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57" r:id="rId4"/>
    <p:sldId id="260" r:id="rId5"/>
    <p:sldId id="258"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Leibold" initials="SL" lastIdx="1" clrIdx="0">
    <p:extLst>
      <p:ext uri="{19B8F6BF-5375-455C-9EA6-DF929625EA0E}">
        <p15:presenceInfo xmlns:p15="http://schemas.microsoft.com/office/powerpoint/2012/main" userId="Sebastian Leibol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8" d="100"/>
          <a:sy n="68" d="100"/>
        </p:scale>
        <p:origin x="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7ED15-5AE0-411B-945A-C2786C9F6265}" type="datetimeFigureOut">
              <a:rPr lang="de-DE" smtClean="0"/>
              <a:t>22.06.2019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B2119E-25D8-4A9F-BDD7-EF50B7B2F266}" type="slidenum">
              <a:rPr lang="de-DE" smtClean="0"/>
              <a:t>‹Nr.›</a:t>
            </a:fld>
            <a:endParaRPr lang="de-DE"/>
          </a:p>
        </p:txBody>
      </p:sp>
    </p:spTree>
    <p:extLst>
      <p:ext uri="{BB962C8B-B14F-4D97-AF65-F5344CB8AC3E}">
        <p14:creationId xmlns:p14="http://schemas.microsoft.com/office/powerpoint/2010/main" val="3648615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Große Konkurrenz ist und jetzt nicht bekannt, aber wir behaupten jetzt einfach mal dem wäre so, dann ist unsere App sicherlich einfacher zu bedienen, unterstützt die nötigen Grundfunktionalitäten und liefert trotzdem qualitative hochwertige Resultate. </a:t>
            </a:r>
          </a:p>
        </p:txBody>
      </p:sp>
      <p:sp>
        <p:nvSpPr>
          <p:cNvPr id="4" name="Foliennummernplatzhalter 3"/>
          <p:cNvSpPr>
            <a:spLocks noGrp="1"/>
          </p:cNvSpPr>
          <p:nvPr>
            <p:ph type="sldNum" sz="quarter" idx="5"/>
          </p:nvPr>
        </p:nvSpPr>
        <p:spPr/>
        <p:txBody>
          <a:bodyPr/>
          <a:lstStyle/>
          <a:p>
            <a:fld id="{7AB2119E-25D8-4A9F-BDD7-EF50B7B2F266}" type="slidenum">
              <a:rPr lang="de-DE" smtClean="0"/>
              <a:t>1</a:t>
            </a:fld>
            <a:endParaRPr lang="de-DE"/>
          </a:p>
        </p:txBody>
      </p:sp>
    </p:spTree>
    <p:extLst>
      <p:ext uri="{BB962C8B-B14F-4D97-AF65-F5344CB8AC3E}">
        <p14:creationId xmlns:p14="http://schemas.microsoft.com/office/powerpoint/2010/main" val="51732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EED2-5F45-45BA-A864-2AB085815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5BC41ED1-9D1C-43C8-A381-E688C5837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D8335418-DB71-423E-984A-661252564314}"/>
              </a:ext>
            </a:extLst>
          </p:cNvPr>
          <p:cNvSpPr>
            <a:spLocks noGrp="1"/>
          </p:cNvSpPr>
          <p:nvPr>
            <p:ph type="dt" sz="half" idx="10"/>
          </p:nvPr>
        </p:nvSpPr>
        <p:spPr/>
        <p:txBody>
          <a:bodyPr/>
          <a:lstStyle/>
          <a:p>
            <a:fld id="{C6FAC349-FD3D-4654-B5D5-3135EE32249F}" type="datetimeFigureOut">
              <a:rPr lang="de-DE" smtClean="0"/>
              <a:t>22.06.2019</a:t>
            </a:fld>
            <a:endParaRPr lang="de-DE"/>
          </a:p>
        </p:txBody>
      </p:sp>
      <p:sp>
        <p:nvSpPr>
          <p:cNvPr id="5" name="Footer Placeholder 4">
            <a:extLst>
              <a:ext uri="{FF2B5EF4-FFF2-40B4-BE49-F238E27FC236}">
                <a16:creationId xmlns:a16="http://schemas.microsoft.com/office/drawing/2014/main" id="{C8BCA0BF-908C-4C25-9939-12DE72BB5BB7}"/>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2ABD25D1-E526-4E4D-B665-A6AFC2C78E28}"/>
              </a:ext>
            </a:extLst>
          </p:cNvPr>
          <p:cNvSpPr>
            <a:spLocks noGrp="1"/>
          </p:cNvSpPr>
          <p:nvPr>
            <p:ph type="sldNum" sz="quarter" idx="12"/>
          </p:nvPr>
        </p:nvSpPr>
        <p:spPr/>
        <p:txBody>
          <a:bodyPr/>
          <a:lstStyle/>
          <a:p>
            <a:fld id="{6EB1F643-D576-490F-9ADB-529C6C74D43F}" type="slidenum">
              <a:rPr lang="de-DE" smtClean="0"/>
              <a:t>‹Nr.›</a:t>
            </a:fld>
            <a:endParaRPr lang="de-DE"/>
          </a:p>
        </p:txBody>
      </p:sp>
    </p:spTree>
    <p:extLst>
      <p:ext uri="{BB962C8B-B14F-4D97-AF65-F5344CB8AC3E}">
        <p14:creationId xmlns:p14="http://schemas.microsoft.com/office/powerpoint/2010/main" val="346602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2C45-F0D7-4AA2-BF40-E298AF04C7A5}"/>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DD80E4A-AA59-49A6-8146-2B32D1BB77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306E752-9DB9-4930-9B3A-0791A916DF80}"/>
              </a:ext>
            </a:extLst>
          </p:cNvPr>
          <p:cNvSpPr>
            <a:spLocks noGrp="1"/>
          </p:cNvSpPr>
          <p:nvPr>
            <p:ph type="dt" sz="half" idx="10"/>
          </p:nvPr>
        </p:nvSpPr>
        <p:spPr/>
        <p:txBody>
          <a:bodyPr/>
          <a:lstStyle/>
          <a:p>
            <a:fld id="{C6FAC349-FD3D-4654-B5D5-3135EE32249F}" type="datetimeFigureOut">
              <a:rPr lang="de-DE" smtClean="0"/>
              <a:t>22.06.2019</a:t>
            </a:fld>
            <a:endParaRPr lang="de-DE"/>
          </a:p>
        </p:txBody>
      </p:sp>
      <p:sp>
        <p:nvSpPr>
          <p:cNvPr id="5" name="Footer Placeholder 4">
            <a:extLst>
              <a:ext uri="{FF2B5EF4-FFF2-40B4-BE49-F238E27FC236}">
                <a16:creationId xmlns:a16="http://schemas.microsoft.com/office/drawing/2014/main" id="{906FC717-8577-4473-B2BF-FC83DCC6B755}"/>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A78214C-0C4C-45F4-A699-CF39B3684A0A}"/>
              </a:ext>
            </a:extLst>
          </p:cNvPr>
          <p:cNvSpPr>
            <a:spLocks noGrp="1"/>
          </p:cNvSpPr>
          <p:nvPr>
            <p:ph type="sldNum" sz="quarter" idx="12"/>
          </p:nvPr>
        </p:nvSpPr>
        <p:spPr/>
        <p:txBody>
          <a:bodyPr/>
          <a:lstStyle/>
          <a:p>
            <a:fld id="{6EB1F643-D576-490F-9ADB-529C6C74D43F}" type="slidenum">
              <a:rPr lang="de-DE" smtClean="0"/>
              <a:t>‹Nr.›</a:t>
            </a:fld>
            <a:endParaRPr lang="de-DE"/>
          </a:p>
        </p:txBody>
      </p:sp>
    </p:spTree>
    <p:extLst>
      <p:ext uri="{BB962C8B-B14F-4D97-AF65-F5344CB8AC3E}">
        <p14:creationId xmlns:p14="http://schemas.microsoft.com/office/powerpoint/2010/main" val="3279223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301D46-C063-4FFA-B49F-B8215F9EB7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81776E38-865F-4653-A893-9D15CFD895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4261F39-EF07-4279-9844-5BAB5102875F}"/>
              </a:ext>
            </a:extLst>
          </p:cNvPr>
          <p:cNvSpPr>
            <a:spLocks noGrp="1"/>
          </p:cNvSpPr>
          <p:nvPr>
            <p:ph type="dt" sz="half" idx="10"/>
          </p:nvPr>
        </p:nvSpPr>
        <p:spPr/>
        <p:txBody>
          <a:bodyPr/>
          <a:lstStyle/>
          <a:p>
            <a:fld id="{C6FAC349-FD3D-4654-B5D5-3135EE32249F}" type="datetimeFigureOut">
              <a:rPr lang="de-DE" smtClean="0"/>
              <a:t>22.06.2019</a:t>
            </a:fld>
            <a:endParaRPr lang="de-DE"/>
          </a:p>
        </p:txBody>
      </p:sp>
      <p:sp>
        <p:nvSpPr>
          <p:cNvPr id="5" name="Footer Placeholder 4">
            <a:extLst>
              <a:ext uri="{FF2B5EF4-FFF2-40B4-BE49-F238E27FC236}">
                <a16:creationId xmlns:a16="http://schemas.microsoft.com/office/drawing/2014/main" id="{22D12B80-B3C3-401B-B347-0AE273C4465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203AEEB-A9F1-4C01-BF37-F6BCB4554969}"/>
              </a:ext>
            </a:extLst>
          </p:cNvPr>
          <p:cNvSpPr>
            <a:spLocks noGrp="1"/>
          </p:cNvSpPr>
          <p:nvPr>
            <p:ph type="sldNum" sz="quarter" idx="12"/>
          </p:nvPr>
        </p:nvSpPr>
        <p:spPr/>
        <p:txBody>
          <a:bodyPr/>
          <a:lstStyle/>
          <a:p>
            <a:fld id="{6EB1F643-D576-490F-9ADB-529C6C74D43F}" type="slidenum">
              <a:rPr lang="de-DE" smtClean="0"/>
              <a:t>‹Nr.›</a:t>
            </a:fld>
            <a:endParaRPr lang="de-DE"/>
          </a:p>
        </p:txBody>
      </p:sp>
    </p:spTree>
    <p:extLst>
      <p:ext uri="{BB962C8B-B14F-4D97-AF65-F5344CB8AC3E}">
        <p14:creationId xmlns:p14="http://schemas.microsoft.com/office/powerpoint/2010/main" val="271928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8966-4E69-4B40-8184-5F1F17C67B49}"/>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DBB83C-A6ED-4F19-ABFC-2C5336F4C0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1CE5A660-9268-4F89-89BE-7CE77E816AAF}"/>
              </a:ext>
            </a:extLst>
          </p:cNvPr>
          <p:cNvSpPr>
            <a:spLocks noGrp="1"/>
          </p:cNvSpPr>
          <p:nvPr>
            <p:ph type="dt" sz="half" idx="10"/>
          </p:nvPr>
        </p:nvSpPr>
        <p:spPr/>
        <p:txBody>
          <a:bodyPr/>
          <a:lstStyle/>
          <a:p>
            <a:fld id="{C6FAC349-FD3D-4654-B5D5-3135EE32249F}" type="datetimeFigureOut">
              <a:rPr lang="de-DE" smtClean="0"/>
              <a:t>22.06.2019</a:t>
            </a:fld>
            <a:endParaRPr lang="de-DE"/>
          </a:p>
        </p:txBody>
      </p:sp>
      <p:sp>
        <p:nvSpPr>
          <p:cNvPr id="5" name="Footer Placeholder 4">
            <a:extLst>
              <a:ext uri="{FF2B5EF4-FFF2-40B4-BE49-F238E27FC236}">
                <a16:creationId xmlns:a16="http://schemas.microsoft.com/office/drawing/2014/main" id="{720636AD-B15B-4EDE-9A0A-1CE434B1CAF7}"/>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601E5950-32A7-4835-B36D-CEBC37DEC0F2}"/>
              </a:ext>
            </a:extLst>
          </p:cNvPr>
          <p:cNvSpPr>
            <a:spLocks noGrp="1"/>
          </p:cNvSpPr>
          <p:nvPr>
            <p:ph type="sldNum" sz="quarter" idx="12"/>
          </p:nvPr>
        </p:nvSpPr>
        <p:spPr/>
        <p:txBody>
          <a:bodyPr/>
          <a:lstStyle/>
          <a:p>
            <a:fld id="{6EB1F643-D576-490F-9ADB-529C6C74D43F}" type="slidenum">
              <a:rPr lang="de-DE" smtClean="0"/>
              <a:t>‹Nr.›</a:t>
            </a:fld>
            <a:endParaRPr lang="de-DE"/>
          </a:p>
        </p:txBody>
      </p:sp>
    </p:spTree>
    <p:extLst>
      <p:ext uri="{BB962C8B-B14F-4D97-AF65-F5344CB8AC3E}">
        <p14:creationId xmlns:p14="http://schemas.microsoft.com/office/powerpoint/2010/main" val="148671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5759-A7C2-4C71-830F-76C9EF8889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9AAA67FF-8A2F-4DD6-9AA0-A8960AB973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4D86DC-36AB-4A86-80DB-88018916F24F}"/>
              </a:ext>
            </a:extLst>
          </p:cNvPr>
          <p:cNvSpPr>
            <a:spLocks noGrp="1"/>
          </p:cNvSpPr>
          <p:nvPr>
            <p:ph type="dt" sz="half" idx="10"/>
          </p:nvPr>
        </p:nvSpPr>
        <p:spPr/>
        <p:txBody>
          <a:bodyPr/>
          <a:lstStyle/>
          <a:p>
            <a:fld id="{C6FAC349-FD3D-4654-B5D5-3135EE32249F}" type="datetimeFigureOut">
              <a:rPr lang="de-DE" smtClean="0"/>
              <a:t>22.06.2019</a:t>
            </a:fld>
            <a:endParaRPr lang="de-DE"/>
          </a:p>
        </p:txBody>
      </p:sp>
      <p:sp>
        <p:nvSpPr>
          <p:cNvPr id="5" name="Footer Placeholder 4">
            <a:extLst>
              <a:ext uri="{FF2B5EF4-FFF2-40B4-BE49-F238E27FC236}">
                <a16:creationId xmlns:a16="http://schemas.microsoft.com/office/drawing/2014/main" id="{427BDEC7-80FE-4480-B13E-FE66A7CF0F75}"/>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992B8BDA-1F57-4591-A1F4-5F585ADE23CC}"/>
              </a:ext>
            </a:extLst>
          </p:cNvPr>
          <p:cNvSpPr>
            <a:spLocks noGrp="1"/>
          </p:cNvSpPr>
          <p:nvPr>
            <p:ph type="sldNum" sz="quarter" idx="12"/>
          </p:nvPr>
        </p:nvSpPr>
        <p:spPr/>
        <p:txBody>
          <a:bodyPr/>
          <a:lstStyle/>
          <a:p>
            <a:fld id="{6EB1F643-D576-490F-9ADB-529C6C74D43F}" type="slidenum">
              <a:rPr lang="de-DE" smtClean="0"/>
              <a:t>‹Nr.›</a:t>
            </a:fld>
            <a:endParaRPr lang="de-DE"/>
          </a:p>
        </p:txBody>
      </p:sp>
    </p:spTree>
    <p:extLst>
      <p:ext uri="{BB962C8B-B14F-4D97-AF65-F5344CB8AC3E}">
        <p14:creationId xmlns:p14="http://schemas.microsoft.com/office/powerpoint/2010/main" val="121810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E518-4335-4BEB-BBCA-85C67F6FFAAD}"/>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32055F14-59C1-4DE1-8A42-E90837BFB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B6BDB225-6E49-4267-984F-C81ED57D54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3FBBC7E0-E454-4C56-87E2-95F97961837F}"/>
              </a:ext>
            </a:extLst>
          </p:cNvPr>
          <p:cNvSpPr>
            <a:spLocks noGrp="1"/>
          </p:cNvSpPr>
          <p:nvPr>
            <p:ph type="dt" sz="half" idx="10"/>
          </p:nvPr>
        </p:nvSpPr>
        <p:spPr/>
        <p:txBody>
          <a:bodyPr/>
          <a:lstStyle/>
          <a:p>
            <a:fld id="{C6FAC349-FD3D-4654-B5D5-3135EE32249F}" type="datetimeFigureOut">
              <a:rPr lang="de-DE" smtClean="0"/>
              <a:t>22.06.2019</a:t>
            </a:fld>
            <a:endParaRPr lang="de-DE"/>
          </a:p>
        </p:txBody>
      </p:sp>
      <p:sp>
        <p:nvSpPr>
          <p:cNvPr id="6" name="Footer Placeholder 5">
            <a:extLst>
              <a:ext uri="{FF2B5EF4-FFF2-40B4-BE49-F238E27FC236}">
                <a16:creationId xmlns:a16="http://schemas.microsoft.com/office/drawing/2014/main" id="{FC415537-3426-42AD-A64F-5481FCF26865}"/>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11A1C556-EA7C-4351-BC47-0D5E82AF52BF}"/>
              </a:ext>
            </a:extLst>
          </p:cNvPr>
          <p:cNvSpPr>
            <a:spLocks noGrp="1"/>
          </p:cNvSpPr>
          <p:nvPr>
            <p:ph type="sldNum" sz="quarter" idx="12"/>
          </p:nvPr>
        </p:nvSpPr>
        <p:spPr/>
        <p:txBody>
          <a:bodyPr/>
          <a:lstStyle/>
          <a:p>
            <a:fld id="{6EB1F643-D576-490F-9ADB-529C6C74D43F}" type="slidenum">
              <a:rPr lang="de-DE" smtClean="0"/>
              <a:t>‹Nr.›</a:t>
            </a:fld>
            <a:endParaRPr lang="de-DE"/>
          </a:p>
        </p:txBody>
      </p:sp>
    </p:spTree>
    <p:extLst>
      <p:ext uri="{BB962C8B-B14F-4D97-AF65-F5344CB8AC3E}">
        <p14:creationId xmlns:p14="http://schemas.microsoft.com/office/powerpoint/2010/main" val="325948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6012C-2E99-48CA-8238-50FA2D32CBF8}"/>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5C32B05-9D80-4C7C-93E8-D38B5E6B52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AFBC8A-7AD1-433A-8F43-3CE84B2E96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591C52AE-3112-4F54-85E6-5BB35D78A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1ABFDD-B388-4768-8A25-528490034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83696802-97E1-44D4-9206-E9CC95657EBC}"/>
              </a:ext>
            </a:extLst>
          </p:cNvPr>
          <p:cNvSpPr>
            <a:spLocks noGrp="1"/>
          </p:cNvSpPr>
          <p:nvPr>
            <p:ph type="dt" sz="half" idx="10"/>
          </p:nvPr>
        </p:nvSpPr>
        <p:spPr/>
        <p:txBody>
          <a:bodyPr/>
          <a:lstStyle/>
          <a:p>
            <a:fld id="{C6FAC349-FD3D-4654-B5D5-3135EE32249F}" type="datetimeFigureOut">
              <a:rPr lang="de-DE" smtClean="0"/>
              <a:t>22.06.2019</a:t>
            </a:fld>
            <a:endParaRPr lang="de-DE"/>
          </a:p>
        </p:txBody>
      </p:sp>
      <p:sp>
        <p:nvSpPr>
          <p:cNvPr id="8" name="Footer Placeholder 7">
            <a:extLst>
              <a:ext uri="{FF2B5EF4-FFF2-40B4-BE49-F238E27FC236}">
                <a16:creationId xmlns:a16="http://schemas.microsoft.com/office/drawing/2014/main" id="{084C55D4-E923-47CD-AD6B-7408156CAA01}"/>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804CB117-3B17-41DC-A7B5-E8AA14062625}"/>
              </a:ext>
            </a:extLst>
          </p:cNvPr>
          <p:cNvSpPr>
            <a:spLocks noGrp="1"/>
          </p:cNvSpPr>
          <p:nvPr>
            <p:ph type="sldNum" sz="quarter" idx="12"/>
          </p:nvPr>
        </p:nvSpPr>
        <p:spPr/>
        <p:txBody>
          <a:bodyPr/>
          <a:lstStyle/>
          <a:p>
            <a:fld id="{6EB1F643-D576-490F-9ADB-529C6C74D43F}" type="slidenum">
              <a:rPr lang="de-DE" smtClean="0"/>
              <a:t>‹Nr.›</a:t>
            </a:fld>
            <a:endParaRPr lang="de-DE"/>
          </a:p>
        </p:txBody>
      </p:sp>
    </p:spTree>
    <p:extLst>
      <p:ext uri="{BB962C8B-B14F-4D97-AF65-F5344CB8AC3E}">
        <p14:creationId xmlns:p14="http://schemas.microsoft.com/office/powerpoint/2010/main" val="103174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92A4-3775-4127-96F0-05E2E0917CA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EB9DEE17-8837-48CE-BEB0-C81785740DD2}"/>
              </a:ext>
            </a:extLst>
          </p:cNvPr>
          <p:cNvSpPr>
            <a:spLocks noGrp="1"/>
          </p:cNvSpPr>
          <p:nvPr>
            <p:ph type="dt" sz="half" idx="10"/>
          </p:nvPr>
        </p:nvSpPr>
        <p:spPr/>
        <p:txBody>
          <a:bodyPr/>
          <a:lstStyle/>
          <a:p>
            <a:fld id="{C6FAC349-FD3D-4654-B5D5-3135EE32249F}" type="datetimeFigureOut">
              <a:rPr lang="de-DE" smtClean="0"/>
              <a:t>22.06.2019</a:t>
            </a:fld>
            <a:endParaRPr lang="de-DE"/>
          </a:p>
        </p:txBody>
      </p:sp>
      <p:sp>
        <p:nvSpPr>
          <p:cNvPr id="4" name="Footer Placeholder 3">
            <a:extLst>
              <a:ext uri="{FF2B5EF4-FFF2-40B4-BE49-F238E27FC236}">
                <a16:creationId xmlns:a16="http://schemas.microsoft.com/office/drawing/2014/main" id="{D5746609-FB2C-47C2-82E6-8048D02CEF12}"/>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878FC749-68B9-4ACF-9E01-C6BCE47A37B6}"/>
              </a:ext>
            </a:extLst>
          </p:cNvPr>
          <p:cNvSpPr>
            <a:spLocks noGrp="1"/>
          </p:cNvSpPr>
          <p:nvPr>
            <p:ph type="sldNum" sz="quarter" idx="12"/>
          </p:nvPr>
        </p:nvSpPr>
        <p:spPr/>
        <p:txBody>
          <a:bodyPr/>
          <a:lstStyle/>
          <a:p>
            <a:fld id="{6EB1F643-D576-490F-9ADB-529C6C74D43F}" type="slidenum">
              <a:rPr lang="de-DE" smtClean="0"/>
              <a:t>‹Nr.›</a:t>
            </a:fld>
            <a:endParaRPr lang="de-DE"/>
          </a:p>
        </p:txBody>
      </p:sp>
    </p:spTree>
    <p:extLst>
      <p:ext uri="{BB962C8B-B14F-4D97-AF65-F5344CB8AC3E}">
        <p14:creationId xmlns:p14="http://schemas.microsoft.com/office/powerpoint/2010/main" val="332389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CE62BE-8B69-4B10-9669-B2E83D559840}"/>
              </a:ext>
            </a:extLst>
          </p:cNvPr>
          <p:cNvSpPr>
            <a:spLocks noGrp="1"/>
          </p:cNvSpPr>
          <p:nvPr>
            <p:ph type="dt" sz="half" idx="10"/>
          </p:nvPr>
        </p:nvSpPr>
        <p:spPr/>
        <p:txBody>
          <a:bodyPr/>
          <a:lstStyle/>
          <a:p>
            <a:fld id="{C6FAC349-FD3D-4654-B5D5-3135EE32249F}" type="datetimeFigureOut">
              <a:rPr lang="de-DE" smtClean="0"/>
              <a:t>22.06.2019</a:t>
            </a:fld>
            <a:endParaRPr lang="de-DE"/>
          </a:p>
        </p:txBody>
      </p:sp>
      <p:sp>
        <p:nvSpPr>
          <p:cNvPr id="3" name="Footer Placeholder 2">
            <a:extLst>
              <a:ext uri="{FF2B5EF4-FFF2-40B4-BE49-F238E27FC236}">
                <a16:creationId xmlns:a16="http://schemas.microsoft.com/office/drawing/2014/main" id="{3DDED76E-DFE6-4ECA-B9B9-D47A3D59ABD4}"/>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23FA7DD6-8A12-45AB-9288-AC867152604A}"/>
              </a:ext>
            </a:extLst>
          </p:cNvPr>
          <p:cNvSpPr>
            <a:spLocks noGrp="1"/>
          </p:cNvSpPr>
          <p:nvPr>
            <p:ph type="sldNum" sz="quarter" idx="12"/>
          </p:nvPr>
        </p:nvSpPr>
        <p:spPr/>
        <p:txBody>
          <a:bodyPr/>
          <a:lstStyle/>
          <a:p>
            <a:fld id="{6EB1F643-D576-490F-9ADB-529C6C74D43F}" type="slidenum">
              <a:rPr lang="de-DE" smtClean="0"/>
              <a:t>‹Nr.›</a:t>
            </a:fld>
            <a:endParaRPr lang="de-DE"/>
          </a:p>
        </p:txBody>
      </p:sp>
    </p:spTree>
    <p:extLst>
      <p:ext uri="{BB962C8B-B14F-4D97-AF65-F5344CB8AC3E}">
        <p14:creationId xmlns:p14="http://schemas.microsoft.com/office/powerpoint/2010/main" val="282772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561F-7D61-4300-8312-2C2327B29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F69942C-DA07-4E6F-BD8D-41F2B71AA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3C4F4D6-C686-45EF-B374-CDBE6C0B5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9EBEE-6EA9-4816-AEF9-9A13F289EB2E}"/>
              </a:ext>
            </a:extLst>
          </p:cNvPr>
          <p:cNvSpPr>
            <a:spLocks noGrp="1"/>
          </p:cNvSpPr>
          <p:nvPr>
            <p:ph type="dt" sz="half" idx="10"/>
          </p:nvPr>
        </p:nvSpPr>
        <p:spPr/>
        <p:txBody>
          <a:bodyPr/>
          <a:lstStyle/>
          <a:p>
            <a:fld id="{C6FAC349-FD3D-4654-B5D5-3135EE32249F}" type="datetimeFigureOut">
              <a:rPr lang="de-DE" smtClean="0"/>
              <a:t>22.06.2019</a:t>
            </a:fld>
            <a:endParaRPr lang="de-DE"/>
          </a:p>
        </p:txBody>
      </p:sp>
      <p:sp>
        <p:nvSpPr>
          <p:cNvPr id="6" name="Footer Placeholder 5">
            <a:extLst>
              <a:ext uri="{FF2B5EF4-FFF2-40B4-BE49-F238E27FC236}">
                <a16:creationId xmlns:a16="http://schemas.microsoft.com/office/drawing/2014/main" id="{E998CAE3-1704-4F39-B03E-9EAF52CF964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D23A20EA-ACEC-4379-8B9D-BA2F1D6B76F5}"/>
              </a:ext>
            </a:extLst>
          </p:cNvPr>
          <p:cNvSpPr>
            <a:spLocks noGrp="1"/>
          </p:cNvSpPr>
          <p:nvPr>
            <p:ph type="sldNum" sz="quarter" idx="12"/>
          </p:nvPr>
        </p:nvSpPr>
        <p:spPr/>
        <p:txBody>
          <a:bodyPr/>
          <a:lstStyle/>
          <a:p>
            <a:fld id="{6EB1F643-D576-490F-9ADB-529C6C74D43F}" type="slidenum">
              <a:rPr lang="de-DE" smtClean="0"/>
              <a:t>‹Nr.›</a:t>
            </a:fld>
            <a:endParaRPr lang="de-DE"/>
          </a:p>
        </p:txBody>
      </p:sp>
    </p:spTree>
    <p:extLst>
      <p:ext uri="{BB962C8B-B14F-4D97-AF65-F5344CB8AC3E}">
        <p14:creationId xmlns:p14="http://schemas.microsoft.com/office/powerpoint/2010/main" val="53842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D501-0DA3-4994-8C3E-4547DD956E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C51C514F-E5C0-4C3C-AD9A-0F1719D40F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FE9FE4EA-AE39-42F6-8F65-B4A2A4B6B3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CAED6-E9A6-46E0-B6D2-3BF9D78F6DC8}"/>
              </a:ext>
            </a:extLst>
          </p:cNvPr>
          <p:cNvSpPr>
            <a:spLocks noGrp="1"/>
          </p:cNvSpPr>
          <p:nvPr>
            <p:ph type="dt" sz="half" idx="10"/>
          </p:nvPr>
        </p:nvSpPr>
        <p:spPr/>
        <p:txBody>
          <a:bodyPr/>
          <a:lstStyle/>
          <a:p>
            <a:fld id="{C6FAC349-FD3D-4654-B5D5-3135EE32249F}" type="datetimeFigureOut">
              <a:rPr lang="de-DE" smtClean="0"/>
              <a:t>22.06.2019</a:t>
            </a:fld>
            <a:endParaRPr lang="de-DE"/>
          </a:p>
        </p:txBody>
      </p:sp>
      <p:sp>
        <p:nvSpPr>
          <p:cNvPr id="6" name="Footer Placeholder 5">
            <a:extLst>
              <a:ext uri="{FF2B5EF4-FFF2-40B4-BE49-F238E27FC236}">
                <a16:creationId xmlns:a16="http://schemas.microsoft.com/office/drawing/2014/main" id="{58E08AFD-8C05-4D31-A3A3-FC497E96F4B6}"/>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751FC0D-C8C0-49A7-8CF2-9129DDB44BE0}"/>
              </a:ext>
            </a:extLst>
          </p:cNvPr>
          <p:cNvSpPr>
            <a:spLocks noGrp="1"/>
          </p:cNvSpPr>
          <p:nvPr>
            <p:ph type="sldNum" sz="quarter" idx="12"/>
          </p:nvPr>
        </p:nvSpPr>
        <p:spPr/>
        <p:txBody>
          <a:bodyPr/>
          <a:lstStyle/>
          <a:p>
            <a:fld id="{6EB1F643-D576-490F-9ADB-529C6C74D43F}" type="slidenum">
              <a:rPr lang="de-DE" smtClean="0"/>
              <a:t>‹Nr.›</a:t>
            </a:fld>
            <a:endParaRPr lang="de-DE"/>
          </a:p>
        </p:txBody>
      </p:sp>
    </p:spTree>
    <p:extLst>
      <p:ext uri="{BB962C8B-B14F-4D97-AF65-F5344CB8AC3E}">
        <p14:creationId xmlns:p14="http://schemas.microsoft.com/office/powerpoint/2010/main" val="338757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B2172-2FF5-49C7-8DD2-35031C8762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4167322E-F20E-4AE5-9D45-8C6E6597F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50B535A5-2C26-47D1-B467-5B0CFBCD3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AC349-FD3D-4654-B5D5-3135EE32249F}" type="datetimeFigureOut">
              <a:rPr lang="de-DE" smtClean="0"/>
              <a:t>22.06.2019</a:t>
            </a:fld>
            <a:endParaRPr lang="de-DE"/>
          </a:p>
        </p:txBody>
      </p:sp>
      <p:sp>
        <p:nvSpPr>
          <p:cNvPr id="5" name="Footer Placeholder 4">
            <a:extLst>
              <a:ext uri="{FF2B5EF4-FFF2-40B4-BE49-F238E27FC236}">
                <a16:creationId xmlns:a16="http://schemas.microsoft.com/office/drawing/2014/main" id="{D08B54DD-4457-45D0-8449-EE4D9D588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0A905F06-649B-4F5D-B35A-CE9CA6EAA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1F643-D576-490F-9ADB-529C6C74D43F}" type="slidenum">
              <a:rPr lang="de-DE" smtClean="0"/>
              <a:t>‹Nr.›</a:t>
            </a:fld>
            <a:endParaRPr lang="de-DE"/>
          </a:p>
        </p:txBody>
      </p:sp>
    </p:spTree>
    <p:extLst>
      <p:ext uri="{BB962C8B-B14F-4D97-AF65-F5344CB8AC3E}">
        <p14:creationId xmlns:p14="http://schemas.microsoft.com/office/powerpoint/2010/main" val="518076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r.wikipedia.org/wiki/Fichier:Pfeil_NO.sv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B865-7959-491C-BA30-7395303BADEE}"/>
              </a:ext>
            </a:extLst>
          </p:cNvPr>
          <p:cNvSpPr>
            <a:spLocks noGrp="1"/>
          </p:cNvSpPr>
          <p:nvPr>
            <p:ph type="ctrTitle"/>
          </p:nvPr>
        </p:nvSpPr>
        <p:spPr/>
        <p:txBody>
          <a:bodyPr/>
          <a:lstStyle/>
          <a:p>
            <a:r>
              <a:rPr lang="de-DE" dirty="0" err="1"/>
              <a:t>ezWAVnormalizer</a:t>
            </a:r>
            <a:endParaRPr lang="de-DE" dirty="0"/>
          </a:p>
        </p:txBody>
      </p:sp>
      <p:sp>
        <p:nvSpPr>
          <p:cNvPr id="3" name="Subtitle 2">
            <a:extLst>
              <a:ext uri="{FF2B5EF4-FFF2-40B4-BE49-F238E27FC236}">
                <a16:creationId xmlns:a16="http://schemas.microsoft.com/office/drawing/2014/main" id="{64289A87-4555-4126-9472-BDC6B3C89CEC}"/>
              </a:ext>
            </a:extLst>
          </p:cNvPr>
          <p:cNvSpPr>
            <a:spLocks noGrp="1"/>
          </p:cNvSpPr>
          <p:nvPr>
            <p:ph type="subTitle" idx="1"/>
          </p:nvPr>
        </p:nvSpPr>
        <p:spPr/>
        <p:txBody>
          <a:bodyPr/>
          <a:lstStyle/>
          <a:p>
            <a:r>
              <a:rPr lang="de-DE" dirty="0"/>
              <a:t>Genervt vom dauernden Lautstärkeregeln während die eigene Playlist durchläuft?</a:t>
            </a:r>
          </a:p>
          <a:p>
            <a:r>
              <a:rPr lang="de-DE" dirty="0"/>
              <a:t>Dann haben wir hier die Lösung deines Problems, denn unser Programm passt die Lautstärke deiner Lieder aufeinander ab.</a:t>
            </a:r>
          </a:p>
        </p:txBody>
      </p:sp>
    </p:spTree>
    <p:extLst>
      <p:ext uri="{BB962C8B-B14F-4D97-AF65-F5344CB8AC3E}">
        <p14:creationId xmlns:p14="http://schemas.microsoft.com/office/powerpoint/2010/main" val="258617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5317-2C45-4C35-8EEB-C025AC7D8629}"/>
              </a:ext>
            </a:extLst>
          </p:cNvPr>
          <p:cNvSpPr>
            <a:spLocks noGrp="1"/>
          </p:cNvSpPr>
          <p:nvPr>
            <p:ph type="title"/>
          </p:nvPr>
        </p:nvSpPr>
        <p:spPr/>
        <p:txBody>
          <a:bodyPr/>
          <a:lstStyle/>
          <a:p>
            <a:r>
              <a:rPr lang="de-DE" dirty="0"/>
              <a:t>Wichtigste Anforderung</a:t>
            </a:r>
          </a:p>
        </p:txBody>
      </p:sp>
      <p:sp>
        <p:nvSpPr>
          <p:cNvPr id="3" name="Content Placeholder 2">
            <a:extLst>
              <a:ext uri="{FF2B5EF4-FFF2-40B4-BE49-F238E27FC236}">
                <a16:creationId xmlns:a16="http://schemas.microsoft.com/office/drawing/2014/main" id="{CF5D1DE0-B8A8-43A5-A35C-05E61F8EDC44}"/>
              </a:ext>
            </a:extLst>
          </p:cNvPr>
          <p:cNvSpPr>
            <a:spLocks noGrp="1"/>
          </p:cNvSpPr>
          <p:nvPr>
            <p:ph idx="1"/>
          </p:nvPr>
        </p:nvSpPr>
        <p:spPr/>
        <p:txBody>
          <a:bodyPr/>
          <a:lstStyle/>
          <a:p>
            <a:r>
              <a:rPr lang="de-DE" dirty="0"/>
              <a:t>Lautstärkenausgleich mehrerer Audiodateien, d. h.:</a:t>
            </a:r>
          </a:p>
          <a:p>
            <a:pPr lvl="1">
              <a:buBlip>
                <a:blip r:embed="rId2">
                  <a:extLst>
                    <a:ext uri="{837473B0-CC2E-450A-ABE3-18F120FF3D39}">
                      <a1611:picAttrSrcUrl xmlns:a1611="http://schemas.microsoft.com/office/drawing/2016/11/main" r:id="rId3"/>
                    </a:ext>
                  </a:extLst>
                </a:blip>
              </a:buBlip>
            </a:pPr>
            <a:r>
              <a:rPr lang="de-DE" dirty="0"/>
              <a:t>Einlesen und Dekodieren</a:t>
            </a:r>
          </a:p>
          <a:p>
            <a:pPr lvl="1">
              <a:buBlip>
                <a:blip r:embed="rId2">
                  <a:extLst>
                    <a:ext uri="{837473B0-CC2E-450A-ABE3-18F120FF3D39}">
                      <a1611:picAttrSrcUrl xmlns:a1611="http://schemas.microsoft.com/office/drawing/2016/11/main" r:id="rId3"/>
                    </a:ext>
                  </a:extLst>
                </a:blip>
              </a:buBlip>
            </a:pPr>
            <a:r>
              <a:rPr lang="de-DE" dirty="0"/>
              <a:t>Lautstärkendurchschnitt berechnen</a:t>
            </a:r>
          </a:p>
          <a:p>
            <a:pPr lvl="1">
              <a:buBlip>
                <a:blip r:embed="rId2">
                  <a:extLst>
                    <a:ext uri="{837473B0-CC2E-450A-ABE3-18F120FF3D39}">
                      <a1611:picAttrSrcUrl xmlns:a1611="http://schemas.microsoft.com/office/drawing/2016/11/main" r:id="rId3"/>
                    </a:ext>
                  </a:extLst>
                </a:blip>
              </a:buBlip>
            </a:pPr>
            <a:r>
              <a:rPr lang="de-DE" dirty="0"/>
              <a:t>Lautstärke anpassen</a:t>
            </a:r>
          </a:p>
          <a:p>
            <a:pPr lvl="1">
              <a:buBlip>
                <a:blip r:embed="rId2">
                  <a:extLst>
                    <a:ext uri="{837473B0-CC2E-450A-ABE3-18F120FF3D39}">
                      <a1611:picAttrSrcUrl xmlns:a1611="http://schemas.microsoft.com/office/drawing/2016/11/main" r:id="rId3"/>
                    </a:ext>
                  </a:extLst>
                </a:blip>
              </a:buBlip>
            </a:pPr>
            <a:r>
              <a:rPr lang="de-DE" dirty="0"/>
              <a:t>Enkodieren und Schreiben</a:t>
            </a:r>
          </a:p>
        </p:txBody>
      </p:sp>
    </p:spTree>
    <p:extLst>
      <p:ext uri="{BB962C8B-B14F-4D97-AF65-F5344CB8AC3E}">
        <p14:creationId xmlns:p14="http://schemas.microsoft.com/office/powerpoint/2010/main" val="110231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0D61C92C-5626-4190-8146-3C76157B42B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 r="11417"/>
          <a:stretch/>
        </p:blipFill>
        <p:spPr>
          <a:xfrm>
            <a:off x="367093" y="741387"/>
            <a:ext cx="11457814" cy="5918152"/>
          </a:xfrm>
          <a:prstGeom prst="rect">
            <a:avLst/>
          </a:prstGeom>
        </p:spPr>
      </p:pic>
      <p:sp>
        <p:nvSpPr>
          <p:cNvPr id="4" name="Title 1">
            <a:extLst>
              <a:ext uri="{FF2B5EF4-FFF2-40B4-BE49-F238E27FC236}">
                <a16:creationId xmlns:a16="http://schemas.microsoft.com/office/drawing/2014/main" id="{179ADAF2-B109-4311-AA83-F27E965A3193}"/>
              </a:ext>
            </a:extLst>
          </p:cNvPr>
          <p:cNvSpPr txBox="1">
            <a:spLocks/>
          </p:cNvSpPr>
          <p:nvPr/>
        </p:nvSpPr>
        <p:spPr>
          <a:xfrm>
            <a:off x="838200" y="74138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Das Klassendiagram:</a:t>
            </a:r>
          </a:p>
        </p:txBody>
      </p:sp>
    </p:spTree>
    <p:extLst>
      <p:ext uri="{BB962C8B-B14F-4D97-AF65-F5344CB8AC3E}">
        <p14:creationId xmlns:p14="http://schemas.microsoft.com/office/powerpoint/2010/main" val="213671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5DF6A-5C41-495C-9CFE-C330A9E51627}"/>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Demo-Video:</a:t>
            </a:r>
          </a:p>
        </p:txBody>
      </p:sp>
    </p:spTree>
    <p:extLst>
      <p:ext uri="{BB962C8B-B14F-4D97-AF65-F5344CB8AC3E}">
        <p14:creationId xmlns:p14="http://schemas.microsoft.com/office/powerpoint/2010/main" val="236425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3F5-A764-4D44-A996-5A5275D7E425}"/>
              </a:ext>
            </a:extLst>
          </p:cNvPr>
          <p:cNvSpPr>
            <a:spLocks noGrp="1"/>
          </p:cNvSpPr>
          <p:nvPr>
            <p:ph type="title"/>
          </p:nvPr>
        </p:nvSpPr>
        <p:spPr/>
        <p:txBody>
          <a:bodyPr/>
          <a:lstStyle/>
          <a:p>
            <a:r>
              <a:rPr lang="de-DE" dirty="0"/>
              <a:t>Reflexion</a:t>
            </a:r>
          </a:p>
        </p:txBody>
      </p:sp>
      <p:sp>
        <p:nvSpPr>
          <p:cNvPr id="3" name="Content Placeholder 2">
            <a:extLst>
              <a:ext uri="{FF2B5EF4-FFF2-40B4-BE49-F238E27FC236}">
                <a16:creationId xmlns:a16="http://schemas.microsoft.com/office/drawing/2014/main" id="{3B65C90F-5574-459F-A60B-5B14F79BD9DB}"/>
              </a:ext>
            </a:extLst>
          </p:cNvPr>
          <p:cNvSpPr>
            <a:spLocks noGrp="1"/>
          </p:cNvSpPr>
          <p:nvPr>
            <p:ph idx="1"/>
          </p:nvPr>
        </p:nvSpPr>
        <p:spPr/>
        <p:txBody>
          <a:bodyPr/>
          <a:lstStyle/>
          <a:p>
            <a:r>
              <a:rPr lang="de-DE" dirty="0"/>
              <a:t>Positives</a:t>
            </a:r>
          </a:p>
          <a:p>
            <a:pPr lvl="1"/>
            <a:r>
              <a:rPr lang="de-DE" dirty="0"/>
              <a:t>Schnelle Reaktion bei spontanen Änderungen</a:t>
            </a:r>
          </a:p>
          <a:p>
            <a:pPr lvl="1"/>
            <a:r>
              <a:rPr lang="de-DE" dirty="0"/>
              <a:t>Agile Arbeitsweise</a:t>
            </a:r>
          </a:p>
          <a:p>
            <a:pPr lvl="1"/>
            <a:r>
              <a:rPr lang="de-DE" dirty="0"/>
              <a:t>Reibungslose Arbeitsteilung</a:t>
            </a:r>
          </a:p>
          <a:p>
            <a:r>
              <a:rPr lang="de-DE" dirty="0"/>
              <a:t>Negatives</a:t>
            </a:r>
          </a:p>
          <a:p>
            <a:pPr lvl="1"/>
            <a:r>
              <a:rPr lang="de-DE" dirty="0"/>
              <a:t>Kein Debugging auf Linux</a:t>
            </a:r>
          </a:p>
          <a:p>
            <a:pPr lvl="1"/>
            <a:r>
              <a:rPr lang="de-DE" dirty="0"/>
              <a:t>Keine Beteiligung unseres vierten Mitglieds</a:t>
            </a:r>
          </a:p>
          <a:p>
            <a:pPr lvl="1"/>
            <a:r>
              <a:rPr lang="de-DE" dirty="0"/>
              <a:t>Teilweise vage Planung</a:t>
            </a:r>
          </a:p>
        </p:txBody>
      </p:sp>
    </p:spTree>
    <p:extLst>
      <p:ext uri="{BB962C8B-B14F-4D97-AF65-F5344CB8AC3E}">
        <p14:creationId xmlns:p14="http://schemas.microsoft.com/office/powerpoint/2010/main" val="3477522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Words>
  <Application>Microsoft Office PowerPoint</Application>
  <PresentationFormat>Breitbild</PresentationFormat>
  <Paragraphs>22</Paragraphs>
  <Slides>5</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Office Theme</vt:lpstr>
      <vt:lpstr>ezWAVnormalizer</vt:lpstr>
      <vt:lpstr>Wichtigste Anforderung</vt:lpstr>
      <vt:lpstr>PowerPoint-Präsentation</vt:lpstr>
      <vt:lpstr>PowerPoint-Präsentation</vt:lpstr>
      <vt:lpstr>Reflexion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Leck Mich</dc:creator>
  <cp:lastModifiedBy>Sebastian Leibold</cp:lastModifiedBy>
  <cp:revision>11</cp:revision>
  <dcterms:created xsi:type="dcterms:W3CDTF">2019-06-22T09:26:24Z</dcterms:created>
  <dcterms:modified xsi:type="dcterms:W3CDTF">2019-06-22T15:10:13Z</dcterms:modified>
</cp:coreProperties>
</file>