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ED2-5F45-45BA-A864-2AB08581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41ED1-9D1C-43C8-A381-E688C5837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5418-DB71-423E-984A-66125256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23.06.2019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CA0BF-908C-4C25-9939-12DE72BB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25D1-E526-4E4D-B665-A6AFC2C7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02812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2C45-F0D7-4AA2-BF40-E298AF04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80E4A-AA59-49A6-8146-2B32D1BB7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52-9DB9-4930-9B3A-0791A916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23.06.2019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C717-8577-4473-B2BF-FC83DCC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214C-0C4C-45F4-A699-CF39B368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2237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01D46-C063-4FFA-B49F-B8215F9EB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76E38-865F-4653-A893-9D15CFD8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1F39-EF07-4279-9844-5BAB5102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23.06.2019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2B80-B3C3-401B-B347-0AE273C4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AEEB-A9F1-4C01-BF37-F6BCB455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28649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8966-4E69-4B40-8184-5F1F17C6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B83C-A6ED-4F19-ABFC-2C5336F4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A660-9268-4F89-89BE-7CE77E81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23.06.2019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636AD-B15B-4EDE-9A0A-1CE434B1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5950-32A7-4835-B36D-CEBC37DE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1042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5759-A7C2-4C71-830F-76C9EF88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A67FF-8A2F-4DD6-9AA0-A8960AB9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86DC-36AB-4A86-80DB-88018916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23.06.2019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DEC7-80FE-4480-B13E-FE66A7CF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8BDA-1F57-4591-A1F4-5F585ADE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0720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E518-4335-4BEB-BBCA-85C67F6F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5F14-59C1-4DE1-8A42-E90837BFB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DB225-6E49-4267-984F-C81ED57D5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BC7E0-E454-4C56-87E2-95F97961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23.06.2019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15537-3426-42AD-A64F-5481FCF2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1C556-EA7C-4351-BC47-0D5E82AF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4839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012C-2E99-48CA-8238-50FA2D32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32B05-9D80-4C7C-93E8-D38B5E6B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FBC8A-7AD1-433A-8F43-3CE84B2E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C52AE-3112-4F54-85E6-5BB35D78A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ABFDD-B388-4768-8A25-528490034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6802-97E1-44D4-9206-E9CC9565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23.06.2019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C55D4-E923-47CD-AD6B-7408156C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CB117-3B17-41DC-A7B5-E8AA1406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74057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92A4-3775-4127-96F0-05E2E091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DEE17-8837-48CE-BEB0-C8178574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23.06.2019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46609-FB2C-47C2-82E6-8048D02C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C749-68B9-4ACF-9E01-C6BCE47A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89601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E62BE-8B69-4B10-9669-B2E83D55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23.06.2019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ED76E-DFE6-4ECA-B9B9-D47A3D59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A7DD6-8A12-45AB-9288-AC867152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72955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61F-7D61-4300-8312-2C2327B2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942C-DA07-4E6F-BD8D-41F2B71AA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F4D6-C686-45EF-B374-CDBE6C0B5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9EBEE-6EA9-4816-AEF9-9A13F289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23.06.2019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8CAE3-1704-4F39-B03E-9EAF52CF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A20EA-ACEC-4379-8B9D-BA2F1D6B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42671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501-0DA3-4994-8C3E-4547DD95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C514F-E5C0-4C3C-AD9A-0F1719D40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E4EA-AE39-42F6-8F65-B4A2A4B6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CAED6-E9A6-46E0-B6D2-3BF9D78F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C349-FD3D-4654-B5D5-3135EE32249F}" type="datetimeFigureOut">
              <a:rPr lang="de-DE" smtClean="0"/>
              <a:t>23.06.2019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08AFD-8C05-4D31-A3A3-FC497E96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FC0D-C8C0-49A7-8CF2-9129DDB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5773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B2172-2FF5-49C7-8DD2-35031C87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322E-F20E-4AE5-9D45-8C6E6597F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5A5-2C26-47D1-B467-5B0CFBCD3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C349-FD3D-4654-B5D5-3135EE32249F}" type="datetimeFigureOut">
              <a:rPr lang="de-DE" smtClean="0"/>
              <a:t>23.06.2019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B54DD-4457-45D0-8449-EE4D9D58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05F06-649B-4F5D-B35A-CE9CA6EA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F643-D576-490F-9ADB-529C6C74D4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07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x5AkDuDmEA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B865-7959-491C-BA30-7395303BA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ezWAVnormalizer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9A87-4555-4126-9472-BDC6B3C8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12431"/>
            <a:ext cx="12192000" cy="1655762"/>
          </a:xfrm>
        </p:spPr>
        <p:txBody>
          <a:bodyPr>
            <a:normAutofit/>
          </a:bodyPr>
          <a:lstStyle/>
          <a:p>
            <a:r>
              <a:rPr lang="de-DE" dirty="0"/>
              <a:t>Genervt davon, ständig die Lautstärke anzupassen, während die eigene Playlist läuft?</a:t>
            </a:r>
          </a:p>
          <a:p>
            <a:endParaRPr lang="de-DE" dirty="0"/>
          </a:p>
          <a:p>
            <a:r>
              <a:rPr lang="de-DE" dirty="0"/>
              <a:t>Dann haben wir die Lösung, denn unser Programm gleicht die Lautstärken aus.</a:t>
            </a:r>
          </a:p>
        </p:txBody>
      </p:sp>
    </p:spTree>
    <p:extLst>
      <p:ext uri="{BB962C8B-B14F-4D97-AF65-F5344CB8AC3E}">
        <p14:creationId xmlns:p14="http://schemas.microsoft.com/office/powerpoint/2010/main" val="25861745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5317-2C45-4C35-8EEB-C025AC7D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Anforderung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1DE0-B8A8-43A5-A35C-05E61F8E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Lautstärkenausgleich mehrerer Audiodateien, d. h.:</a:t>
            </a:r>
          </a:p>
          <a:p>
            <a:pPr lvl="1"/>
            <a:r>
              <a:rPr lang="de-DE" dirty="0"/>
              <a:t>Einlesen und Dekodieren</a:t>
            </a:r>
          </a:p>
          <a:p>
            <a:pPr lvl="1"/>
            <a:r>
              <a:rPr lang="de-DE" dirty="0"/>
              <a:t>Durchschnitt berechnen</a:t>
            </a:r>
          </a:p>
          <a:p>
            <a:pPr lvl="1"/>
            <a:r>
              <a:rPr lang="de-DE" dirty="0"/>
              <a:t>Lautstärken anpassen</a:t>
            </a:r>
          </a:p>
          <a:p>
            <a:pPr lvl="1"/>
            <a:r>
              <a:rPr lang="de-DE" dirty="0"/>
              <a:t>Enkodieren und Schreiben</a:t>
            </a:r>
          </a:p>
        </p:txBody>
      </p:sp>
    </p:spTree>
    <p:extLst>
      <p:ext uri="{BB962C8B-B14F-4D97-AF65-F5344CB8AC3E}">
        <p14:creationId xmlns:p14="http://schemas.microsoft.com/office/powerpoint/2010/main" val="11023160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D61C92C-5626-4190-8146-3C76157B4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6254"/>
            <a:ext cx="12192000" cy="557838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FC4456E-6DB5-4901-B925-97618C5F5C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21367160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ezWAVnormalizer">
            <a:hlinkClick r:id="" action="ppaction://media"/>
            <a:extLst>
              <a:ext uri="{FF2B5EF4-FFF2-40B4-BE49-F238E27FC236}">
                <a16:creationId xmlns:a16="http://schemas.microsoft.com/office/drawing/2014/main" id="{756E4AB0-373B-4B0F-8335-0EB00D72B1A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557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23F5-A764-4D44-A996-5A5275D7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C90F-5574-459F-A60B-5B14F79B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Positives</a:t>
            </a:r>
          </a:p>
          <a:p>
            <a:pPr lvl="1"/>
            <a:r>
              <a:rPr lang="de-DE" dirty="0"/>
              <a:t>Schnelle Reaktion bei spontanen Änderungen</a:t>
            </a:r>
          </a:p>
          <a:p>
            <a:pPr lvl="1"/>
            <a:r>
              <a:rPr lang="de-DE" dirty="0"/>
              <a:t>Agile Arbeitsweise</a:t>
            </a:r>
          </a:p>
          <a:p>
            <a:pPr lvl="1"/>
            <a:r>
              <a:rPr lang="de-DE" dirty="0"/>
              <a:t>Reibungslose Arbeitsteilung</a:t>
            </a:r>
          </a:p>
          <a:p>
            <a:r>
              <a:rPr lang="de-DE" dirty="0"/>
              <a:t>Negatives</a:t>
            </a:r>
          </a:p>
          <a:p>
            <a:pPr lvl="1"/>
            <a:r>
              <a:rPr lang="de-DE" dirty="0"/>
              <a:t>Kein Debugging auf Linux</a:t>
            </a:r>
          </a:p>
          <a:p>
            <a:pPr lvl="1"/>
            <a:r>
              <a:rPr lang="de-DE" dirty="0"/>
              <a:t>Keine Beteiligung unseres vierten Mitglieds</a:t>
            </a:r>
          </a:p>
          <a:p>
            <a:pPr lvl="1"/>
            <a:r>
              <a:rPr lang="de-DE" dirty="0"/>
              <a:t>Teilweise vage Planung</a:t>
            </a:r>
          </a:p>
        </p:txBody>
      </p:sp>
    </p:spTree>
    <p:extLst>
      <p:ext uri="{BB962C8B-B14F-4D97-AF65-F5344CB8AC3E}">
        <p14:creationId xmlns:p14="http://schemas.microsoft.com/office/powerpoint/2010/main" val="34775228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20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ezWAVnormalizer</vt:lpstr>
      <vt:lpstr>Wichtigste Anforderung</vt:lpstr>
      <vt:lpstr>PowerPoint Presentation</vt:lpstr>
      <vt:lpstr>PowerPoint Presentation</vt:lpstr>
      <vt:lpstr>Reflexion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Leck Mich</dc:creator>
  <cp:lastModifiedBy>Leck Mich</cp:lastModifiedBy>
  <cp:revision>9</cp:revision>
  <dcterms:created xsi:type="dcterms:W3CDTF">2019-06-22T09:26:24Z</dcterms:created>
  <dcterms:modified xsi:type="dcterms:W3CDTF">2019-06-23T08:55:14Z</dcterms:modified>
</cp:coreProperties>
</file>