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E8199-4840-49FF-AF97-1AB8C341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7E0EC8-8B0C-4111-AFDE-8C7D6E6A3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A680B-6C14-404C-94FD-2B13E67C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BDF8-DED2-4B4B-B3B1-F6BE6D6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440EA-3F2F-4ACF-8DE9-F021E557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5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C81E1-4E42-40FA-BBB9-965916E8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79DE8B-BB29-402A-AD98-CB21402F1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35A0F-F632-416C-9E93-8B3D7964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003F8-9130-490F-A132-4EBFA7F8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61533-EF62-4A84-9FCA-DF92E34F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82833-C34C-424F-BEFD-8BA3A3D58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3CEF4E-8AAF-4502-A2AE-BDD53F05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8C778B-A60E-4651-98A2-56212FC6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73DDE-6DCD-463A-83BF-4040CF10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298CD-8572-4205-B857-11071A75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3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1A0B4-0D32-4643-AF20-968BAFEE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C45A0-B284-4A93-872E-3B0261F1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9A01D-DC00-4488-961C-B489D3F5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6378D-0C40-4EC3-8088-2F31F30C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49FA0-C464-42F4-90C3-84C8C273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C85DD-0540-4944-9305-AE8E31CC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ADEFBA-0162-41D2-A0CF-52A96656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E2D5C-F7E8-4965-8356-18394081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FFFE3-C337-4512-A6F3-8DF6D6C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3E8BB-B427-408E-B110-0884364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4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A2149-EACD-4D73-91A9-F539ACB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52F439-A926-4DD5-BD2D-CBA5E70D9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EFA381-A4B8-4A43-91F2-FF38897F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6D8E1C-6C3C-4568-86BB-6B1DB76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E0F616-E752-4043-A049-6736F201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290659-912D-4624-8C40-40A55A0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FB6F0-002A-4356-BFC9-61885D32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0A0C08-32F5-470B-896F-61F39632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9844A-8883-4F84-AC07-90F78B62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EC91F6-A945-41F7-953D-DCE6A1B99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ADDB13-7E07-4889-828B-5B8D625C9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607E43-54C6-4483-9753-CD776B84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2418E1-CA51-43F1-9955-4E5ECFD8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75057F-145A-42F9-8E8B-ADF770DD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A133D-61D7-41EB-B6DB-0C53FC00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9646F6-9107-4EC4-BECB-61D000D7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C7CCE2-E1BA-4DAB-A94B-6C2EC81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ECC478-C482-4BAE-AD8F-487AF9A6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67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B0A380-A0B9-4B6F-8F5F-D185158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0226D6-1CC6-4DEF-BFCE-A6FBF993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EB49D9-07FE-456F-B195-2A89842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4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BA395-6B46-4C32-812B-081765EC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74783-BD93-43DA-AB22-8FF5048D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B80818-D487-49C0-85D7-AB99EB95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F295BB-0338-482B-8616-ED3172EB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7D9A54-849F-49A7-8CFD-F622976C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CBD88D-44F0-4E32-B14F-EDCD4E10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A12EE-F023-428B-A21F-829758BA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5740D3-9096-4644-BBA0-197518CFA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1BB9-C66E-44BD-8BD0-46445E4D9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9B2CE1-B316-482D-A639-0849DDD0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B2487A-FF49-4F92-95F4-9D0740F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1F245F-8A9B-4948-B50B-D67B189A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4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A8DF5-7E93-445E-B5AE-DF5F771B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98320-14C8-4F06-874E-CF5D131B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E8F2B-F48E-44BB-810C-3BAB8BA42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8F99-2ED7-46B0-A9E0-A4FB1F3BA530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D7F64-9ED2-4314-96E6-F3E7C0366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BDD3D-0FCE-4271-9625-19413358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5049-1A32-497D-A2B5-010821B6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3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90D01-3C7B-4355-B890-0977EF37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49" y="1033790"/>
            <a:ext cx="7233701" cy="450976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1D59C3C-D21E-4204-90C8-DF0807C93F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890838" cy="37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Страница входа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786D5A6-0699-4FFF-8908-63A625ED6811}"/>
              </a:ext>
            </a:extLst>
          </p:cNvPr>
          <p:cNvCxnSpPr>
            <a:cxnSpLocks/>
          </p:cNvCxnSpPr>
          <p:nvPr/>
        </p:nvCxnSpPr>
        <p:spPr>
          <a:xfrm flipV="1">
            <a:off x="1800225" y="3557588"/>
            <a:ext cx="3629025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979149-A599-4C3E-8E88-182819876128}"/>
              </a:ext>
            </a:extLst>
          </p:cNvPr>
          <p:cNvSpPr txBox="1"/>
          <p:nvPr/>
        </p:nvSpPr>
        <p:spPr>
          <a:xfrm>
            <a:off x="385763" y="4386263"/>
            <a:ext cx="2093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нажатии на «Так» переход на Заглушку (слайд 3)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62437C3-CF8D-4624-A21E-8B7CDA708357}"/>
              </a:ext>
            </a:extLst>
          </p:cNvPr>
          <p:cNvCxnSpPr/>
          <p:nvPr/>
        </p:nvCxnSpPr>
        <p:spPr>
          <a:xfrm flipH="1" flipV="1">
            <a:off x="6486525" y="3557588"/>
            <a:ext cx="3743325" cy="111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E14FBD-7D0F-43D2-A315-165770CFA9C8}"/>
              </a:ext>
            </a:extLst>
          </p:cNvPr>
          <p:cNvSpPr txBox="1"/>
          <p:nvPr/>
        </p:nvSpPr>
        <p:spPr>
          <a:xfrm>
            <a:off x="9863137" y="4386263"/>
            <a:ext cx="1943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нажатии на «Н</a:t>
            </a:r>
            <a:r>
              <a:rPr lang="uk-UA" dirty="0"/>
              <a:t>і</a:t>
            </a:r>
            <a:r>
              <a:rPr lang="ru-RU" dirty="0"/>
              <a:t>» меняется цвет кнопки на черный, текст кнопки на белый и переход на экран на слайде 2</a:t>
            </a:r>
          </a:p>
        </p:txBody>
      </p:sp>
    </p:spTree>
    <p:extLst>
      <p:ext uri="{BB962C8B-B14F-4D97-AF65-F5344CB8AC3E}">
        <p14:creationId xmlns:p14="http://schemas.microsoft.com/office/powerpoint/2010/main" val="377823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3B648E-59FC-4526-ACB8-C8F1B00C2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6" y="960239"/>
            <a:ext cx="7000876" cy="437554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E897C5B-F290-4FCB-AC53-110068A09B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890838" cy="37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Страница выхода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3A3D8-2E33-412F-B465-AB9BEA39F74B}"/>
              </a:ext>
            </a:extLst>
          </p:cNvPr>
          <p:cNvSpPr txBox="1"/>
          <p:nvPr/>
        </p:nvSpPr>
        <p:spPr>
          <a:xfrm>
            <a:off x="2300290" y="5579071"/>
            <a:ext cx="7186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перехода на данную страницу держим ее открытой 20 сек (чтобы пользователь успел прочитать инфу) и самостоятельно закрываем вкладку</a:t>
            </a:r>
          </a:p>
        </p:txBody>
      </p:sp>
    </p:spTree>
    <p:extLst>
      <p:ext uri="{BB962C8B-B14F-4D97-AF65-F5344CB8AC3E}">
        <p14:creationId xmlns:p14="http://schemas.microsoft.com/office/powerpoint/2010/main" val="317009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EA460-8B60-4EE7-BACE-AF2DFCBE0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68" y="1182210"/>
            <a:ext cx="7400657" cy="461384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A2FE88D-86F7-4D72-A504-9F5BF3EEA4C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890838" cy="37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Страница Заглушка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5FDC63C-1997-42D2-A241-73220086D5F0}"/>
              </a:ext>
            </a:extLst>
          </p:cNvPr>
          <p:cNvCxnSpPr/>
          <p:nvPr/>
        </p:nvCxnSpPr>
        <p:spPr>
          <a:xfrm flipH="1">
            <a:off x="8286750" y="3214688"/>
            <a:ext cx="184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A466B3-7FE9-4941-878C-1A76529A7410}"/>
              </a:ext>
            </a:extLst>
          </p:cNvPr>
          <p:cNvSpPr txBox="1"/>
          <p:nvPr/>
        </p:nvSpPr>
        <p:spPr>
          <a:xfrm>
            <a:off x="10129838" y="2576334"/>
            <a:ext cx="178593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Даем возможность скопировать номер для звонка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ADB58A2-719C-4A9B-B6EE-9167182E5B95}"/>
              </a:ext>
            </a:extLst>
          </p:cNvPr>
          <p:cNvCxnSpPr>
            <a:cxnSpLocks/>
          </p:cNvCxnSpPr>
          <p:nvPr/>
        </p:nvCxnSpPr>
        <p:spPr>
          <a:xfrm flipH="1">
            <a:off x="8767763" y="4338638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89B507-6425-4444-BD80-24FFAEE44B42}"/>
              </a:ext>
            </a:extLst>
          </p:cNvPr>
          <p:cNvSpPr txBox="1"/>
          <p:nvPr/>
        </p:nvSpPr>
        <p:spPr>
          <a:xfrm>
            <a:off x="10129838" y="3966764"/>
            <a:ext cx="178593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Инфо из формы уходит на эл адрес, телефон и мейл проверяем по маске ввода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9955CAD-1920-4424-A54B-C6E217195ECE}"/>
              </a:ext>
            </a:extLst>
          </p:cNvPr>
          <p:cNvCxnSpPr/>
          <p:nvPr/>
        </p:nvCxnSpPr>
        <p:spPr>
          <a:xfrm flipV="1">
            <a:off x="7300913" y="5247167"/>
            <a:ext cx="0" cy="81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61C12A-BD0F-4F32-AC34-41282D960F61}"/>
              </a:ext>
            </a:extLst>
          </p:cNvPr>
          <p:cNvSpPr txBox="1"/>
          <p:nvPr/>
        </p:nvSpPr>
        <p:spPr>
          <a:xfrm>
            <a:off x="6958018" y="6057900"/>
            <a:ext cx="272890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При выборе цвета меняется цвет самого девайса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2EFC0-356F-4E73-A548-AE2FE41FD31C}"/>
              </a:ext>
            </a:extLst>
          </p:cNvPr>
          <p:cNvSpPr txBox="1"/>
          <p:nvPr/>
        </p:nvSpPr>
        <p:spPr>
          <a:xfrm>
            <a:off x="3645709" y="274644"/>
            <a:ext cx="7746191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При переходе на страницу девайс выезжает снизу сайта и делаем эффект включения зеленой кнопки, девайс выезжает всегда в одно цвете, после выезда фиксируем его и следующее действие только при клике пользователя на смену цвета. В моб версии – выезд девайса справа экрана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9A4690A-8503-4A81-9EB3-9AA1A569EFE4}"/>
              </a:ext>
            </a:extLst>
          </p:cNvPr>
          <p:cNvCxnSpPr/>
          <p:nvPr/>
        </p:nvCxnSpPr>
        <p:spPr>
          <a:xfrm>
            <a:off x="6096000" y="1118916"/>
            <a:ext cx="0" cy="50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ECC56B0-C2C7-4636-A3FA-9AD76E4E6410}"/>
              </a:ext>
            </a:extLst>
          </p:cNvPr>
          <p:cNvCxnSpPr/>
          <p:nvPr/>
        </p:nvCxnSpPr>
        <p:spPr>
          <a:xfrm>
            <a:off x="1657350" y="4772025"/>
            <a:ext cx="154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AA0A9A-1F1F-4A15-BE4E-01C7C6BF3EEB}"/>
              </a:ext>
            </a:extLst>
          </p:cNvPr>
          <p:cNvSpPr txBox="1"/>
          <p:nvPr/>
        </p:nvSpPr>
        <p:spPr>
          <a:xfrm>
            <a:off x="138118" y="4880198"/>
            <a:ext cx="204787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Авто карусель вкусов слева на право, меняется пачка и название вкуса.</a:t>
            </a:r>
          </a:p>
        </p:txBody>
      </p:sp>
    </p:spTree>
    <p:extLst>
      <p:ext uri="{BB962C8B-B14F-4D97-AF65-F5344CB8AC3E}">
        <p14:creationId xmlns:p14="http://schemas.microsoft.com/office/powerpoint/2010/main" val="110273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D47E6-F950-4988-8811-D140908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88"/>
            <a:ext cx="10515600" cy="3286125"/>
          </a:xfrm>
        </p:spPr>
        <p:txBody>
          <a:bodyPr>
            <a:normAutofit/>
          </a:bodyPr>
          <a:lstStyle/>
          <a:p>
            <a:r>
              <a:rPr lang="ru-RU" dirty="0"/>
              <a:t>Ссылка на макет в </a:t>
            </a:r>
            <a:r>
              <a:rPr lang="en-US" dirty="0" err="1"/>
              <a:t>figma</a:t>
            </a:r>
            <a:br>
              <a:rPr lang="ru-RU" dirty="0"/>
            </a:br>
            <a:br>
              <a:rPr lang="ru-RU" dirty="0"/>
            </a:br>
            <a:r>
              <a:rPr lang="en-US" sz="1800" dirty="0"/>
              <a:t>https://www.figma.com/file/JQXm01oRBl9uD4pVrKbRTj/Untitled-Copy?node-id=0%3A1</a:t>
            </a:r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7A24-ABA5-4246-ACFC-FF818E81AB7E}"/>
              </a:ext>
            </a:extLst>
          </p:cNvPr>
          <p:cNvSpPr txBox="1"/>
          <p:nvPr/>
        </p:nvSpPr>
        <p:spPr>
          <a:xfrm>
            <a:off x="771787" y="3682767"/>
            <a:ext cx="10335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Internet Explorer (</a:t>
            </a:r>
            <a:r>
              <a:rPr lang="ru-RU" dirty="0"/>
              <a:t>версия 11 и выше); </a:t>
            </a:r>
          </a:p>
          <a:p>
            <a:r>
              <a:rPr lang="ru-RU" dirty="0"/>
              <a:t>• </a:t>
            </a:r>
            <a:r>
              <a:rPr lang="en-US" dirty="0"/>
              <a:t>Mozilla Firefox (</a:t>
            </a:r>
            <a:r>
              <a:rPr lang="ru-RU" dirty="0"/>
              <a:t>версия 64 и выше); </a:t>
            </a:r>
          </a:p>
          <a:p>
            <a:r>
              <a:rPr lang="ru-RU" dirty="0"/>
              <a:t>• </a:t>
            </a:r>
            <a:r>
              <a:rPr lang="en-US" dirty="0"/>
              <a:t>Google Chrome (</a:t>
            </a:r>
            <a:r>
              <a:rPr lang="ru-RU" dirty="0"/>
              <a:t>версия 71 и выше); </a:t>
            </a:r>
          </a:p>
          <a:p>
            <a:r>
              <a:rPr lang="ru-RU" dirty="0"/>
              <a:t>• </a:t>
            </a:r>
            <a:r>
              <a:rPr lang="en-US" dirty="0"/>
              <a:t>Apple Safari (</a:t>
            </a:r>
            <a:r>
              <a:rPr lang="ru-RU" dirty="0"/>
              <a:t>версия 11 и выше); </a:t>
            </a:r>
          </a:p>
          <a:p>
            <a:r>
              <a:rPr lang="ru-RU" dirty="0"/>
              <a:t>• </a:t>
            </a:r>
            <a:r>
              <a:rPr lang="en-US" dirty="0"/>
              <a:t>Microsoft Edge (</a:t>
            </a:r>
            <a:r>
              <a:rPr lang="ru-RU" dirty="0"/>
              <a:t>версия 18 и выше, только на </a:t>
            </a:r>
            <a:r>
              <a:rPr lang="en-US" dirty="0"/>
              <a:t>Microsoft Windows 10) </a:t>
            </a:r>
            <a:r>
              <a:rPr lang="ru-RU" dirty="0" err="1"/>
              <a:t>забезпечується</a:t>
            </a:r>
            <a:r>
              <a:rPr lang="ru-RU" dirty="0"/>
              <a:t> </a:t>
            </a:r>
          </a:p>
          <a:p>
            <a:r>
              <a:rPr lang="ru-RU" dirty="0"/>
              <a:t>• </a:t>
            </a:r>
            <a:r>
              <a:rPr lang="en-US" dirty="0"/>
              <a:t>Opera (</a:t>
            </a:r>
            <a:r>
              <a:rPr lang="ru-RU" dirty="0"/>
              <a:t>версия 57 и выше) Для мобильных устройств: </a:t>
            </a:r>
          </a:p>
          <a:p>
            <a:r>
              <a:rPr lang="ru-RU" dirty="0"/>
              <a:t>• </a:t>
            </a:r>
            <a:r>
              <a:rPr lang="en-US" dirty="0"/>
              <a:t>Google Chrome 70 </a:t>
            </a:r>
            <a:r>
              <a:rPr lang="ru-RU" dirty="0"/>
              <a:t>и выше (для </a:t>
            </a:r>
            <a:r>
              <a:rPr lang="en-US" dirty="0"/>
              <a:t>Android 8 </a:t>
            </a:r>
            <a:r>
              <a:rPr lang="ru-RU" dirty="0"/>
              <a:t>и выше) </a:t>
            </a:r>
          </a:p>
          <a:p>
            <a:r>
              <a:rPr lang="ru-RU" dirty="0"/>
              <a:t>• </a:t>
            </a:r>
            <a:r>
              <a:rPr lang="en-US" dirty="0"/>
              <a:t>Google Chrome 70 </a:t>
            </a:r>
            <a:r>
              <a:rPr lang="ru-RU" dirty="0"/>
              <a:t>и выше (для </a:t>
            </a:r>
            <a:r>
              <a:rPr lang="en-US" dirty="0"/>
              <a:t>Apple iOS 12.1 </a:t>
            </a:r>
            <a:r>
              <a:rPr lang="ru-RU" dirty="0"/>
              <a:t>и выше</a:t>
            </a:r>
            <a:r>
              <a:rPr lang="ru-RU"/>
              <a:t>) </a:t>
            </a:r>
          </a:p>
          <a:p>
            <a:r>
              <a:rPr lang="ru-RU"/>
              <a:t>• </a:t>
            </a:r>
            <a:r>
              <a:rPr lang="en-US" dirty="0"/>
              <a:t>Apple Safari 12.1 </a:t>
            </a:r>
            <a:r>
              <a:rPr lang="ru-RU" dirty="0"/>
              <a:t>и выше (для </a:t>
            </a:r>
            <a:r>
              <a:rPr lang="en-US" dirty="0"/>
              <a:t>Apple iOS 12.1 </a:t>
            </a:r>
            <a:r>
              <a:rPr lang="ru-RU" dirty="0"/>
              <a:t>и выше).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503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280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Ссылка на макет в figma  https://www.figma.com/file/JQXm01oRBl9uD4pVrKbRTj/Untitled-Copy?node-id=0%3A1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</cp:revision>
  <dcterms:created xsi:type="dcterms:W3CDTF">2020-02-06T13:18:42Z</dcterms:created>
  <dcterms:modified xsi:type="dcterms:W3CDTF">2020-02-06T14:02:47Z</dcterms:modified>
</cp:coreProperties>
</file>