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49290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49290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color is as bad as none at all.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colors are accents. Also, black is an accent color in visualizations.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c49290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c49290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Color saturation is the intensity of a hue. It is the amount of grey in a color.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Maximum saturation is pure color.  Minimum is washed out, faded, pastel, etc.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Why does saturation matter?  Our eyes are drawn to pure, intense colors. Also, using a continuum of saturations for a single color allows us to add variety to a presentation without overwhelming our eyes with too many colors. 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c49290d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c49290d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Brightness</a:t>
            </a:r>
            <a:r>
              <a:rPr lang="en" sz="900">
                <a:solidFill>
                  <a:schemeClr val="dk1"/>
                </a:solidFill>
              </a:rPr>
              <a:t> is the relative lightness or darkness of a particular color, from black (no brightness) to white (full brightness). Brightness is also called </a:t>
            </a:r>
            <a:r>
              <a:rPr b="1" lang="en" sz="900">
                <a:solidFill>
                  <a:schemeClr val="dk1"/>
                </a:solidFill>
              </a:rPr>
              <a:t>Lightness</a:t>
            </a:r>
            <a:r>
              <a:rPr lang="en" sz="900">
                <a:solidFill>
                  <a:schemeClr val="dk1"/>
                </a:solidFill>
              </a:rPr>
              <a:t> in some contexts.  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In Tableau, saturation is called Opacity and is measure as a percent.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difference between saturation and brightness is very important in photography and image processing applications. It is less important in creating visualizations using charts and graphs.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takeaway: if you want turn a blue sky grey, lessen the saturation. If you want to make a dark blue sky a lighter shade of blue, increase the brightness.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c49290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c49290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these examples, brightness is coupled with geometric area to convey information about the relative strength/size/importance of each data element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c49290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c49290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c49290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c49290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c49290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c49290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c49290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c49290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c49290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c49290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c49290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c49290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c4929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c4929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Definition: </a:t>
            </a: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Visual property which is processed in spatial memory without our conscious action. 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Think: immediate, instinctive, automatic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Or, what your eye is drawn to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c4929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c4929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c49290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c49290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c49290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c49290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c49290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c49290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what we mean by these 3 concepts. </a:t>
            </a: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Hue is a measure of the color that we give a name to such as “Red” or “Violet”. Saturation and lightness are a measure of color intensity.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Hues and intensities are preattentively processed and can be used to separate visual elements from their surroundings. 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This saves the user from having to perform a visual search through data.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c49290d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c49290d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is the easiest color concept to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hue changes during the ripening process.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number represents your ideal eating banana? Making banana bread?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c49290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c49290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c49290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c49290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eyes are drawn to the color.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Made you look!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Preattentive attributes and visual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Sean Oslin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DRAFT 1 10/12/19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now?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125" y="1158925"/>
            <a:ext cx="38769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Saturation: same hue, different intensity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00" y="1237375"/>
            <a:ext cx="6335826" cy="3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Brightness: it’s black &amp; white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50" y="1573525"/>
            <a:ext cx="5338475" cy="28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brightness to convey information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241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750" y="3086350"/>
            <a:ext cx="5762624" cy="1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Hue, saturation, brightness (lightness)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50" y="1114100"/>
            <a:ext cx="5156774" cy="3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Takeways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are for emphasis, accent - use sparingly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Contrast is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Black is an accent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Form can be manipulated to either call attention to a member of the data set or to reduce our attention on it.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75" y="152400"/>
            <a:ext cx="42217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5658975" y="1423150"/>
            <a:ext cx="324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seems to be missing?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0" y="1048875"/>
            <a:ext cx="57531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6689900" y="1048875"/>
            <a:ext cx="228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(also, too much color and no labels)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a better chart type?</a:t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  NO,   NO!!!!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342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preattentive attributes?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</a:t>
            </a:r>
            <a:r>
              <a:rPr lang="en"/>
              <a:t> - before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Attentive</a:t>
            </a:r>
            <a:r>
              <a:rPr lang="en"/>
              <a:t> - what you see or notice on a conscious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Attributes</a:t>
            </a:r>
            <a:r>
              <a:rPr lang="en"/>
              <a:t> - characteristics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how fast your brain processes PAA?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seconds?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.5 seconds?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.05 seconds?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.005 seconds?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preattentive visual properties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5675" y="116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38" y="1125325"/>
            <a:ext cx="50893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Hue: how ripe are my bananas?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79550" cy="3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9s?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00" y="1125300"/>
            <a:ext cx="37663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Easier?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75" y="1181325"/>
            <a:ext cx="37794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