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75" d="100"/>
          <a:sy n="75" d="100"/>
        </p:scale>
        <p:origin x="37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36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18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875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0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64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1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8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21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12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020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B3D1-B936-4C64-8257-304C23BDCE3F}" type="datetimeFigureOut">
              <a:rPr lang="pl-PL" smtClean="0"/>
              <a:t>26.03.2017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24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367863" y="2240692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RPI 3</a:t>
            </a:r>
          </a:p>
        </p:txBody>
      </p:sp>
      <p:sp>
        <p:nvSpPr>
          <p:cNvPr id="3" name="Prostokąt 2"/>
          <p:cNvSpPr/>
          <p:nvPr/>
        </p:nvSpPr>
        <p:spPr>
          <a:xfrm>
            <a:off x="8746275" y="4011827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Moduł rozszerzeń</a:t>
            </a:r>
          </a:p>
        </p:txBody>
      </p:sp>
      <p:cxnSp>
        <p:nvCxnSpPr>
          <p:cNvPr id="5" name="Łącznik: łamany 4"/>
          <p:cNvCxnSpPr>
            <a:stCxn id="2" idx="3"/>
            <a:endCxn id="3" idx="1"/>
          </p:cNvCxnSpPr>
          <p:nvPr/>
        </p:nvCxnSpPr>
        <p:spPr>
          <a:xfrm>
            <a:off x="6367846" y="2725695"/>
            <a:ext cx="2378429" cy="1771135"/>
          </a:xfrm>
          <a:prstGeom prst="bentConnector3">
            <a:avLst>
              <a:gd name="adj1" fmla="val 3614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7518542" y="4184645"/>
            <a:ext cx="8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40 pin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4367863" y="634314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Przetwornica USB</a:t>
            </a:r>
          </a:p>
        </p:txBody>
      </p:sp>
      <p:cxnSp>
        <p:nvCxnSpPr>
          <p:cNvPr id="14" name="Łącznik: łamany 13"/>
          <p:cNvCxnSpPr>
            <a:stCxn id="11" idx="2"/>
            <a:endCxn id="2" idx="0"/>
          </p:cNvCxnSpPr>
          <p:nvPr/>
        </p:nvCxnSpPr>
        <p:spPr>
          <a:xfrm rot="5400000">
            <a:off x="5049669" y="1922505"/>
            <a:ext cx="636373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4501557" y="4707924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Ekran LCD</a:t>
            </a:r>
          </a:p>
        </p:txBody>
      </p:sp>
      <p:cxnSp>
        <p:nvCxnSpPr>
          <p:cNvPr id="18" name="Łącznik: łamany 17"/>
          <p:cNvCxnSpPr>
            <a:stCxn id="2" idx="2"/>
            <a:endCxn id="17" idx="3"/>
          </p:cNvCxnSpPr>
          <p:nvPr/>
        </p:nvCxnSpPr>
        <p:spPr>
          <a:xfrm rot="16200000" flipH="1">
            <a:off x="4943582" y="3634969"/>
            <a:ext cx="1982230" cy="1133685"/>
          </a:xfrm>
          <a:prstGeom prst="bentConnector4">
            <a:avLst>
              <a:gd name="adj1" fmla="val 37766"/>
              <a:gd name="adj2" fmla="val 13760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: łamany 18"/>
          <p:cNvCxnSpPr>
            <a:stCxn id="2" idx="1"/>
            <a:endCxn id="17" idx="1"/>
          </p:cNvCxnSpPr>
          <p:nvPr/>
        </p:nvCxnSpPr>
        <p:spPr>
          <a:xfrm rot="10800000" flipH="1" flipV="1">
            <a:off x="4367863" y="2725695"/>
            <a:ext cx="133694" cy="2467232"/>
          </a:xfrm>
          <a:prstGeom prst="bentConnector3">
            <a:avLst>
              <a:gd name="adj1" fmla="val -170987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4501557" y="5677928"/>
            <a:ext cx="148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accent5"/>
                </a:solidFill>
              </a:rPr>
              <a:t>USB</a:t>
            </a:r>
          </a:p>
          <a:p>
            <a:r>
              <a:rPr lang="pl-PL" sz="2400" b="1" dirty="0">
                <a:solidFill>
                  <a:srgbClr val="FF0000"/>
                </a:solidFill>
              </a:rPr>
              <a:t>Zasilanie</a:t>
            </a:r>
          </a:p>
          <a:p>
            <a:r>
              <a:rPr lang="pl-PL" sz="2400" b="1" dirty="0"/>
              <a:t>Inne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6198986" y="3640436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HDMI</a:t>
            </a:r>
          </a:p>
        </p:txBody>
      </p:sp>
      <p:sp>
        <p:nvSpPr>
          <p:cNvPr id="29" name="Prostokąt 28"/>
          <p:cNvSpPr/>
          <p:nvPr/>
        </p:nvSpPr>
        <p:spPr>
          <a:xfrm>
            <a:off x="402702" y="1086710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3" name="Łącznik: łamany 32"/>
          <p:cNvCxnSpPr>
            <a:stCxn id="11" idx="1"/>
            <a:endCxn id="29" idx="3"/>
          </p:cNvCxnSpPr>
          <p:nvPr/>
        </p:nvCxnSpPr>
        <p:spPr>
          <a:xfrm rot="10800000" flipV="1">
            <a:off x="2402685" y="1119317"/>
            <a:ext cx="1965178" cy="45239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: łamany 39"/>
          <p:cNvCxnSpPr>
            <a:stCxn id="2" idx="1"/>
            <a:endCxn id="29" idx="2"/>
          </p:cNvCxnSpPr>
          <p:nvPr/>
        </p:nvCxnSpPr>
        <p:spPr>
          <a:xfrm rot="10800000">
            <a:off x="1402695" y="2056715"/>
            <a:ext cx="2965169" cy="66898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1828016" y="2740968"/>
            <a:ext cx="1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Ethernet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7658631" y="621958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Akumulator Li-Pol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9372351" y="2215978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Włącznik + rozdzielacz</a:t>
            </a:r>
          </a:p>
        </p:txBody>
      </p:sp>
      <p:cxnSp>
        <p:nvCxnSpPr>
          <p:cNvPr id="48" name="Łącznik: łamany 47"/>
          <p:cNvCxnSpPr>
            <a:stCxn id="46" idx="2"/>
            <a:endCxn id="47" idx="0"/>
          </p:cNvCxnSpPr>
          <p:nvPr/>
        </p:nvCxnSpPr>
        <p:spPr>
          <a:xfrm rot="16200000" flipH="1">
            <a:off x="9203476" y="1047110"/>
            <a:ext cx="624015" cy="171372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: łamany 51"/>
          <p:cNvCxnSpPr>
            <a:stCxn id="47" idx="1"/>
            <a:endCxn id="11" idx="3"/>
          </p:cNvCxnSpPr>
          <p:nvPr/>
        </p:nvCxnSpPr>
        <p:spPr>
          <a:xfrm rot="10800000">
            <a:off x="6367847" y="1119317"/>
            <a:ext cx="3004505" cy="1581664"/>
          </a:xfrm>
          <a:prstGeom prst="bentConnector3">
            <a:avLst>
              <a:gd name="adj1" fmla="val 6233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: łamany 55"/>
          <p:cNvCxnSpPr>
            <a:stCxn id="47" idx="2"/>
            <a:endCxn id="3" idx="0"/>
          </p:cNvCxnSpPr>
          <p:nvPr/>
        </p:nvCxnSpPr>
        <p:spPr>
          <a:xfrm rot="5400000">
            <a:off x="9646383" y="3285867"/>
            <a:ext cx="825844" cy="62607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rostokąt 65"/>
          <p:cNvSpPr/>
          <p:nvPr/>
        </p:nvSpPr>
        <p:spPr>
          <a:xfrm>
            <a:off x="8746275" y="5441092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2x </a:t>
            </a:r>
            <a:r>
              <a:rPr lang="pl-PL" dirty="0" err="1">
                <a:solidFill>
                  <a:schemeClr val="tx1"/>
                </a:solidFill>
              </a:rPr>
              <a:t>serwo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7" name="Łącznik: łamany 66"/>
          <p:cNvCxnSpPr>
            <a:stCxn id="3" idx="3"/>
            <a:endCxn id="66" idx="3"/>
          </p:cNvCxnSpPr>
          <p:nvPr/>
        </p:nvCxnSpPr>
        <p:spPr>
          <a:xfrm>
            <a:off x="10746258" y="4496830"/>
            <a:ext cx="12700" cy="1429265"/>
          </a:xfrm>
          <a:prstGeom prst="bentConnector3">
            <a:avLst>
              <a:gd name="adj1" fmla="val 413513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: łamany 70"/>
          <p:cNvCxnSpPr>
            <a:stCxn id="3" idx="3"/>
            <a:endCxn id="66" idx="1"/>
          </p:cNvCxnSpPr>
          <p:nvPr/>
        </p:nvCxnSpPr>
        <p:spPr>
          <a:xfrm flipH="1">
            <a:off x="8746275" y="4496830"/>
            <a:ext cx="1999983" cy="1429265"/>
          </a:xfrm>
          <a:prstGeom prst="bentConnector5">
            <a:avLst>
              <a:gd name="adj1" fmla="val -11430"/>
              <a:gd name="adj2" fmla="val 50000"/>
              <a:gd name="adj3" fmla="val 11678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rostokąt 90"/>
          <p:cNvSpPr/>
          <p:nvPr/>
        </p:nvSpPr>
        <p:spPr>
          <a:xfrm>
            <a:off x="402702" y="5267066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Klawiatura</a:t>
            </a:r>
          </a:p>
        </p:txBody>
      </p:sp>
      <p:sp>
        <p:nvSpPr>
          <p:cNvPr id="92" name="Prostokąt 91"/>
          <p:cNvSpPr/>
          <p:nvPr/>
        </p:nvSpPr>
        <p:spPr>
          <a:xfrm>
            <a:off x="405878" y="4163885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Mysz</a:t>
            </a:r>
          </a:p>
        </p:txBody>
      </p:sp>
      <p:cxnSp>
        <p:nvCxnSpPr>
          <p:cNvPr id="97" name="Łącznik: łamany 96"/>
          <p:cNvCxnSpPr>
            <a:stCxn id="2" idx="1"/>
            <a:endCxn id="92" idx="3"/>
          </p:cNvCxnSpPr>
          <p:nvPr/>
        </p:nvCxnSpPr>
        <p:spPr>
          <a:xfrm rot="10800000" flipV="1">
            <a:off x="2405861" y="2725694"/>
            <a:ext cx="1962002" cy="192319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: łamany 99"/>
          <p:cNvCxnSpPr>
            <a:stCxn id="2" idx="1"/>
            <a:endCxn id="91" idx="3"/>
          </p:cNvCxnSpPr>
          <p:nvPr/>
        </p:nvCxnSpPr>
        <p:spPr>
          <a:xfrm rot="10800000" flipV="1">
            <a:off x="2402685" y="2725695"/>
            <a:ext cx="1965178" cy="3026374"/>
          </a:xfrm>
          <a:prstGeom prst="bentConnector3">
            <a:avLst>
              <a:gd name="adj1" fmla="val 30612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rostokąt 105"/>
          <p:cNvSpPr/>
          <p:nvPr/>
        </p:nvSpPr>
        <p:spPr>
          <a:xfrm>
            <a:off x="10068447" y="590549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Tester lipo</a:t>
            </a:r>
          </a:p>
        </p:txBody>
      </p:sp>
      <p:cxnSp>
        <p:nvCxnSpPr>
          <p:cNvPr id="110" name="Łącznik: łamany 109"/>
          <p:cNvCxnSpPr>
            <a:stCxn id="106" idx="1"/>
            <a:endCxn id="46" idx="3"/>
          </p:cNvCxnSpPr>
          <p:nvPr/>
        </p:nvCxnSpPr>
        <p:spPr>
          <a:xfrm rot="10800000" flipV="1">
            <a:off x="9658615" y="1075551"/>
            <a:ext cx="409833" cy="3140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316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27</Words>
  <Application>Microsoft Office PowerPoint</Application>
  <PresentationFormat>Panoramiczny</PresentationFormat>
  <Paragraphs>17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Stanisław Puławski</dc:creator>
  <cp:lastModifiedBy>Stanisław Puławski</cp:lastModifiedBy>
  <cp:revision>8</cp:revision>
  <dcterms:created xsi:type="dcterms:W3CDTF">2017-03-26T07:35:03Z</dcterms:created>
  <dcterms:modified xsi:type="dcterms:W3CDTF">2017-03-26T20:50:04Z</dcterms:modified>
</cp:coreProperties>
</file>