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17.06.2017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036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17.06.2017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018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17.06.2017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875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17.06.2017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08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17.06.2017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646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17.06.2017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217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17.06.2017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68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17.06.2017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921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17.06.2017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12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17.06.2017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22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B3D1-B936-4C64-8257-304C23BDCE3F}" type="datetimeFigureOut">
              <a:rPr lang="pl-PL" smtClean="0"/>
              <a:t>17.06.2017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020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EB3D1-B936-4C64-8257-304C23BDCE3F}" type="datetimeFigureOut">
              <a:rPr lang="pl-PL" smtClean="0"/>
              <a:t>17.06.2017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FF86-CD90-4EAB-BE91-EF998FA0B7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24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367863" y="2240692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RPI 3</a:t>
            </a:r>
          </a:p>
        </p:txBody>
      </p:sp>
      <p:sp>
        <p:nvSpPr>
          <p:cNvPr id="3" name="Prostokąt 2"/>
          <p:cNvSpPr/>
          <p:nvPr/>
        </p:nvSpPr>
        <p:spPr>
          <a:xfrm>
            <a:off x="8746275" y="4011827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Moduł rozszerzeń</a:t>
            </a:r>
          </a:p>
        </p:txBody>
      </p:sp>
      <p:cxnSp>
        <p:nvCxnSpPr>
          <p:cNvPr id="5" name="Łącznik: łamany 4"/>
          <p:cNvCxnSpPr>
            <a:stCxn id="2" idx="3"/>
            <a:endCxn id="3" idx="1"/>
          </p:cNvCxnSpPr>
          <p:nvPr/>
        </p:nvCxnSpPr>
        <p:spPr>
          <a:xfrm>
            <a:off x="6367846" y="2725695"/>
            <a:ext cx="2378429" cy="1771135"/>
          </a:xfrm>
          <a:prstGeom prst="bentConnector3">
            <a:avLst>
              <a:gd name="adj1" fmla="val 3614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10372342" y="3287408"/>
            <a:ext cx="84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6V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4367863" y="634314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Przetwornica 5V + Złącza USB</a:t>
            </a:r>
          </a:p>
        </p:txBody>
      </p:sp>
      <p:cxnSp>
        <p:nvCxnSpPr>
          <p:cNvPr id="14" name="Łącznik: łamany 13"/>
          <p:cNvCxnSpPr>
            <a:stCxn id="11" idx="2"/>
            <a:endCxn id="2" idx="0"/>
          </p:cNvCxnSpPr>
          <p:nvPr/>
        </p:nvCxnSpPr>
        <p:spPr>
          <a:xfrm rot="5400000">
            <a:off x="5049669" y="1922505"/>
            <a:ext cx="636373" cy="1270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stokąt 16"/>
          <p:cNvSpPr/>
          <p:nvPr/>
        </p:nvSpPr>
        <p:spPr>
          <a:xfrm>
            <a:off x="4501557" y="4707924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Ekran LCD</a:t>
            </a:r>
          </a:p>
        </p:txBody>
      </p:sp>
      <p:cxnSp>
        <p:nvCxnSpPr>
          <p:cNvPr id="18" name="Łącznik: łamany 17"/>
          <p:cNvCxnSpPr>
            <a:stCxn id="2" idx="2"/>
            <a:endCxn id="17" idx="3"/>
          </p:cNvCxnSpPr>
          <p:nvPr/>
        </p:nvCxnSpPr>
        <p:spPr>
          <a:xfrm rot="16200000" flipH="1">
            <a:off x="4943582" y="3634969"/>
            <a:ext cx="1982230" cy="1133685"/>
          </a:xfrm>
          <a:prstGeom prst="bentConnector4">
            <a:avLst>
              <a:gd name="adj1" fmla="val 37766"/>
              <a:gd name="adj2" fmla="val 13760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: łamany 18"/>
          <p:cNvCxnSpPr>
            <a:stCxn id="2" idx="1"/>
            <a:endCxn id="17" idx="1"/>
          </p:cNvCxnSpPr>
          <p:nvPr/>
        </p:nvCxnSpPr>
        <p:spPr>
          <a:xfrm rot="10800000" flipH="1" flipV="1">
            <a:off x="4367863" y="2725695"/>
            <a:ext cx="133694" cy="2467232"/>
          </a:xfrm>
          <a:prstGeom prst="bentConnector3">
            <a:avLst>
              <a:gd name="adj1" fmla="val -575576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/>
          <p:cNvSpPr txBox="1"/>
          <p:nvPr/>
        </p:nvSpPr>
        <p:spPr>
          <a:xfrm>
            <a:off x="6501539" y="5288340"/>
            <a:ext cx="2157083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/>
              <a:t>Inne</a:t>
            </a:r>
          </a:p>
          <a:p>
            <a:r>
              <a:rPr lang="pl-PL" sz="2400" b="1" dirty="0">
                <a:solidFill>
                  <a:srgbClr val="FFC000"/>
                </a:solidFill>
              </a:rPr>
              <a:t>USB</a:t>
            </a:r>
          </a:p>
          <a:p>
            <a:r>
              <a:rPr lang="pl-PL" sz="2400" b="1" dirty="0">
                <a:solidFill>
                  <a:srgbClr val="FF0000"/>
                </a:solidFill>
              </a:rPr>
              <a:t>Zasilanie</a:t>
            </a:r>
          </a:p>
          <a:p>
            <a:r>
              <a:rPr lang="pl-PL" sz="2400" b="1" dirty="0">
                <a:solidFill>
                  <a:srgbClr val="0070C0"/>
                </a:solidFill>
              </a:rPr>
              <a:t>USB zasilanie</a:t>
            </a:r>
            <a:endParaRPr lang="pl-PL" sz="2400" b="1" dirty="0">
              <a:solidFill>
                <a:srgbClr val="0070C0"/>
              </a:solidFill>
            </a:endParaRPr>
          </a:p>
          <a:p>
            <a:endParaRPr lang="pl-PL" sz="2400" b="1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6198986" y="3640436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HDMI</a:t>
            </a:r>
          </a:p>
        </p:txBody>
      </p:sp>
      <p:sp>
        <p:nvSpPr>
          <p:cNvPr id="29" name="Prostokąt 28"/>
          <p:cNvSpPr/>
          <p:nvPr/>
        </p:nvSpPr>
        <p:spPr>
          <a:xfrm>
            <a:off x="402702" y="1086710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3" name="Łącznik: łamany 32"/>
          <p:cNvCxnSpPr>
            <a:stCxn id="11" idx="0"/>
            <a:endCxn id="29" idx="0"/>
          </p:cNvCxnSpPr>
          <p:nvPr/>
        </p:nvCxnSpPr>
        <p:spPr>
          <a:xfrm rot="16200000" flipH="1" flipV="1">
            <a:off x="3159077" y="-1122069"/>
            <a:ext cx="452396" cy="3965161"/>
          </a:xfrm>
          <a:prstGeom prst="bentConnector3">
            <a:avLst>
              <a:gd name="adj1" fmla="val -50531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: łamany 39"/>
          <p:cNvCxnSpPr/>
          <p:nvPr/>
        </p:nvCxnSpPr>
        <p:spPr>
          <a:xfrm rot="10800000">
            <a:off x="2415564" y="1571713"/>
            <a:ext cx="1965178" cy="1153982"/>
          </a:xfrm>
          <a:prstGeom prst="bentConnector3">
            <a:avLst>
              <a:gd name="adj1" fmla="val 4148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2424447" y="1630030"/>
            <a:ext cx="102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Ethernet</a:t>
            </a:r>
          </a:p>
        </p:txBody>
      </p:sp>
      <p:sp>
        <p:nvSpPr>
          <p:cNvPr id="46" name="Prostokąt 45"/>
          <p:cNvSpPr/>
          <p:nvPr/>
        </p:nvSpPr>
        <p:spPr>
          <a:xfrm>
            <a:off x="7658631" y="621958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Akumulator Li-Pol</a:t>
            </a:r>
          </a:p>
          <a:p>
            <a:pPr algn="ctr"/>
            <a:r>
              <a:rPr lang="pl-PL" dirty="0">
                <a:solidFill>
                  <a:schemeClr val="tx1"/>
                </a:solidFill>
              </a:rPr>
              <a:t>3-celowy</a:t>
            </a:r>
          </a:p>
        </p:txBody>
      </p:sp>
      <p:sp>
        <p:nvSpPr>
          <p:cNvPr id="47" name="Prostokąt 46"/>
          <p:cNvSpPr/>
          <p:nvPr/>
        </p:nvSpPr>
        <p:spPr>
          <a:xfrm>
            <a:off x="9372351" y="2215978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Włącznik, Przetwornica dla modułu rozszerzeń</a:t>
            </a:r>
          </a:p>
        </p:txBody>
      </p:sp>
      <p:cxnSp>
        <p:nvCxnSpPr>
          <p:cNvPr id="48" name="Łącznik: łamany 47"/>
          <p:cNvCxnSpPr>
            <a:stCxn id="46" idx="2"/>
            <a:endCxn id="47" idx="0"/>
          </p:cNvCxnSpPr>
          <p:nvPr/>
        </p:nvCxnSpPr>
        <p:spPr>
          <a:xfrm rot="16200000" flipH="1">
            <a:off x="9203476" y="1047110"/>
            <a:ext cx="624015" cy="1713720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: łamany 51"/>
          <p:cNvCxnSpPr>
            <a:stCxn id="47" idx="1"/>
            <a:endCxn id="11" idx="3"/>
          </p:cNvCxnSpPr>
          <p:nvPr/>
        </p:nvCxnSpPr>
        <p:spPr>
          <a:xfrm rot="10800000">
            <a:off x="6367847" y="1119317"/>
            <a:ext cx="3004505" cy="1581664"/>
          </a:xfrm>
          <a:prstGeom prst="bentConnector3">
            <a:avLst>
              <a:gd name="adj1" fmla="val 6233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: łamany 55"/>
          <p:cNvCxnSpPr>
            <a:stCxn id="47" idx="2"/>
            <a:endCxn id="3" idx="0"/>
          </p:cNvCxnSpPr>
          <p:nvPr/>
        </p:nvCxnSpPr>
        <p:spPr>
          <a:xfrm rot="5400000">
            <a:off x="9646383" y="3285867"/>
            <a:ext cx="825844" cy="626076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rostokąt 65"/>
          <p:cNvSpPr/>
          <p:nvPr/>
        </p:nvSpPr>
        <p:spPr>
          <a:xfrm>
            <a:off x="8746275" y="5662999"/>
            <a:ext cx="1999983" cy="470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2x </a:t>
            </a:r>
            <a:r>
              <a:rPr lang="pl-PL" dirty="0" err="1">
                <a:solidFill>
                  <a:schemeClr val="tx1"/>
                </a:solidFill>
              </a:rPr>
              <a:t>serwo</a:t>
            </a:r>
            <a:r>
              <a:rPr lang="pl-PL" dirty="0">
                <a:solidFill>
                  <a:schemeClr val="tx1"/>
                </a:solidFill>
              </a:rPr>
              <a:t> 360*</a:t>
            </a:r>
          </a:p>
        </p:txBody>
      </p:sp>
      <p:cxnSp>
        <p:nvCxnSpPr>
          <p:cNvPr id="67" name="Łącznik: łamany 66"/>
          <p:cNvCxnSpPr>
            <a:stCxn id="3" idx="3"/>
            <a:endCxn id="66" idx="3"/>
          </p:cNvCxnSpPr>
          <p:nvPr/>
        </p:nvCxnSpPr>
        <p:spPr>
          <a:xfrm>
            <a:off x="10746258" y="4496830"/>
            <a:ext cx="12700" cy="1401548"/>
          </a:xfrm>
          <a:prstGeom prst="bentConnector3">
            <a:avLst>
              <a:gd name="adj1" fmla="val 342253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: łamany 70"/>
          <p:cNvCxnSpPr>
            <a:stCxn id="3" idx="3"/>
            <a:endCxn id="66" idx="1"/>
          </p:cNvCxnSpPr>
          <p:nvPr/>
        </p:nvCxnSpPr>
        <p:spPr>
          <a:xfrm flipH="1">
            <a:off x="8746275" y="4496830"/>
            <a:ext cx="1999983" cy="1401548"/>
          </a:xfrm>
          <a:prstGeom prst="bentConnector5">
            <a:avLst>
              <a:gd name="adj1" fmla="val -11430"/>
              <a:gd name="adj2" fmla="val 58905"/>
              <a:gd name="adj3" fmla="val 11915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Prostokąt 91"/>
          <p:cNvSpPr/>
          <p:nvPr/>
        </p:nvSpPr>
        <p:spPr>
          <a:xfrm>
            <a:off x="269007" y="5472944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Klawiatura multimedialna (</a:t>
            </a:r>
            <a:r>
              <a:rPr lang="pl-PL" dirty="0" err="1">
                <a:solidFill>
                  <a:schemeClr val="tx1"/>
                </a:solidFill>
              </a:rPr>
              <a:t>wireless</a:t>
            </a:r>
            <a:r>
              <a:rPr lang="pl-PL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7" name="Łącznik: łamany 96"/>
          <p:cNvCxnSpPr>
            <a:stCxn id="2" idx="1"/>
            <a:endCxn id="92" idx="3"/>
          </p:cNvCxnSpPr>
          <p:nvPr/>
        </p:nvCxnSpPr>
        <p:spPr>
          <a:xfrm rot="10800000" flipV="1">
            <a:off x="2268991" y="2725695"/>
            <a:ext cx="2098873" cy="3232252"/>
          </a:xfrm>
          <a:prstGeom prst="bentConnector3">
            <a:avLst>
              <a:gd name="adj1" fmla="val 37114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: łamany 99"/>
          <p:cNvCxnSpPr>
            <a:stCxn id="2" idx="1"/>
            <a:endCxn id="39" idx="3"/>
          </p:cNvCxnSpPr>
          <p:nvPr/>
        </p:nvCxnSpPr>
        <p:spPr>
          <a:xfrm rot="10800000" flipV="1">
            <a:off x="2468137" y="2725694"/>
            <a:ext cx="1899727" cy="1090651"/>
          </a:xfrm>
          <a:prstGeom prst="bentConnector3">
            <a:avLst>
              <a:gd name="adj1" fmla="val 42543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rostokąt 105"/>
          <p:cNvSpPr/>
          <p:nvPr/>
        </p:nvSpPr>
        <p:spPr>
          <a:xfrm>
            <a:off x="10068447" y="590549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Tester lipo</a:t>
            </a:r>
          </a:p>
        </p:txBody>
      </p:sp>
      <p:cxnSp>
        <p:nvCxnSpPr>
          <p:cNvPr id="110" name="Łącznik: łamany 109"/>
          <p:cNvCxnSpPr>
            <a:stCxn id="106" idx="1"/>
            <a:endCxn id="46" idx="3"/>
          </p:cNvCxnSpPr>
          <p:nvPr/>
        </p:nvCxnSpPr>
        <p:spPr>
          <a:xfrm rot="10800000" flipV="1">
            <a:off x="9658615" y="1075551"/>
            <a:ext cx="409833" cy="31409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ole tekstowe 30"/>
          <p:cNvSpPr txBox="1"/>
          <p:nvPr/>
        </p:nvSpPr>
        <p:spPr>
          <a:xfrm>
            <a:off x="7580789" y="4452956"/>
            <a:ext cx="84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40 pin</a:t>
            </a:r>
          </a:p>
        </p:txBody>
      </p:sp>
      <p:sp>
        <p:nvSpPr>
          <p:cNvPr id="32" name="pole tekstowe 31"/>
          <p:cNvSpPr txBox="1"/>
          <p:nvPr/>
        </p:nvSpPr>
        <p:spPr>
          <a:xfrm>
            <a:off x="6625425" y="769956"/>
            <a:ext cx="84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11,1V</a:t>
            </a:r>
          </a:p>
        </p:txBody>
      </p:sp>
      <p:sp>
        <p:nvSpPr>
          <p:cNvPr id="35" name="pole tekstowe 34"/>
          <p:cNvSpPr txBox="1"/>
          <p:nvPr/>
        </p:nvSpPr>
        <p:spPr>
          <a:xfrm>
            <a:off x="9313987" y="1546309"/>
            <a:ext cx="84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11,1V</a:t>
            </a:r>
          </a:p>
        </p:txBody>
      </p:sp>
      <p:cxnSp>
        <p:nvCxnSpPr>
          <p:cNvPr id="36" name="Łącznik: łamany 35"/>
          <p:cNvCxnSpPr>
            <a:stCxn id="11" idx="1"/>
            <a:endCxn id="17" idx="0"/>
          </p:cNvCxnSpPr>
          <p:nvPr/>
        </p:nvCxnSpPr>
        <p:spPr>
          <a:xfrm rot="10800000" flipH="1" flipV="1">
            <a:off x="4367863" y="1119316"/>
            <a:ext cx="1133686" cy="3588607"/>
          </a:xfrm>
          <a:prstGeom prst="bentConnector4">
            <a:avLst>
              <a:gd name="adj1" fmla="val -20164"/>
              <a:gd name="adj2" fmla="val 86904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stokąt 38"/>
          <p:cNvSpPr/>
          <p:nvPr/>
        </p:nvSpPr>
        <p:spPr>
          <a:xfrm>
            <a:off x="468153" y="3331343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Moduł</a:t>
            </a:r>
          </a:p>
          <a:p>
            <a:pPr algn="ctr"/>
            <a:r>
              <a:rPr lang="pl-PL" dirty="0" err="1">
                <a:solidFill>
                  <a:schemeClr val="tx1"/>
                </a:solidFill>
              </a:rPr>
              <a:t>Arduino</a:t>
            </a:r>
            <a:r>
              <a:rPr lang="pl-PL" dirty="0">
                <a:solidFill>
                  <a:schemeClr val="tx1"/>
                </a:solidFill>
              </a:rPr>
              <a:t> Nano</a:t>
            </a:r>
          </a:p>
        </p:txBody>
      </p:sp>
      <p:cxnSp>
        <p:nvCxnSpPr>
          <p:cNvPr id="43" name="Łącznik: łamany 42"/>
          <p:cNvCxnSpPr>
            <a:stCxn id="11" idx="0"/>
            <a:endCxn id="39" idx="1"/>
          </p:cNvCxnSpPr>
          <p:nvPr/>
        </p:nvCxnSpPr>
        <p:spPr>
          <a:xfrm rot="16200000" flipH="1" flipV="1">
            <a:off x="1326988" y="-224521"/>
            <a:ext cx="3182032" cy="4899702"/>
          </a:xfrm>
          <a:prstGeom prst="bentConnector4">
            <a:avLst>
              <a:gd name="adj1" fmla="val -7184"/>
              <a:gd name="adj2" fmla="val 106769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ole tekstowe 64"/>
          <p:cNvSpPr txBox="1"/>
          <p:nvPr/>
        </p:nvSpPr>
        <p:spPr>
          <a:xfrm>
            <a:off x="10730209" y="4037570"/>
            <a:ext cx="13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Złącza serw</a:t>
            </a:r>
          </a:p>
        </p:txBody>
      </p:sp>
      <p:sp>
        <p:nvSpPr>
          <p:cNvPr id="76" name="Prostokąt 75"/>
          <p:cNvSpPr/>
          <p:nvPr/>
        </p:nvSpPr>
        <p:spPr>
          <a:xfrm>
            <a:off x="8757006" y="6214648"/>
            <a:ext cx="1999983" cy="470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Micro </a:t>
            </a:r>
            <a:r>
              <a:rPr lang="pl-PL" dirty="0" err="1">
                <a:solidFill>
                  <a:schemeClr val="tx1"/>
                </a:solidFill>
              </a:rPr>
              <a:t>servo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79" name="Łącznik: łamany 78"/>
          <p:cNvCxnSpPr>
            <a:stCxn id="3" idx="3"/>
            <a:endCxn id="76" idx="3"/>
          </p:cNvCxnSpPr>
          <p:nvPr/>
        </p:nvCxnSpPr>
        <p:spPr>
          <a:xfrm>
            <a:off x="10746258" y="4496830"/>
            <a:ext cx="10731" cy="1953197"/>
          </a:xfrm>
          <a:prstGeom prst="bentConnector3">
            <a:avLst>
              <a:gd name="adj1" fmla="val 691088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Prostokąt 82"/>
          <p:cNvSpPr/>
          <p:nvPr/>
        </p:nvSpPr>
        <p:spPr>
          <a:xfrm>
            <a:off x="468152" y="4652743"/>
            <a:ext cx="1999983" cy="470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termometr</a:t>
            </a:r>
          </a:p>
        </p:txBody>
      </p:sp>
      <p:cxnSp>
        <p:nvCxnSpPr>
          <p:cNvPr id="84" name="Łącznik: łamany 83"/>
          <p:cNvCxnSpPr>
            <a:stCxn id="39" idx="2"/>
            <a:endCxn id="83" idx="0"/>
          </p:cNvCxnSpPr>
          <p:nvPr/>
        </p:nvCxnSpPr>
        <p:spPr>
          <a:xfrm rot="5400000">
            <a:off x="1292448" y="4477045"/>
            <a:ext cx="351395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03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367863" y="2240692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RPI 3</a:t>
            </a:r>
          </a:p>
        </p:txBody>
      </p:sp>
      <p:sp>
        <p:nvSpPr>
          <p:cNvPr id="3" name="Prostokąt 2"/>
          <p:cNvSpPr/>
          <p:nvPr/>
        </p:nvSpPr>
        <p:spPr>
          <a:xfrm>
            <a:off x="8746275" y="4011827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Moduł rozszerzeń</a:t>
            </a:r>
          </a:p>
        </p:txBody>
      </p:sp>
      <p:cxnSp>
        <p:nvCxnSpPr>
          <p:cNvPr id="5" name="Łącznik: łamany 4"/>
          <p:cNvCxnSpPr>
            <a:stCxn id="2" idx="3"/>
            <a:endCxn id="3" idx="1"/>
          </p:cNvCxnSpPr>
          <p:nvPr/>
        </p:nvCxnSpPr>
        <p:spPr>
          <a:xfrm>
            <a:off x="6367846" y="2725695"/>
            <a:ext cx="2378429" cy="1771135"/>
          </a:xfrm>
          <a:prstGeom prst="bentConnector3">
            <a:avLst>
              <a:gd name="adj1" fmla="val 3614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7518542" y="4184645"/>
            <a:ext cx="84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40 pin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4367863" y="634314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Przetwornica USB</a:t>
            </a:r>
          </a:p>
        </p:txBody>
      </p:sp>
      <p:cxnSp>
        <p:nvCxnSpPr>
          <p:cNvPr id="14" name="Łącznik: łamany 13"/>
          <p:cNvCxnSpPr>
            <a:stCxn id="11" idx="2"/>
            <a:endCxn id="2" idx="0"/>
          </p:cNvCxnSpPr>
          <p:nvPr/>
        </p:nvCxnSpPr>
        <p:spPr>
          <a:xfrm rot="5400000">
            <a:off x="5049669" y="1922505"/>
            <a:ext cx="636373" cy="1270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stokąt 16"/>
          <p:cNvSpPr/>
          <p:nvPr/>
        </p:nvSpPr>
        <p:spPr>
          <a:xfrm>
            <a:off x="4501557" y="4707924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Ekran LCD</a:t>
            </a:r>
          </a:p>
        </p:txBody>
      </p:sp>
      <p:cxnSp>
        <p:nvCxnSpPr>
          <p:cNvPr id="18" name="Łącznik: łamany 17"/>
          <p:cNvCxnSpPr>
            <a:stCxn id="2" idx="2"/>
            <a:endCxn id="17" idx="3"/>
          </p:cNvCxnSpPr>
          <p:nvPr/>
        </p:nvCxnSpPr>
        <p:spPr>
          <a:xfrm rot="16200000" flipH="1">
            <a:off x="4943582" y="3634969"/>
            <a:ext cx="1982230" cy="1133685"/>
          </a:xfrm>
          <a:prstGeom prst="bentConnector4">
            <a:avLst>
              <a:gd name="adj1" fmla="val 37766"/>
              <a:gd name="adj2" fmla="val 13760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: łamany 18"/>
          <p:cNvCxnSpPr>
            <a:stCxn id="2" idx="1"/>
            <a:endCxn id="17" idx="1"/>
          </p:cNvCxnSpPr>
          <p:nvPr/>
        </p:nvCxnSpPr>
        <p:spPr>
          <a:xfrm rot="10800000" flipH="1" flipV="1">
            <a:off x="4367863" y="2725695"/>
            <a:ext cx="133694" cy="2467232"/>
          </a:xfrm>
          <a:prstGeom prst="bentConnector3">
            <a:avLst>
              <a:gd name="adj1" fmla="val -170987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/>
          <p:cNvSpPr txBox="1"/>
          <p:nvPr/>
        </p:nvSpPr>
        <p:spPr>
          <a:xfrm>
            <a:off x="4501557" y="5677928"/>
            <a:ext cx="148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accent5"/>
                </a:solidFill>
              </a:rPr>
              <a:t>USB</a:t>
            </a:r>
          </a:p>
          <a:p>
            <a:r>
              <a:rPr lang="pl-PL" sz="2400" b="1" dirty="0">
                <a:solidFill>
                  <a:srgbClr val="FF0000"/>
                </a:solidFill>
              </a:rPr>
              <a:t>Zasilanie</a:t>
            </a:r>
          </a:p>
          <a:p>
            <a:r>
              <a:rPr lang="pl-PL" sz="2400" b="1" dirty="0"/>
              <a:t>Inne</a:t>
            </a:r>
          </a:p>
        </p:txBody>
      </p:sp>
      <p:sp>
        <p:nvSpPr>
          <p:cNvPr id="28" name="pole tekstowe 27"/>
          <p:cNvSpPr txBox="1"/>
          <p:nvPr/>
        </p:nvSpPr>
        <p:spPr>
          <a:xfrm>
            <a:off x="6198986" y="3640436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HDMI</a:t>
            </a:r>
          </a:p>
        </p:txBody>
      </p:sp>
      <p:sp>
        <p:nvSpPr>
          <p:cNvPr id="29" name="Prostokąt 28"/>
          <p:cNvSpPr/>
          <p:nvPr/>
        </p:nvSpPr>
        <p:spPr>
          <a:xfrm>
            <a:off x="402702" y="1086710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3" name="Łącznik: łamany 32"/>
          <p:cNvCxnSpPr>
            <a:stCxn id="11" idx="1"/>
            <a:endCxn id="29" idx="3"/>
          </p:cNvCxnSpPr>
          <p:nvPr/>
        </p:nvCxnSpPr>
        <p:spPr>
          <a:xfrm rot="10800000" flipV="1">
            <a:off x="2402685" y="1119317"/>
            <a:ext cx="1965178" cy="452396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: łamany 39"/>
          <p:cNvCxnSpPr>
            <a:stCxn id="2" idx="1"/>
            <a:endCxn id="29" idx="2"/>
          </p:cNvCxnSpPr>
          <p:nvPr/>
        </p:nvCxnSpPr>
        <p:spPr>
          <a:xfrm rot="10800000">
            <a:off x="1402695" y="2056715"/>
            <a:ext cx="2965169" cy="66898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1828016" y="2740968"/>
            <a:ext cx="102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Ethernet</a:t>
            </a:r>
          </a:p>
        </p:txBody>
      </p:sp>
      <p:sp>
        <p:nvSpPr>
          <p:cNvPr id="46" name="Prostokąt 45"/>
          <p:cNvSpPr/>
          <p:nvPr/>
        </p:nvSpPr>
        <p:spPr>
          <a:xfrm>
            <a:off x="7658631" y="621958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Akumulator Li-Pol</a:t>
            </a:r>
          </a:p>
        </p:txBody>
      </p:sp>
      <p:sp>
        <p:nvSpPr>
          <p:cNvPr id="47" name="Prostokąt 46"/>
          <p:cNvSpPr/>
          <p:nvPr/>
        </p:nvSpPr>
        <p:spPr>
          <a:xfrm>
            <a:off x="9372351" y="2215978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Włącznik + rozdzielacz</a:t>
            </a:r>
          </a:p>
        </p:txBody>
      </p:sp>
      <p:cxnSp>
        <p:nvCxnSpPr>
          <p:cNvPr id="48" name="Łącznik: łamany 47"/>
          <p:cNvCxnSpPr>
            <a:stCxn id="46" idx="2"/>
            <a:endCxn id="47" idx="0"/>
          </p:cNvCxnSpPr>
          <p:nvPr/>
        </p:nvCxnSpPr>
        <p:spPr>
          <a:xfrm rot="16200000" flipH="1">
            <a:off x="9203476" y="1047110"/>
            <a:ext cx="624015" cy="1713720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: łamany 51"/>
          <p:cNvCxnSpPr>
            <a:stCxn id="47" idx="1"/>
            <a:endCxn id="11" idx="3"/>
          </p:cNvCxnSpPr>
          <p:nvPr/>
        </p:nvCxnSpPr>
        <p:spPr>
          <a:xfrm rot="10800000">
            <a:off x="6367847" y="1119317"/>
            <a:ext cx="3004505" cy="1581664"/>
          </a:xfrm>
          <a:prstGeom prst="bentConnector3">
            <a:avLst>
              <a:gd name="adj1" fmla="val 6233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: łamany 55"/>
          <p:cNvCxnSpPr>
            <a:stCxn id="47" idx="2"/>
            <a:endCxn id="3" idx="0"/>
          </p:cNvCxnSpPr>
          <p:nvPr/>
        </p:nvCxnSpPr>
        <p:spPr>
          <a:xfrm rot="5400000">
            <a:off x="9646383" y="3285867"/>
            <a:ext cx="825844" cy="626076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rostokąt 65"/>
          <p:cNvSpPr/>
          <p:nvPr/>
        </p:nvSpPr>
        <p:spPr>
          <a:xfrm>
            <a:off x="8746275" y="5441092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2x </a:t>
            </a:r>
            <a:r>
              <a:rPr lang="pl-PL" dirty="0" err="1">
                <a:solidFill>
                  <a:schemeClr val="tx1"/>
                </a:solidFill>
              </a:rPr>
              <a:t>serwo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7" name="Łącznik: łamany 66"/>
          <p:cNvCxnSpPr>
            <a:stCxn id="3" idx="3"/>
            <a:endCxn id="66" idx="3"/>
          </p:cNvCxnSpPr>
          <p:nvPr/>
        </p:nvCxnSpPr>
        <p:spPr>
          <a:xfrm>
            <a:off x="10746258" y="4496830"/>
            <a:ext cx="12700" cy="1429265"/>
          </a:xfrm>
          <a:prstGeom prst="bentConnector3">
            <a:avLst>
              <a:gd name="adj1" fmla="val 413513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: łamany 70"/>
          <p:cNvCxnSpPr>
            <a:stCxn id="3" idx="3"/>
            <a:endCxn id="66" idx="1"/>
          </p:cNvCxnSpPr>
          <p:nvPr/>
        </p:nvCxnSpPr>
        <p:spPr>
          <a:xfrm flipH="1">
            <a:off x="8746275" y="4496830"/>
            <a:ext cx="1999983" cy="1429265"/>
          </a:xfrm>
          <a:prstGeom prst="bentConnector5">
            <a:avLst>
              <a:gd name="adj1" fmla="val -11430"/>
              <a:gd name="adj2" fmla="val 50000"/>
              <a:gd name="adj3" fmla="val 11678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rostokąt 90"/>
          <p:cNvSpPr/>
          <p:nvPr/>
        </p:nvSpPr>
        <p:spPr>
          <a:xfrm>
            <a:off x="402702" y="5267066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Klawiatura</a:t>
            </a:r>
          </a:p>
        </p:txBody>
      </p:sp>
      <p:sp>
        <p:nvSpPr>
          <p:cNvPr id="92" name="Prostokąt 91"/>
          <p:cNvSpPr/>
          <p:nvPr/>
        </p:nvSpPr>
        <p:spPr>
          <a:xfrm>
            <a:off x="405878" y="4163885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Mysz</a:t>
            </a:r>
          </a:p>
        </p:txBody>
      </p:sp>
      <p:cxnSp>
        <p:nvCxnSpPr>
          <p:cNvPr id="97" name="Łącznik: łamany 96"/>
          <p:cNvCxnSpPr>
            <a:stCxn id="2" idx="1"/>
            <a:endCxn id="92" idx="3"/>
          </p:cNvCxnSpPr>
          <p:nvPr/>
        </p:nvCxnSpPr>
        <p:spPr>
          <a:xfrm rot="10800000" flipV="1">
            <a:off x="2405861" y="2725694"/>
            <a:ext cx="1962002" cy="192319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: łamany 99"/>
          <p:cNvCxnSpPr>
            <a:stCxn id="2" idx="1"/>
            <a:endCxn id="91" idx="3"/>
          </p:cNvCxnSpPr>
          <p:nvPr/>
        </p:nvCxnSpPr>
        <p:spPr>
          <a:xfrm rot="10800000" flipV="1">
            <a:off x="2402685" y="2725695"/>
            <a:ext cx="1965178" cy="3026374"/>
          </a:xfrm>
          <a:prstGeom prst="bentConnector3">
            <a:avLst>
              <a:gd name="adj1" fmla="val 30612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rostokąt 105"/>
          <p:cNvSpPr/>
          <p:nvPr/>
        </p:nvSpPr>
        <p:spPr>
          <a:xfrm>
            <a:off x="10068447" y="590549"/>
            <a:ext cx="1999983" cy="97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Tester lipo</a:t>
            </a:r>
          </a:p>
        </p:txBody>
      </p:sp>
      <p:cxnSp>
        <p:nvCxnSpPr>
          <p:cNvPr id="110" name="Łącznik: łamany 109"/>
          <p:cNvCxnSpPr>
            <a:stCxn id="106" idx="1"/>
            <a:endCxn id="46" idx="3"/>
          </p:cNvCxnSpPr>
          <p:nvPr/>
        </p:nvCxnSpPr>
        <p:spPr>
          <a:xfrm rot="10800000" flipV="1">
            <a:off x="9658615" y="1075551"/>
            <a:ext cx="409833" cy="31409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788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79</Words>
  <Application>Microsoft Office PowerPoint</Application>
  <PresentationFormat>Panoramiczny</PresentationFormat>
  <Paragraphs>43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Stanisław Puławski</dc:creator>
  <cp:lastModifiedBy>Stanisław Puławski</cp:lastModifiedBy>
  <cp:revision>11</cp:revision>
  <dcterms:created xsi:type="dcterms:W3CDTF">2017-03-26T07:35:03Z</dcterms:created>
  <dcterms:modified xsi:type="dcterms:W3CDTF">2017-06-17T10:05:46Z</dcterms:modified>
</cp:coreProperties>
</file>