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E07B-CECF-414E-ACC9-9D0B0EF7FFE3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E14F-A4EE-4573-99E2-723A3052C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7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E07B-CECF-414E-ACC9-9D0B0EF7FFE3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E14F-A4EE-4573-99E2-723A3052C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19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E07B-CECF-414E-ACC9-9D0B0EF7FFE3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E14F-A4EE-4573-99E2-723A3052C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76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E07B-CECF-414E-ACC9-9D0B0EF7FFE3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E14F-A4EE-4573-99E2-723A3052C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76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E07B-CECF-414E-ACC9-9D0B0EF7FFE3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E14F-A4EE-4573-99E2-723A3052C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7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E07B-CECF-414E-ACC9-9D0B0EF7FFE3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E14F-A4EE-4573-99E2-723A3052C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28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E07B-CECF-414E-ACC9-9D0B0EF7FFE3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E14F-A4EE-4573-99E2-723A3052C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E07B-CECF-414E-ACC9-9D0B0EF7FFE3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E14F-A4EE-4573-99E2-723A3052C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19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E07B-CECF-414E-ACC9-9D0B0EF7FFE3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E14F-A4EE-4573-99E2-723A3052C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00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E07B-CECF-414E-ACC9-9D0B0EF7FFE3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E14F-A4EE-4573-99E2-723A3052C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E07B-CECF-414E-ACC9-9D0B0EF7FFE3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E14F-A4EE-4573-99E2-723A3052C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5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1E07B-CECF-414E-ACC9-9D0B0EF7FFE3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CE14F-A4EE-4573-99E2-723A3052C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09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일반 로그인 구현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ssosso.table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20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일반 로그인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6536" y="1850022"/>
            <a:ext cx="7397264" cy="4351338"/>
          </a:xfrm>
        </p:spPr>
        <p:txBody>
          <a:bodyPr/>
          <a:lstStyle/>
          <a:p>
            <a:r>
              <a:rPr lang="en-US" altLang="ko-KR" sz="1800" dirty="0" smtClean="0"/>
              <a:t>id, password</a:t>
            </a:r>
            <a:r>
              <a:rPr lang="ko-KR" altLang="en-US" sz="1800" dirty="0" smtClean="0"/>
              <a:t>에</a:t>
            </a:r>
            <a:endParaRPr lang="en-US" altLang="ko-KR" sz="1800" dirty="0" smtClean="0"/>
          </a:p>
          <a:p>
            <a:r>
              <a:rPr lang="ko-KR" altLang="en-US" sz="1800" dirty="0" smtClean="0"/>
              <a:t>각각 </a:t>
            </a:r>
            <a:r>
              <a:rPr lang="en-US" altLang="ko-KR" sz="1800" dirty="0" smtClean="0"/>
              <a:t>test1, test1</a:t>
            </a:r>
            <a:r>
              <a:rPr lang="ko-KR" altLang="en-US" sz="1800" dirty="0" smtClean="0"/>
              <a:t>을 기입 후</a:t>
            </a:r>
            <a:endParaRPr lang="en-US" altLang="ko-KR" sz="1800" dirty="0" smtClean="0"/>
          </a:p>
          <a:p>
            <a:r>
              <a:rPr lang="ko-KR" altLang="en-US" sz="1800" dirty="0" smtClean="0"/>
              <a:t>로그인 버튼을 누르면</a:t>
            </a:r>
            <a:endParaRPr lang="en-US" altLang="ko-KR" sz="1800" dirty="0" smtClean="0"/>
          </a:p>
          <a:p>
            <a:r>
              <a:rPr lang="en-US" altLang="ko-KR" sz="1800" dirty="0" smtClean="0"/>
              <a:t>Main </a:t>
            </a:r>
            <a:r>
              <a:rPr lang="ko-KR" altLang="en-US" sz="1800" dirty="0" smtClean="0"/>
              <a:t>화면으로 이동되도록 하세요</a:t>
            </a:r>
            <a:endParaRPr lang="en-US" altLang="ko-KR" sz="1800" dirty="0"/>
          </a:p>
          <a:p>
            <a:pPr lvl="1"/>
            <a:r>
              <a:rPr lang="ko-KR" altLang="en-US" sz="1400" dirty="0" smtClean="0"/>
              <a:t>만약 초기 로그인이라면 </a:t>
            </a:r>
            <a:r>
              <a:rPr lang="en-US" altLang="ko-KR" sz="1400" dirty="0" err="1" smtClean="0"/>
              <a:t>UserInit</a:t>
            </a:r>
            <a:r>
              <a:rPr lang="ko-KR" altLang="en-US" sz="1400" dirty="0" smtClean="0"/>
              <a:t>으로 이동되도록 하세요</a:t>
            </a:r>
            <a:endParaRPr lang="en-US" altLang="ko-KR" sz="1400" dirty="0" smtClean="0"/>
          </a:p>
          <a:p>
            <a:endParaRPr lang="en-US" altLang="ko-KR" sz="1800" dirty="0"/>
          </a:p>
          <a:p>
            <a:r>
              <a:rPr lang="en-US" altLang="ko-KR" sz="1800" dirty="0" smtClean="0"/>
              <a:t>id, password</a:t>
            </a:r>
            <a:r>
              <a:rPr lang="ko-KR" altLang="en-US" sz="1800" dirty="0" smtClean="0"/>
              <a:t>값을 서버에서 검증 후 일치하는 값이 있다면</a:t>
            </a:r>
            <a:endParaRPr lang="en-US" altLang="ko-KR" sz="1800" dirty="0" smtClean="0"/>
          </a:p>
          <a:p>
            <a:r>
              <a:rPr lang="ko-KR" altLang="en-US" sz="1800" dirty="0" smtClean="0"/>
              <a:t>올바르게 로그인 되도록 하세요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 smtClean="0"/>
              <a:t>password</a:t>
            </a:r>
            <a:r>
              <a:rPr lang="ko-KR" altLang="en-US" sz="1800" dirty="0" smtClean="0"/>
              <a:t>값은 </a:t>
            </a:r>
            <a:r>
              <a:rPr lang="en-US" altLang="ko-KR" sz="1800" dirty="0" smtClean="0"/>
              <a:t>crypto</a:t>
            </a:r>
            <a:r>
              <a:rPr lang="ko-KR" altLang="en-US" sz="1800" dirty="0" smtClean="0"/>
              <a:t>라이브러리 사용한 </a:t>
            </a:r>
            <a:r>
              <a:rPr lang="en-US" altLang="ko-KR" sz="1800" dirty="0" smtClean="0"/>
              <a:t>sha512</a:t>
            </a:r>
            <a:r>
              <a:rPr lang="ko-KR" altLang="en-US" sz="1800" dirty="0" smtClean="0"/>
              <a:t>방식 </a:t>
            </a:r>
            <a:r>
              <a:rPr lang="ko-KR" altLang="en-US" sz="1800" dirty="0" err="1" smtClean="0"/>
              <a:t>해싱을</a:t>
            </a:r>
            <a:r>
              <a:rPr lang="ko-KR" altLang="en-US" sz="1800" dirty="0" smtClean="0"/>
              <a:t> 거쳐야 맞는 값이 나와요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다른 </a:t>
            </a:r>
            <a:r>
              <a:rPr lang="ko-KR" altLang="en-US" sz="1800" dirty="0" err="1" smtClean="0"/>
              <a:t>해싱</a:t>
            </a:r>
            <a:r>
              <a:rPr lang="ko-KR" altLang="en-US" sz="1800" dirty="0" smtClean="0"/>
              <a:t> 라이브러리 사용해도 무관</a:t>
            </a:r>
            <a:r>
              <a:rPr lang="en-US" altLang="ko-KR" sz="1800" dirty="0"/>
              <a:t>)</a:t>
            </a:r>
            <a:endParaRPr lang="en-US" altLang="ko-KR" sz="1800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2494085" cy="4400135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 rot="5400000">
            <a:off x="3202502" y="3518619"/>
            <a:ext cx="259564" cy="422851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 rot="5400000">
            <a:off x="3202502" y="3814266"/>
            <a:ext cx="259564" cy="422851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 rot="5400000">
            <a:off x="3202502" y="4109913"/>
            <a:ext cx="259564" cy="422851"/>
          </a:xfrm>
          <a:prstGeom prst="downArrow">
            <a:avLst>
              <a:gd name="adj1" fmla="val 50000"/>
              <a:gd name="adj2" fmla="val 3645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64170" y="3410291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64170" y="3804217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64170" y="4111994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80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일반 로그인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6536" y="1850022"/>
            <a:ext cx="7397264" cy="4351338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 smtClean="0"/>
          </a:p>
          <a:p>
            <a:r>
              <a:rPr lang="ko-KR" altLang="en-US" sz="1800" dirty="0"/>
              <a:t>로그인 시 </a:t>
            </a:r>
            <a:r>
              <a:rPr lang="en-US" altLang="ko-KR" sz="1800" dirty="0" err="1"/>
              <a:t>user_cookie</a:t>
            </a:r>
            <a:r>
              <a:rPr lang="ko-KR" altLang="en-US" sz="1800" dirty="0"/>
              <a:t>에 </a:t>
            </a:r>
            <a:endParaRPr lang="en-US" altLang="ko-KR" sz="1800" dirty="0"/>
          </a:p>
          <a:p>
            <a:r>
              <a:rPr lang="ko-KR" altLang="en-US" sz="1800" dirty="0"/>
              <a:t>디바이스 정보</a:t>
            </a:r>
            <a:r>
              <a:rPr lang="en-US" altLang="ko-KR" sz="1800" dirty="0"/>
              <a:t>, </a:t>
            </a:r>
            <a:r>
              <a:rPr lang="ko-KR" altLang="en-US" sz="1800" dirty="0"/>
              <a:t>현재 시간 </a:t>
            </a:r>
            <a:r>
              <a:rPr lang="en-US" altLang="ko-KR" sz="1800" dirty="0"/>
              <a:t>+ 1</a:t>
            </a:r>
            <a:r>
              <a:rPr lang="ko-KR" altLang="en-US" sz="1800" dirty="0"/>
              <a:t>분의 값을 쿠키로 저장하세요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이후 앱을 새로 켠 경우 </a:t>
            </a:r>
            <a:r>
              <a:rPr lang="en-US" altLang="ko-KR" sz="1800" dirty="0" err="1"/>
              <a:t>user_cookie</a:t>
            </a:r>
            <a:r>
              <a:rPr lang="ko-KR" altLang="en-US" sz="1800" dirty="0"/>
              <a:t>에 디바이스 정보가 존재한다면</a:t>
            </a:r>
            <a:endParaRPr lang="en-US" altLang="ko-KR" sz="1800" dirty="0"/>
          </a:p>
          <a:p>
            <a:r>
              <a:rPr lang="ko-KR" altLang="en-US" sz="1800" dirty="0"/>
              <a:t>자동으로 로그인 되도록 하세요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2494085" cy="4400135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 rot="5400000">
            <a:off x="3202502" y="3518619"/>
            <a:ext cx="259564" cy="422851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 rot="5400000">
            <a:off x="3202502" y="3814266"/>
            <a:ext cx="259564" cy="422851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 rot="5400000">
            <a:off x="3202502" y="4109913"/>
            <a:ext cx="259564" cy="422851"/>
          </a:xfrm>
          <a:prstGeom prst="downArrow">
            <a:avLst>
              <a:gd name="adj1" fmla="val 50000"/>
              <a:gd name="adj2" fmla="val 3645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64170" y="3410291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64170" y="3804217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64170" y="4111994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74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111</Words>
  <Application>Microsoft Office PowerPoint</Application>
  <PresentationFormat>와이드스크린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일반 로그인 구현</vt:lpstr>
      <vt:lpstr>1. 일반 로그인</vt:lpstr>
      <vt:lpstr>1. 일반 로그인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일반 로그인 구현</dc:title>
  <dc:creator>valtin</dc:creator>
  <cp:lastModifiedBy>valtin</cp:lastModifiedBy>
  <cp:revision>1</cp:revision>
  <dcterms:created xsi:type="dcterms:W3CDTF">2022-09-05T12:56:14Z</dcterms:created>
  <dcterms:modified xsi:type="dcterms:W3CDTF">2022-09-05T13:02:26Z</dcterms:modified>
</cp:coreProperties>
</file>