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932DB-290F-74DA-5EE0-7B31B1AC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3FBC4-05C5-A8C9-0868-4F72199BF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92175-879B-880A-0D7D-58AC8235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5D140-77FC-3C0E-A714-D35E3AF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B25FF1-F591-A03D-99FB-1972F462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47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6A2A0-1B92-1680-8A67-E36A3923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5DB4C8-61B5-BD5A-8B1F-61CA8D68D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4D5A83-B126-06E6-5E86-5E249CCA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33CD-60D8-622B-B94C-A01830D8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4D516-A717-3119-7263-4223CD29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9198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7BBB4F-53B0-4A20-3B4F-932BC6DF9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839C2-005A-9E44-106E-6922ABE8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4303F7-9F94-F40D-9C06-2CB415E3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23115-AB3C-E246-9E50-8E9804C4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20B42-6C07-BE48-0CBF-F543DB6B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502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A4F6-5122-8A11-94C8-46456403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01E59-6A3C-F8BD-9313-A91CDB1F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4815D-847A-5C4B-5519-E99AAE8C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FE2AC5-D417-585E-5235-58790D22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73850-F1AE-7773-0001-C6613FD5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925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1EE4C-FA7D-801A-3E21-47949745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26450-E55E-BB9A-6EA1-C8BBCBD6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3D7141-9C50-5987-590D-75B65064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704D84-EAB2-C0CB-B6DE-0962BE36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75E1DA-FF36-9926-FFE1-7B579490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68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C03A-C54B-FC37-05B6-5CEDBAAF0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583D6C-145D-C4A2-0DBF-D0D0BDE1E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AA1BD0-3CE4-42E5-F918-3CCC8D987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D9480E-21D7-F48D-6D01-866EC81D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86508-262D-D021-CEBD-9D42A1AA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86546E-2912-CF83-7990-0093EFA4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803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3D7E4-F115-EDF2-30A1-6D7CF178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CFE8D-AF53-A474-8DEB-3FC6D4DD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E88A0A-DBE6-715F-E5DE-5F6A4A2CA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75335A-8D09-9E84-52AA-CF51F501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7A048D-3A43-0A36-EA13-FF80F7BD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269982-15F9-D754-308D-AFDC8A20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2FF57A-05DC-23BA-335E-6A867D68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3066DE-28C4-C77D-3D3B-C207EFB3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05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AFF6F-36B5-2DFD-C3DF-59FF9A18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83D74E-C5AD-93F2-1835-F64A04AA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BBD28B-0619-903A-06F9-F7369D67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1BCB07-ECA7-BB56-6061-ADD7110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6706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B3B48F-734B-6A8D-E970-D7BCD94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191560-3CDF-ACB7-E1F2-6ECA123A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D6D77-FB81-98F2-54F4-61E94EB6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903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3C5F8-F0D2-0935-F996-9D0EF99F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5BEA5-6DFC-0E7C-4E13-AEFF7154B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D25FDC-53A6-6768-FE39-DB8B46305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EDCA32-A41B-62E5-7D85-A39E1729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EDCCDA-ECDF-0BBD-7448-00CBEE7D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0E1A4-C976-863B-CEB7-86E4385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157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9E768-E5E6-2FD7-E271-B4F9C300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2CE31-0376-2D55-3423-071699289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B4EF1-BCE6-873C-C402-D4F41D90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4AA0D-0890-E15F-511E-34D75FDA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BC695-DE84-6A85-EF6C-82147795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1DF0DD-450D-AFDE-5085-96C0CD1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47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97E46F-B32F-A528-4E84-DC9F5131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878C2-E88F-48EF-71F3-A052EB68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DE0D4-9A21-AFC7-4A74-664D7FB6A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DABA9-2E82-9F46-A13C-9BBAB351627F}" type="datetimeFigureOut">
              <a:rPr kumimoji="1" lang="ko-Kore-KR" altLang="en-US" smtClean="0"/>
              <a:t>2022. 9. 14.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D19A-7D82-B0B0-E63B-07A3D6DC5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9D094-F94A-5B55-EC40-7682D0155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CFD8C-BDA3-6D49-A932-5A256B6A1B9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32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8A87-621C-3130-4F6E-6DE9BFE76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사용자</a:t>
            </a:r>
            <a:r>
              <a:rPr kumimoji="1" lang="ko-KR" altLang="en-US" dirty="0"/>
              <a:t> 이미지 저장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0CC90F-D545-1C9B-19F6-EF1D457A4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 err="1"/>
              <a:t>ssosso.table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202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E99BD-89F1-7093-799E-EEE0F562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585D3-41C5-4245-3669-08671470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클라이언트에서</a:t>
            </a:r>
            <a:r>
              <a:rPr kumimoji="1" lang="ko-KR" altLang="en-US" dirty="0"/>
              <a:t> 넘어온 </a:t>
            </a:r>
            <a:r>
              <a:rPr kumimoji="1" lang="en-US" altLang="ko-KR" dirty="0"/>
              <a:t>byte buffer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저장하세요</a:t>
            </a:r>
            <a:endParaRPr kumimoji="1" lang="en-US" altLang="ko-KR" dirty="0"/>
          </a:p>
          <a:p>
            <a:r>
              <a:rPr kumimoji="1" lang="en-US" altLang="ko-KR" dirty="0" err="1"/>
              <a:t>Sql</a:t>
            </a:r>
            <a:r>
              <a:rPr kumimoji="1" lang="ko-KR" altLang="en-US" dirty="0"/>
              <a:t>에 해당 이미지 정보에 대한 메타데이터를 저장하세요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이미지를 직접 </a:t>
            </a:r>
            <a:r>
              <a:rPr kumimoji="1" lang="en-US" altLang="ko-KR" dirty="0" err="1"/>
              <a:t>sql</a:t>
            </a:r>
            <a:r>
              <a:rPr kumimoji="1" lang="ko-KR" altLang="en-US" dirty="0"/>
              <a:t>에 저장하는 방식은 비효율적이에요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이미지의 주소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즉 데이터</a:t>
            </a:r>
            <a:r>
              <a:rPr kumimoji="1" lang="en-US" altLang="ko-KR" dirty="0"/>
              <a:t>(</a:t>
            </a:r>
            <a:r>
              <a:rPr kumimoji="1" lang="ko-KR" altLang="en-US" dirty="0"/>
              <a:t>이미지</a:t>
            </a:r>
            <a:r>
              <a:rPr kumimoji="1" lang="en-US" altLang="ko-KR" dirty="0"/>
              <a:t>)</a:t>
            </a:r>
            <a:r>
              <a:rPr kumimoji="1" lang="ko-KR" altLang="en-US" dirty="0"/>
              <a:t> 에 대한 정보</a:t>
            </a:r>
            <a:r>
              <a:rPr kumimoji="1" lang="en-US" altLang="ko-KR" dirty="0"/>
              <a:t>(</a:t>
            </a:r>
            <a:r>
              <a:rPr kumimoji="1" lang="ko-KR" altLang="en-US" dirty="0"/>
              <a:t>주소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이므로 이를 메타데이터라고 해요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이 </a:t>
            </a:r>
            <a:r>
              <a:rPr kumimoji="1" lang="ko-KR" altLang="en-US" dirty="0" err="1"/>
              <a:t>주소값을</a:t>
            </a:r>
            <a:r>
              <a:rPr kumimoji="1" lang="ko-KR" altLang="en-US" dirty="0"/>
              <a:t>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image column</a:t>
            </a:r>
            <a:r>
              <a:rPr kumimoji="1" lang="ko-KR" altLang="en-US" dirty="0"/>
              <a:t>에 저장하도록 해요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0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D1C0F-581D-F141-29E2-7C89A103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44FC0A-0357-37B1-04A0-89C57948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클라이언트 사이드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en" altLang="ko-Kore-KR" dirty="0" err="1"/>
              <a:t>init</a:t>
            </a:r>
            <a:r>
              <a:rPr lang="en" altLang="ko-Kore-KR" dirty="0"/>
              <a:t> user image</a:t>
            </a:r>
            <a:r>
              <a:rPr lang="en-US" altLang="ko-KR" dirty="0"/>
              <a:t>＇</a:t>
            </a:r>
            <a:r>
              <a:rPr lang="ko-KR" altLang="en-US" dirty="0"/>
              <a:t> 라는 이름으로 </a:t>
            </a:r>
            <a:r>
              <a:rPr lang="en-US" altLang="ko-KR" dirty="0" err="1"/>
              <a:t>userId</a:t>
            </a:r>
            <a:r>
              <a:rPr lang="ko-KR" altLang="en-US" dirty="0"/>
              <a:t>와 </a:t>
            </a:r>
            <a:r>
              <a:rPr lang="en-US" altLang="ko-KR" dirty="0"/>
              <a:t>image</a:t>
            </a:r>
            <a:r>
              <a:rPr lang="ko-KR" altLang="en-US" dirty="0"/>
              <a:t>에 대한 </a:t>
            </a:r>
            <a:r>
              <a:rPr lang="en-US" altLang="ko-KR" dirty="0"/>
              <a:t>byte</a:t>
            </a:r>
            <a:r>
              <a:rPr lang="ko-KR" altLang="en-US" dirty="0"/>
              <a:t>스트림을 담은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이벤트 </a:t>
            </a:r>
            <a:r>
              <a:rPr lang="en-US" altLang="ko-KR" dirty="0"/>
              <a:t>emit</a:t>
            </a:r>
            <a:r>
              <a:rPr lang="ko-KR" altLang="en-US" dirty="0"/>
              <a:t>해요</a:t>
            </a:r>
            <a:endParaRPr lang="en-US" altLang="ko-KR" dirty="0"/>
          </a:p>
          <a:p>
            <a:pPr lvl="2"/>
            <a:r>
              <a:rPr kumimoji="1" lang="ko-KR" altLang="en-US" dirty="0"/>
              <a:t>예시 </a:t>
            </a:r>
            <a:r>
              <a:rPr kumimoji="1" lang="en-US" altLang="ko-KR" dirty="0"/>
              <a:t>{ userId:’test1’, </a:t>
            </a:r>
            <a:r>
              <a:rPr kumimoji="1" lang="en-US" altLang="ko-KR" dirty="0" err="1"/>
              <a:t>userImage:bytesArray</a:t>
            </a:r>
            <a:r>
              <a:rPr kumimoji="1" lang="en-US" altLang="ko-KR" dirty="0"/>
              <a:t> }</a:t>
            </a:r>
          </a:p>
          <a:p>
            <a:pPr marL="914400" lvl="2" indent="0">
              <a:buNone/>
            </a:pPr>
            <a:endParaRPr kumimoji="1" lang="en-US" altLang="ko-Kore-KR" dirty="0"/>
          </a:p>
          <a:p>
            <a:r>
              <a:rPr kumimoji="1" lang="ko-KR" altLang="en-US" dirty="0"/>
              <a:t>서버 사이드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해당 이벤트를 </a:t>
            </a:r>
            <a:r>
              <a:rPr kumimoji="1" lang="en-US" altLang="ko-KR" dirty="0"/>
              <a:t>on</a:t>
            </a:r>
            <a:r>
              <a:rPr kumimoji="1" lang="ko-KR" altLang="en-US" dirty="0"/>
              <a:t>해서 처리하세요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1. </a:t>
            </a:r>
            <a:r>
              <a:rPr kumimoji="1" lang="en-US" altLang="ko-KR" dirty="0" err="1"/>
              <a:t>Ssossotable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aws</a:t>
            </a:r>
            <a:r>
              <a:rPr kumimoji="1" lang="ko-KR" altLang="en-US" dirty="0"/>
              <a:t>서버의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가 배포된 디렉터리에서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en-US" altLang="ko-KR" dirty="0"/>
              <a:t>Config/</a:t>
            </a:r>
            <a:r>
              <a:rPr kumimoji="1" lang="en-US" altLang="ko-KR" dirty="0" err="1"/>
              <a:t>userImages</a:t>
            </a:r>
            <a:r>
              <a:rPr kumimoji="1" lang="ko-KR" altLang="en-US" dirty="0"/>
              <a:t> 폴더 안에 해당 파일을</a:t>
            </a:r>
            <a:endParaRPr kumimoji="1" lang="en-US" altLang="ko-KR" dirty="0"/>
          </a:p>
          <a:p>
            <a:pPr lvl="2">
              <a:buFontTx/>
              <a:buChar char="-"/>
            </a:pPr>
            <a:r>
              <a:rPr kumimoji="1" lang="ko-KR" altLang="en-US" dirty="0"/>
              <a:t>사용자명</a:t>
            </a:r>
            <a:r>
              <a:rPr kumimoji="1" lang="en-US" altLang="ko-KR" dirty="0"/>
              <a:t>.</a:t>
            </a:r>
            <a:r>
              <a:rPr kumimoji="1" lang="en-US" altLang="ko-KR" dirty="0" err="1"/>
              <a:t>png</a:t>
            </a:r>
            <a:r>
              <a:rPr kumimoji="1" lang="ko-KR" altLang="en-US" dirty="0"/>
              <a:t>로 저장하세요</a:t>
            </a:r>
            <a:endParaRPr kumimoji="1" lang="en-US" altLang="ko-KR" dirty="0"/>
          </a:p>
          <a:p>
            <a:pPr lvl="3">
              <a:buFontTx/>
              <a:buChar char="-"/>
            </a:pPr>
            <a:r>
              <a:rPr kumimoji="1" lang="en-US" altLang="ko-KR" dirty="0"/>
              <a:t>E.g. test1.png</a:t>
            </a:r>
          </a:p>
          <a:p>
            <a:pPr marL="457200" lvl="1" indent="0">
              <a:buNone/>
            </a:pPr>
            <a:r>
              <a:rPr kumimoji="1" lang="en-US" altLang="ko-KR" dirty="0"/>
              <a:t>2. </a:t>
            </a:r>
            <a:r>
              <a:rPr kumimoji="1" lang="en-US" altLang="ko-KR" dirty="0" err="1"/>
              <a:t>ssossotable_food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database </a:t>
            </a:r>
            <a:r>
              <a:rPr kumimoji="1" lang="ko-KR" altLang="en-US" dirty="0"/>
              <a:t>서버에 해당 이미지에 대한 메타데이터를 저장하세요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만약 사용자명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test1</a:t>
            </a:r>
            <a:r>
              <a:rPr kumimoji="1" lang="ko-KR" altLang="en-US" dirty="0"/>
              <a:t>이라면 이미지 경로는 </a:t>
            </a:r>
            <a:r>
              <a:rPr kumimoji="1" lang="en-US" altLang="ko-KR" dirty="0"/>
              <a:t>config/</a:t>
            </a:r>
            <a:r>
              <a:rPr kumimoji="1" lang="en-US" altLang="ko-KR" dirty="0" err="1"/>
              <a:t>userImages</a:t>
            </a:r>
            <a:r>
              <a:rPr kumimoji="1" lang="en-US" altLang="ko-KR" dirty="0"/>
              <a:t>/test1.png</a:t>
            </a:r>
            <a:r>
              <a:rPr kumimoji="1" lang="ko-KR" altLang="en-US" dirty="0"/>
              <a:t>에요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</a:t>
            </a:r>
            <a:r>
              <a:rPr kumimoji="1" lang="ko-KR" altLang="en-US" dirty="0"/>
              <a:t> 이 값을 </a:t>
            </a:r>
            <a:r>
              <a:rPr kumimoji="1" lang="en-US" altLang="ko-KR" dirty="0"/>
              <a:t>user</a:t>
            </a:r>
            <a:r>
              <a:rPr kumimoji="1" lang="ko-KR" altLang="en-US" dirty="0"/>
              <a:t>테이블의 </a:t>
            </a:r>
            <a:r>
              <a:rPr kumimoji="1" lang="en-US" altLang="ko-KR" dirty="0" err="1"/>
              <a:t>userId</a:t>
            </a:r>
            <a:r>
              <a:rPr kumimoji="1" lang="en-US" altLang="ko-KR" dirty="0"/>
              <a:t>=‘test1’ </a:t>
            </a:r>
            <a:r>
              <a:rPr kumimoji="1" lang="ko-KR" altLang="en-US" dirty="0"/>
              <a:t>인 행에 대하여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	- image</a:t>
            </a:r>
            <a:r>
              <a:rPr kumimoji="1" lang="ko-KR" altLang="en-US" dirty="0"/>
              <a:t> 값을 이미지의 메타데이터 경로 </a:t>
            </a:r>
            <a:r>
              <a:rPr kumimoji="1" lang="en-US" altLang="ko-KR" dirty="0"/>
              <a:t>(config/</a:t>
            </a:r>
            <a:r>
              <a:rPr kumimoji="1" lang="en-US" altLang="ko-KR" dirty="0" err="1"/>
              <a:t>userImages</a:t>
            </a:r>
            <a:r>
              <a:rPr kumimoji="1" lang="en-US" altLang="ko-KR" dirty="0"/>
              <a:t>/test1.png)</a:t>
            </a:r>
            <a:r>
              <a:rPr kumimoji="1" lang="ko-KR" altLang="en-US" dirty="0"/>
              <a:t> 로 수정하세요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153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183</Words>
  <Application>Microsoft Macintosh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사용자 이미지 저장</vt:lpstr>
      <vt:lpstr>개요</vt:lpstr>
      <vt:lpstr>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이미지 저장</dc:title>
  <dc:creator>땅콩 피클</dc:creator>
  <cp:lastModifiedBy>땅콩 피클</cp:lastModifiedBy>
  <cp:revision>1</cp:revision>
  <dcterms:created xsi:type="dcterms:W3CDTF">2022-09-14T06:57:59Z</dcterms:created>
  <dcterms:modified xsi:type="dcterms:W3CDTF">2022-09-14T08:07:29Z</dcterms:modified>
</cp:coreProperties>
</file>