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4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8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6DD2-FEE4-4B7E-8DFC-BF004CB0032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E229-5398-4ABE-8FF8-FB75272B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구글 로그인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최초 로그인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9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구글 소셜 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4652" y="1690688"/>
            <a:ext cx="8274754" cy="4351338"/>
          </a:xfrm>
        </p:spPr>
        <p:txBody>
          <a:bodyPr/>
          <a:lstStyle/>
          <a:p>
            <a:r>
              <a:rPr lang="ko-KR" altLang="en-US" sz="2000" dirty="0" smtClean="0"/>
              <a:t>구글 버튼 클릭 시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와 연동하여</a:t>
            </a:r>
            <a:endParaRPr lang="en-US" altLang="ko-KR" sz="2000" dirty="0" smtClean="0"/>
          </a:p>
          <a:p>
            <a:r>
              <a:rPr lang="ko-KR" altLang="en-US" sz="2000" dirty="0" smtClean="0"/>
              <a:t>회원가입을 구현하세요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회원가입 시 구글의 토큰 값을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의</a:t>
            </a:r>
            <a:endParaRPr lang="en-US" altLang="ko-KR" sz="2000" dirty="0" smtClean="0"/>
          </a:p>
          <a:p>
            <a:r>
              <a:rPr lang="en-US" altLang="ko-KR" sz="2000" dirty="0" smtClean="0"/>
              <a:t>user-&gt;id</a:t>
            </a:r>
            <a:r>
              <a:rPr lang="ko-KR" altLang="en-US" sz="2000" dirty="0" smtClean="0"/>
              <a:t> 칼럼에 저장해요</a:t>
            </a:r>
            <a:endParaRPr lang="en-US" altLang="ko-KR" sz="2000" dirty="0" smtClean="0"/>
          </a:p>
          <a:p>
            <a:r>
              <a:rPr lang="ko-KR" altLang="en-US" sz="2000" dirty="0" smtClean="0"/>
              <a:t>일반 저장은 길이 문제로 불가능하니</a:t>
            </a:r>
            <a:endParaRPr lang="en-US" altLang="ko-KR" sz="2000" dirty="0" smtClean="0"/>
          </a:p>
          <a:p>
            <a:r>
              <a:rPr lang="en-US" altLang="ko-KR" sz="2000" dirty="0" smtClean="0"/>
              <a:t>crypto </a:t>
            </a:r>
            <a:r>
              <a:rPr lang="ko-KR" altLang="en-US" sz="2000" dirty="0" smtClean="0"/>
              <a:t>모듈 사용한 </a:t>
            </a:r>
            <a:r>
              <a:rPr lang="en-US" altLang="ko-KR" sz="2000" dirty="0" smtClean="0"/>
              <a:t>sha512 </a:t>
            </a:r>
            <a:r>
              <a:rPr lang="ko-KR" altLang="en-US" sz="2000" dirty="0" err="1" smtClean="0"/>
              <a:t>해싱</a:t>
            </a:r>
            <a:r>
              <a:rPr lang="ko-KR" altLang="en-US" sz="2000" dirty="0" smtClean="0"/>
              <a:t> 통해 저장하세요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8" y="1690688"/>
            <a:ext cx="2483830" cy="435511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8911511">
            <a:off x="1586140" y="3021841"/>
            <a:ext cx="501162" cy="4308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4930" y="3452951"/>
            <a:ext cx="764932" cy="767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구글 소셜 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4652" y="1690688"/>
            <a:ext cx="7253655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이후 구글 버튼 클릭 시 로그인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서버에서 받은 상태 코드에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최초 로그인이라면 </a:t>
            </a:r>
            <a:r>
              <a:rPr lang="en-US" altLang="ko-KR" sz="2000" dirty="0" err="1" smtClean="0"/>
              <a:t>UserInit</a:t>
            </a:r>
            <a:endParaRPr lang="en-US" altLang="ko-KR" sz="2000" dirty="0" smtClean="0"/>
          </a:p>
          <a:p>
            <a:r>
              <a:rPr lang="ko-KR" altLang="en-US" sz="2000" dirty="0" smtClean="0"/>
              <a:t>로그인 이력이 있다면 </a:t>
            </a:r>
            <a:r>
              <a:rPr lang="en-US" altLang="ko-KR" sz="2000" dirty="0" smtClean="0"/>
              <a:t>Main </a:t>
            </a:r>
            <a:r>
              <a:rPr lang="ko-KR" altLang="en-US" sz="2000" dirty="0" err="1" smtClean="0"/>
              <a:t>액티비티로</a:t>
            </a:r>
            <a:r>
              <a:rPr lang="ko-KR" altLang="en-US" sz="2000" dirty="0" smtClean="0"/>
              <a:t> 이동되도록 하세요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로그인 시 </a:t>
            </a:r>
            <a:r>
              <a:rPr lang="en-US" altLang="ko-KR" sz="2000" dirty="0" err="1" smtClean="0"/>
              <a:t>user_cookie</a:t>
            </a:r>
            <a:r>
              <a:rPr lang="ko-KR" altLang="en-US" sz="2000" dirty="0" smtClean="0"/>
              <a:t>에 </a:t>
            </a:r>
            <a:endParaRPr lang="en-US" altLang="ko-KR" sz="2000" dirty="0" smtClean="0"/>
          </a:p>
          <a:p>
            <a:r>
              <a:rPr lang="ko-KR" altLang="en-US" sz="2000" dirty="0" smtClean="0"/>
              <a:t>디바이스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현재 시간 </a:t>
            </a:r>
            <a:r>
              <a:rPr lang="en-US" altLang="ko-KR" sz="2000" dirty="0" smtClean="0"/>
              <a:t>+ 1</a:t>
            </a:r>
            <a:r>
              <a:rPr lang="ko-KR" altLang="en-US" sz="2000" dirty="0" smtClean="0"/>
              <a:t>분의 값을 쿠키로 저장하세요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이후 앱을 새로 켠 경우 </a:t>
            </a:r>
            <a:r>
              <a:rPr lang="en-US" altLang="ko-KR" sz="2000" dirty="0" err="1" smtClean="0"/>
              <a:t>user_cookie</a:t>
            </a:r>
            <a:r>
              <a:rPr lang="ko-KR" altLang="en-US" sz="2000" dirty="0" smtClean="0"/>
              <a:t>에 디바이스 정보가 존재한다면</a:t>
            </a:r>
            <a:endParaRPr lang="en-US" altLang="ko-KR" sz="2000" dirty="0" smtClean="0"/>
          </a:p>
          <a:p>
            <a:r>
              <a:rPr lang="ko-KR" altLang="en-US" sz="2000" dirty="0" smtClean="0"/>
              <a:t>자동으로 로그인 되도록 하세요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55631" cy="4467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1454" y="4492869"/>
            <a:ext cx="633046" cy="58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8911511">
            <a:off x="1790102" y="4141177"/>
            <a:ext cx="501162" cy="4308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3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구글 로그인/ 최초 로그인 처리</vt:lpstr>
      <vt:lpstr>1. 구글 소셜 로그인</vt:lpstr>
      <vt:lpstr>1. 구글 소셜 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로그인/ 최초 로그인 처리</dc:title>
  <dc:creator>valtin</dc:creator>
  <cp:lastModifiedBy>valtin</cp:lastModifiedBy>
  <cp:revision>3</cp:revision>
  <dcterms:created xsi:type="dcterms:W3CDTF">2022-09-05T12:34:59Z</dcterms:created>
  <dcterms:modified xsi:type="dcterms:W3CDTF">2022-09-05T13:02:47Z</dcterms:modified>
</cp:coreProperties>
</file>