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D0B8286-9491-2745-8876-C73C76C59990}">
          <p14:sldIdLst>
            <p14:sldId id="256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124BC-FA72-5B44-1EDC-771868614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F3FA3D-A473-DA6F-2D1E-16DCEC2A8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2BA3F2-121B-99BA-B00A-7E6E59504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5885-E894-C44C-93B4-1F7CD5B58949}" type="datetimeFigureOut">
              <a:rPr kumimoji="1" lang="ko-Kore-KR" altLang="en-US" smtClean="0"/>
              <a:t>09/23/2022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5402BE-9523-45D9-2736-8F9B0D855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68F248-CEF2-839F-8FF8-C2BC7AE3B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727C-7679-4244-B56B-B390AEABDE1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19645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05C376-1241-32D5-F86A-C6E9782BE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E8EC95-AE54-237B-9EFD-ECB3BD12F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B10BD5-C929-A949-835B-B65F06822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5885-E894-C44C-93B4-1F7CD5B58949}" type="datetimeFigureOut">
              <a:rPr kumimoji="1" lang="ko-Kore-KR" altLang="en-US" smtClean="0"/>
              <a:t>09/23/2022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202202-ABFE-FBCE-E0D6-66C1D745A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D94060-6699-64D7-676E-D4C32B1CE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727C-7679-4244-B56B-B390AEABDE1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90738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D293DBA-58BD-0E39-0B50-9246FB116B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9790AB-A3BF-543A-746B-B887C78D4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895F79-530A-20B0-B75E-E65A77B6F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5885-E894-C44C-93B4-1F7CD5B58949}" type="datetimeFigureOut">
              <a:rPr kumimoji="1" lang="ko-Kore-KR" altLang="en-US" smtClean="0"/>
              <a:t>09/23/2022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06C45E-4A46-349C-8334-29C4A27F4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4E6957-D9AC-351D-FAE6-A19E3AD34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727C-7679-4244-B56B-B390AEABDE1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81971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FBD55-904F-5EE0-F028-9CF5604A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A7EEF1-ED18-64CC-507F-CC3905F91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08BF90-EDA3-C330-FA42-825AD3AFB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5885-E894-C44C-93B4-1F7CD5B58949}" type="datetimeFigureOut">
              <a:rPr kumimoji="1" lang="ko-Kore-KR" altLang="en-US" smtClean="0"/>
              <a:t>09/23/2022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3C30FA-D824-92A1-D3EB-07B056717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61F2A-EFBA-C952-B643-F8E095B3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727C-7679-4244-B56B-B390AEABDE1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00378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54235-28B4-3F25-1012-8054483CA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E50EDE-6982-3780-F712-CF9857798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3F10F1-1A19-3BF3-8CF5-95F49945D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5885-E894-C44C-93B4-1F7CD5B58949}" type="datetimeFigureOut">
              <a:rPr kumimoji="1" lang="ko-Kore-KR" altLang="en-US" smtClean="0"/>
              <a:t>09/23/2022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B19A12-D7E6-DB24-668B-F83D505AD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9FCB4C-05ED-AFEE-ECD6-B708E1475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727C-7679-4244-B56B-B390AEABDE1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09851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BF213-F19E-FC95-80BA-BC66316DF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960156-5E44-D6D5-DFC3-ACFA6325D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317A8B-6ECF-25D1-A2C4-F60D9BC0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4E77A1-77E3-5578-1C8C-780835036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5885-E894-C44C-93B4-1F7CD5B58949}" type="datetimeFigureOut">
              <a:rPr kumimoji="1" lang="ko-Kore-KR" altLang="en-US" smtClean="0"/>
              <a:t>09/23/2022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1B93B7-9E55-7072-C43C-C043ECFA6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5EB2A6-935C-F2B5-563D-5E0A49609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727C-7679-4244-B56B-B390AEABDE1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47350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1BFE2-0861-7D90-7B7C-683C5587E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70A66C-A970-639D-4A3C-4F4FE2AB0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C9858C-8E03-023B-D4CB-A77E3A8A5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6700A2-8FDA-FD48-90AE-8108785353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3A4A0E4-6BF0-E9E9-CC3F-6E8AC181AC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F37137-FDAD-97DB-E2AB-B7F421CD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5885-E894-C44C-93B4-1F7CD5B58949}" type="datetimeFigureOut">
              <a:rPr kumimoji="1" lang="ko-Kore-KR" altLang="en-US" smtClean="0"/>
              <a:t>09/23/2022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8711E1-81C1-4FE5-E6CB-4462D3103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0F8B6D-D561-4504-5180-079755CC5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727C-7679-4244-B56B-B390AEABDE1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3938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E74061-4FA4-14AE-057A-CE56CC864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3223EF-F76B-0643-55CA-7B2793366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5885-E894-C44C-93B4-1F7CD5B58949}" type="datetimeFigureOut">
              <a:rPr kumimoji="1" lang="ko-Kore-KR" altLang="en-US" smtClean="0"/>
              <a:t>09/23/2022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16EFCF-F25A-9FE5-13B5-356F099E1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BD7AAC-25C9-0548-BE88-0E8A9F013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727C-7679-4244-B56B-B390AEABDE1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44659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242C81-0482-2754-DE03-33CE1BFF9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5885-E894-C44C-93B4-1F7CD5B58949}" type="datetimeFigureOut">
              <a:rPr kumimoji="1" lang="ko-Kore-KR" altLang="en-US" smtClean="0"/>
              <a:t>09/23/2022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F1CBD5-1B99-2F86-E300-3AB3A95DC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5C46F1-3182-E4CC-67AC-D8B783C53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727C-7679-4244-B56B-B390AEABDE1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9594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1C499-48D6-0150-2BB4-12E10E2AB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ED61C6-C26A-6BDC-7FF2-59B2D60AF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5F1133-0E08-487D-03F9-F5E61BA97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107060-DBC7-73B5-11B3-94B246F5A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5885-E894-C44C-93B4-1F7CD5B58949}" type="datetimeFigureOut">
              <a:rPr kumimoji="1" lang="ko-Kore-KR" altLang="en-US" smtClean="0"/>
              <a:t>09/23/2022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A9EAF3-DB5B-F518-3410-8EC7A7BF9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31D6A5-4A1F-588E-D0D5-0290B08F1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727C-7679-4244-B56B-B390AEABDE1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31185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FE011-C1DD-BE33-F423-A5D590686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85DA86-9DE7-5D3F-9594-5AB2C4AEC1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8E29A5-F06B-0EDC-9E65-E03673282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0ED903-80A2-7A16-CE1E-0D3A87AE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5885-E894-C44C-93B4-1F7CD5B58949}" type="datetimeFigureOut">
              <a:rPr kumimoji="1" lang="ko-Kore-KR" altLang="en-US" smtClean="0"/>
              <a:t>09/23/2022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5AEFDF-EBF4-7719-6CF5-60A4B5CDF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E166DD-BE9D-7585-3379-C9B964EE8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727C-7679-4244-B56B-B390AEABDE1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3788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19EB60-77B4-0205-2C26-E8B749383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A08BDA-3FFB-98EF-9DFF-77214FAFE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8389C9-0E13-9EDF-B545-C450EA1825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C5885-E894-C44C-93B4-1F7CD5B58949}" type="datetimeFigureOut">
              <a:rPr kumimoji="1" lang="ko-Kore-KR" altLang="en-US" smtClean="0"/>
              <a:t>09/23/2022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7F3047-1901-1F52-192F-3F0681145C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6C711F-E147-686B-949E-9C68AEC264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727C-7679-4244-B56B-B390AEABDE1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76374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C02C0-87DD-8566-7508-EFA01F0942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자동로그인 구현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2F2B28-8F30-4389-33B7-B9E857257F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ore-KR" dirty="0" err="1"/>
              <a:t>ssosso.table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92454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CEEED-AD07-1D2E-4CD1-15BC42233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1. </a:t>
            </a:r>
            <a:r>
              <a:rPr kumimoji="1" lang="ko-KR" altLang="en-US" dirty="0"/>
              <a:t>개요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0CD16C-BB33-B411-AEF2-8691B802D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 err="1"/>
              <a:t>s</a:t>
            </a:r>
            <a:r>
              <a:rPr kumimoji="1" lang="en-US" altLang="ko-Kore-KR" dirty="0" err="1" smtClean="0"/>
              <a:t>sossotable_food</a:t>
            </a:r>
            <a:r>
              <a:rPr kumimoji="1" lang="ko-KR" altLang="en-US" dirty="0" smtClean="0"/>
              <a:t> </a:t>
            </a:r>
            <a:r>
              <a:rPr kumimoji="1" lang="ko-Kore-KR" altLang="en-US" dirty="0"/>
              <a:t>데이터베이스의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user_cookie</a:t>
            </a:r>
            <a:r>
              <a:rPr kumimoji="1" lang="ko-KR" altLang="en-US" dirty="0"/>
              <a:t>테이블을 이용하여</a:t>
            </a:r>
            <a:endParaRPr kumimoji="1" lang="en-US" altLang="ko-KR" dirty="0"/>
          </a:p>
          <a:p>
            <a:r>
              <a:rPr kumimoji="1" lang="ko-KR" altLang="en-US" dirty="0"/>
              <a:t>사용자의 자동로그인을 처리하세요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테이블 구성</a:t>
            </a:r>
            <a:endParaRPr kumimoji="1" lang="en-US" altLang="ko-KR" dirty="0"/>
          </a:p>
          <a:p>
            <a:pPr lvl="1"/>
            <a:r>
              <a:rPr kumimoji="1" lang="en-US" altLang="ko-Kore-KR" dirty="0" err="1"/>
              <a:t>deviceId</a:t>
            </a:r>
            <a:r>
              <a:rPr kumimoji="1" lang="en-US" altLang="ko-Kore-KR" dirty="0"/>
              <a:t>: </a:t>
            </a:r>
            <a:r>
              <a:rPr kumimoji="1" lang="ko-KR" altLang="en-US" dirty="0"/>
              <a:t>사용자의 디바이스 </a:t>
            </a:r>
            <a:r>
              <a:rPr kumimoji="1" lang="ko-KR" altLang="en-US" dirty="0" err="1"/>
              <a:t>고유값을</a:t>
            </a:r>
            <a:r>
              <a:rPr kumimoji="1" lang="ko-KR" altLang="en-US" dirty="0"/>
              <a:t> 저장합니다</a:t>
            </a:r>
            <a:endParaRPr kumimoji="1" lang="en-US" altLang="ko-Kore-KR" dirty="0"/>
          </a:p>
          <a:p>
            <a:pPr lvl="1"/>
            <a:r>
              <a:rPr kumimoji="1" lang="en-US" altLang="ko-Kore-KR" dirty="0"/>
              <a:t>Expire</a:t>
            </a:r>
            <a:r>
              <a:rPr kumimoji="1" lang="en-US" altLang="ko-KR" dirty="0"/>
              <a:t>:</a:t>
            </a:r>
            <a:r>
              <a:rPr kumimoji="1" lang="ko-KR" altLang="en-US" dirty="0"/>
              <a:t> 사용자의 자동로그인 만료 시간을 저장합니다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48917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77634-83F5-ADDD-157D-37D790473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.</a:t>
            </a:r>
            <a:r>
              <a:rPr kumimoji="1" lang="ko-KR" altLang="en-US" dirty="0"/>
              <a:t> 구현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F15DF3-42BE-5D54-6FA0-9E688EBEA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 smtClean="0"/>
              <a:t>2022-09-3</a:t>
            </a:r>
            <a:r>
              <a:rPr kumimoji="1" lang="ko-KR" altLang="en-US" dirty="0" smtClean="0"/>
              <a:t>주차와 </a:t>
            </a:r>
            <a:r>
              <a:rPr kumimoji="1" lang="ko-KR" altLang="en-US" dirty="0" err="1" smtClean="0"/>
              <a:t>동일해요</a:t>
            </a:r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node</a:t>
            </a:r>
            <a:r>
              <a:rPr kumimoji="1" lang="ko-KR" altLang="en-US" dirty="0" smtClean="0"/>
              <a:t>와 </a:t>
            </a:r>
            <a:r>
              <a:rPr kumimoji="1" lang="en-US" altLang="ko-KR" dirty="0" smtClean="0"/>
              <a:t>android</a:t>
            </a:r>
            <a:r>
              <a:rPr kumimoji="1" lang="ko-KR" altLang="en-US" dirty="0"/>
              <a:t> </a:t>
            </a:r>
            <a:r>
              <a:rPr kumimoji="1" lang="ko-KR" altLang="en-US" dirty="0" smtClean="0"/>
              <a:t>코드에 추가된 주석을 확인하세요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자동로그인과 초기로그인을 별개로 생각하세요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같이 생각 할 필요 없어요</a:t>
            </a:r>
            <a:r>
              <a:rPr kumimoji="1" lang="en-US" altLang="ko-KR" dirty="0"/>
              <a:t>)</a:t>
            </a:r>
            <a:endParaRPr kumimoji="1" lang="en-US" altLang="ko-KR" dirty="0"/>
          </a:p>
          <a:p>
            <a:pPr lvl="3"/>
            <a:endParaRPr kumimoji="1" lang="en-US" altLang="ko-KR" dirty="0"/>
          </a:p>
          <a:p>
            <a:pPr lvl="1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19715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53</Words>
  <Application>Microsoft Office PowerPoint</Application>
  <PresentationFormat>와이드스크린</PresentationFormat>
  <Paragraphs>13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자동로그인 구현</vt:lpstr>
      <vt:lpstr>1. 개요</vt:lpstr>
      <vt:lpstr>2. 구현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자동로그인 구현</dc:title>
  <dc:creator>땅콩 피클</dc:creator>
  <cp:lastModifiedBy>valtin</cp:lastModifiedBy>
  <cp:revision>2</cp:revision>
  <dcterms:created xsi:type="dcterms:W3CDTF">2022-09-14T06:48:40Z</dcterms:created>
  <dcterms:modified xsi:type="dcterms:W3CDTF">2022-09-23T07:04:46Z</dcterms:modified>
</cp:coreProperties>
</file>