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FF12B-DF51-9CFD-DB86-F316D7071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A0130-7064-1D80-F3FB-664228884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882D6-6B8F-7F1D-1BBE-A305FFA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50B48-3CFE-9351-536F-569F2BCB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012E6-858A-F573-0BA6-9C380E88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327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FD840-1B65-ED09-3352-BA3C4EA2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1A092-507C-B09B-44C0-CAFE81FC3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BBC1C-3DB9-141E-413B-A85C63E2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A311-5C82-62EC-5AB1-57BCCDC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6FFCE-6C3C-D131-6252-371935B1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028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111B0A-4492-CD8B-E056-901A89245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FF6BD8-5961-A05E-D1A3-8B4BAC1AA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41B41-B8D7-D632-EB82-96EF0FB6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B11C6-9B29-CE70-A895-12555E94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428B-4F98-A440-E42E-122A6E84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716F0-B720-4298-8272-9315F84C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5E1EA-3533-02AD-884E-BD9E5D64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1F4F4-F260-2F80-0FB1-2695613C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86C82-1DC8-3A4B-F8DA-80929DC8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0D22B-623C-3687-D643-7A2DBA2B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352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5811-AB0E-FC2F-A5F1-BCA69288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03DB5-751F-163C-327E-051E34892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6114B-6036-C8E0-AC59-B1D42F02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41350-B790-DE04-7438-9C2074FA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DBE66-CA9C-9200-C436-44DACC02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129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4BAB-75F7-013D-CCEB-784A7390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4C363-9797-C27C-1975-770B79610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31F06-69A9-A87A-6462-AC6E1B64A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8E94B-4206-EA57-13BD-B3209B77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5477F-A693-897C-DA67-20EEDB6B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1C72E-C1F4-08F5-2141-F8D6D2D4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989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3BC92-BEC9-88A8-DEBF-53274A3D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57917-3BB0-F169-75F2-64E42AC51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6A3D4-ECD0-06FE-4D94-0A31AB07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C7A72-156A-88E9-4107-DC218DD2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E77F1-E5D1-290A-3019-04DBAD4C5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7D2921-8CFB-EE3C-D175-5A7F8CC5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79F5B8-EEDB-6FFF-0631-4AE3F6B7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AE9CD-8926-7D69-068B-BF1C675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65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FFFD5-6A5B-C942-C56F-491AF856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0D988A-43C5-82BB-A2CE-A64A02E3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C2A54-34B6-F21A-2073-E27EF51C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11F1DE-CB89-DF0F-A277-F15EFF9D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53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C899DF-B8F0-6344-8886-EC406B97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5254A8-F1ED-7B1A-910A-7220FECF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40310-94CC-A2F2-2A2D-1BAEE3E2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70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EEDA6-9029-3FF7-6B41-1DD5ECAD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81D8E-5D08-626D-B5CB-8F4104B4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3E86B-FAEA-2C8E-820A-9B30C41C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0EF36-3AD3-BD59-3D32-06ABF24C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68DF7-C36F-211F-91EC-4BE3F2F9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238C9-2BE0-0E8F-F326-E9F3F304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307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7870B-7120-3A60-DEE7-036DA87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D5ADAC-4CC7-3456-EEAA-16070A805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124F0-14C0-37AF-86DE-8A79A946B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ADCBD-1EB5-B9E4-7171-C6B98F30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6D99A-38D1-589A-8DF5-D490B240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1EF05-3CBA-D78C-FC2A-CB225F38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468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1452E-B179-8248-F84C-3FA58F85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DE312-93F5-0D42-35C4-EBE205EB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893E6-92BA-C08F-682E-52EA0C95F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0FB7-41B5-5F41-BDCB-7CBF2081F3E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EFB9-16D2-4411-A2C7-D8970C6D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A13CF-1CCE-60AF-B188-289AE9DCE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BE1C-F107-B243-B428-D7031873C0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343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ysql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684F-B9A2-BF56-615F-B60348832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Node.js mysql2</a:t>
            </a:r>
            <a:r>
              <a:rPr kumimoji="1" lang="ko-KR" altLang="en-US" dirty="0"/>
              <a:t>모듈 실습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4F1E30-D21F-9CB7-E5FD-1D7D74DE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 err="1"/>
              <a:t>ssosso.table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6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27B2-E80C-4A2A-017E-EEF87504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개요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37B92-E91F-5F94-D2B6-85D8329C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</a:t>
            </a:r>
            <a:r>
              <a:rPr kumimoji="1" lang="en-US" altLang="ko-KR" dirty="0" err="1"/>
              <a:t>node.js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mysql</a:t>
            </a:r>
            <a:r>
              <a:rPr kumimoji="1" lang="ko-KR" altLang="en-US" dirty="0"/>
              <a:t>모듈은 비동기 처리</a:t>
            </a:r>
            <a:r>
              <a:rPr kumimoji="1" lang="en-US" altLang="ko-KR" dirty="0"/>
              <a:t>(async, await)</a:t>
            </a:r>
            <a:r>
              <a:rPr kumimoji="1" lang="ko-KR" altLang="en-US" dirty="0"/>
              <a:t>가 불가함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Mysql2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mysql2/promise </a:t>
            </a:r>
            <a:r>
              <a:rPr kumimoji="1" lang="ko-KR" altLang="en-US" dirty="0"/>
              <a:t>모듈을 통해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비동기 처리를 가능하게 한다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참조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" altLang="ko-Kore-KR" dirty="0">
                <a:hlinkClick r:id="rId2"/>
              </a:rPr>
              <a:t>https://www.npmjs.com/package/mysql2</a:t>
            </a:r>
            <a:endParaRPr kumimoji="1"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42128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F1553-FAAE-F9D6-353D-A30010E6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1A888-EEBC-68F0-F487-BEFE0CB6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프로젝트 디렉토리에 설치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 </a:t>
            </a:r>
            <a:r>
              <a:rPr kumimoji="1" lang="en-US" altLang="ko-KR" dirty="0" err="1"/>
              <a:t>npm</a:t>
            </a:r>
            <a:r>
              <a:rPr kumimoji="1" lang="en-US" altLang="ko-KR" dirty="0"/>
              <a:t> install mysql2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프로젝트 디렉토리 내부에 설치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전역 범위에 설치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npm</a:t>
            </a:r>
            <a:r>
              <a:rPr kumimoji="1" lang="en-US" altLang="ko-KR" dirty="0"/>
              <a:t> install mysql2 –g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전역 범위에 설치</a:t>
            </a:r>
            <a:r>
              <a:rPr kumimoji="1" lang="en-US" altLang="ko-KR" dirty="0"/>
              <a:t> 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ko-KR" altLang="en-US" dirty="0"/>
              <a:t>주의사항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ko-KR" altLang="en-US" dirty="0"/>
              <a:t>윈도우 운영체제 사용중인 경우 관리자 권한으로 </a:t>
            </a:r>
            <a:r>
              <a:rPr kumimoji="1" lang="en-US" altLang="ko-KR" dirty="0" err="1"/>
              <a:t>cmd</a:t>
            </a:r>
            <a:r>
              <a:rPr kumimoji="1" lang="ko-KR" altLang="en-US" dirty="0"/>
              <a:t>창을 여세요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ko-KR" altLang="en-US" dirty="0"/>
              <a:t>유닉스 계열 운영체제</a:t>
            </a:r>
            <a:r>
              <a:rPr kumimoji="1" lang="en-US" altLang="ko-KR" dirty="0"/>
              <a:t>(</a:t>
            </a:r>
            <a:r>
              <a:rPr kumimoji="1" lang="ko-KR" altLang="en-US" dirty="0"/>
              <a:t>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리눅스</a:t>
            </a:r>
            <a:r>
              <a:rPr kumimoji="1" lang="en-US" altLang="ko-KR" dirty="0"/>
              <a:t>)</a:t>
            </a:r>
            <a:r>
              <a:rPr kumimoji="1" lang="ko-KR" altLang="en-US" dirty="0"/>
              <a:t> 사용중인 경우</a:t>
            </a:r>
            <a:endParaRPr kumimoji="1" lang="en-US" altLang="ko-KR" dirty="0"/>
          </a:p>
          <a:p>
            <a:pPr lvl="2">
              <a:buFontTx/>
              <a:buChar char="-"/>
            </a:pPr>
            <a:r>
              <a:rPr kumimoji="1" lang="ko-KR" altLang="en-US" dirty="0"/>
              <a:t>전역 범위 </a:t>
            </a:r>
            <a:r>
              <a:rPr kumimoji="1" lang="ko-KR" altLang="en-US" dirty="0" err="1"/>
              <a:t>설치시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sudo</a:t>
            </a:r>
            <a:r>
              <a:rPr kumimoji="1" lang="ko-KR" altLang="en-US" dirty="0"/>
              <a:t>로 설치하세요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오류남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4085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C8331-E3F5-E6D5-2E7C-7975F4DA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DDB7C-F0FA-C4A9-B6BB-622028E0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R" altLang="en-US" dirty="0"/>
              <a:t>프로젝트 폴더 내에 </a:t>
            </a:r>
            <a:r>
              <a:rPr kumimoji="1" lang="en-US" altLang="ko-KR" dirty="0" err="1"/>
              <a:t>app.js</a:t>
            </a:r>
            <a:r>
              <a:rPr kumimoji="1" lang="ko-KR" altLang="en-US" dirty="0"/>
              <a:t> 파일을 추가하세요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파일 내부에 해당 내용 작성하세요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(async()=&gt;{</a:t>
            </a:r>
          </a:p>
          <a:p>
            <a:pPr marL="0" indent="0">
              <a:buNone/>
            </a:pPr>
            <a:r>
              <a:rPr kumimoji="1" lang="en-US" altLang="ko-Kore-KR" dirty="0"/>
              <a:t>	/</a:t>
            </a:r>
            <a:r>
              <a:rPr kumimoji="1" lang="ko-KR" altLang="en-US" dirty="0"/>
              <a:t>**코드 작성**</a:t>
            </a:r>
            <a:r>
              <a:rPr kumimoji="1" lang="en-US" altLang="ko-KR" dirty="0"/>
              <a:t>/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})()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해당 코드를 통해 비동기 코드를 실행 가능해요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ore-KR" altLang="en-US" dirty="0"/>
              <a:t>이후</a:t>
            </a:r>
            <a:r>
              <a:rPr kumimoji="1" lang="ko-KR" altLang="en-US" dirty="0"/>
              <a:t> 작성되는 코드는 상단 </a:t>
            </a:r>
            <a:r>
              <a:rPr kumimoji="1" lang="en-US" altLang="ko-KR" dirty="0"/>
              <a:t>/</a:t>
            </a:r>
            <a:r>
              <a:rPr kumimoji="1" lang="ko-KR" altLang="en-US" dirty="0"/>
              <a:t>**코드 작성**</a:t>
            </a:r>
            <a:r>
              <a:rPr kumimoji="1" lang="en-US" altLang="ko-KR" dirty="0"/>
              <a:t>/</a:t>
            </a:r>
            <a:r>
              <a:rPr kumimoji="1" lang="ko-KR" altLang="en-US" dirty="0"/>
              <a:t> 부분에 추가하세요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310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BBA2D-ABAB-4EDE-F933-F465D69B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모듈 추가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7C642-2235-3EAC-1853-82ED37A0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모듈 추가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/>
              <a:t>const </a:t>
            </a:r>
            <a:r>
              <a:rPr kumimoji="1" lang="en-US" altLang="ko-KR" dirty="0" err="1"/>
              <a:t>mysql</a:t>
            </a:r>
            <a:r>
              <a:rPr kumimoji="1" lang="en-US" altLang="ko-KR" dirty="0"/>
              <a:t>=require(‘mysql2/promise’)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mysql2</a:t>
            </a:r>
            <a:r>
              <a:rPr kumimoji="1" lang="ko-KR" altLang="en-US" dirty="0"/>
              <a:t>의 비동기 모듈 추가하세요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/>
              <a:t>let connection=null</a:t>
            </a:r>
            <a:r>
              <a:rPr kumimoji="1" lang="ko-KR" altLang="en-US" dirty="0"/>
              <a:t> 로 커넥션 객체를 만드세요</a:t>
            </a:r>
            <a:endParaRPr kumimoji="1" lang="en-US" altLang="ko-KR" dirty="0"/>
          </a:p>
          <a:p>
            <a:pPr lvl="1">
              <a:buFontTx/>
              <a:buChar char="-"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연결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connection=await </a:t>
            </a:r>
            <a:r>
              <a:rPr kumimoji="1" lang="en-US" altLang="ko-KR" dirty="0" err="1"/>
              <a:t>mysql.creatConnection</a:t>
            </a:r>
            <a:r>
              <a:rPr kumimoji="1" lang="en-US" altLang="ko-KR" dirty="0"/>
              <a:t>({</a:t>
            </a:r>
          </a:p>
          <a:p>
            <a:pPr marL="0" indent="0">
              <a:buNone/>
            </a:pPr>
            <a:r>
              <a:rPr kumimoji="1" lang="en-US" altLang="ko-KR" dirty="0"/>
              <a:t>		host:?</a:t>
            </a:r>
          </a:p>
          <a:p>
            <a:pPr marL="0" indent="0">
              <a:buNone/>
            </a:pPr>
            <a:r>
              <a:rPr kumimoji="1" lang="en-US" altLang="ko-KR" dirty="0"/>
              <a:t>		port:?</a:t>
            </a:r>
          </a:p>
          <a:p>
            <a:pPr marL="0" indent="0">
              <a:buNone/>
            </a:pPr>
            <a:r>
              <a:rPr kumimoji="1" lang="en-US" altLang="ko-KR" dirty="0"/>
              <a:t>		user:?</a:t>
            </a:r>
          </a:p>
          <a:p>
            <a:pPr marL="0" indent="0">
              <a:buNone/>
            </a:pPr>
            <a:r>
              <a:rPr kumimoji="1" lang="en-US" altLang="ko-KR" dirty="0"/>
              <a:t>		password:?</a:t>
            </a:r>
          </a:p>
          <a:p>
            <a:pPr marL="0" indent="0">
              <a:buNone/>
            </a:pPr>
            <a:r>
              <a:rPr kumimoji="1" lang="en-US" altLang="ko-KR" dirty="0"/>
              <a:t>		database:?</a:t>
            </a:r>
          </a:p>
          <a:p>
            <a:pPr marL="0" indent="0">
              <a:buNone/>
            </a:pPr>
            <a:r>
              <a:rPr kumimoji="1" lang="en-US" altLang="ko-KR" dirty="0"/>
              <a:t>	})</a:t>
            </a:r>
          </a:p>
          <a:p>
            <a:pPr marL="0" indent="0">
              <a:buNone/>
            </a:pPr>
            <a:r>
              <a:rPr kumimoji="1" lang="en-US" altLang="ko-KR" dirty="0"/>
              <a:t>	- </a:t>
            </a:r>
            <a:r>
              <a:rPr kumimoji="1" lang="ko-KR" altLang="en-US" dirty="0"/>
              <a:t>해당 </a:t>
            </a:r>
            <a:r>
              <a:rPr kumimoji="1" lang="en-US" altLang="ko-KR" dirty="0"/>
              <a:t>?</a:t>
            </a:r>
            <a:r>
              <a:rPr kumimoji="1" lang="ko-KR" altLang="en-US" dirty="0"/>
              <a:t> 부분을 </a:t>
            </a:r>
            <a:r>
              <a:rPr kumimoji="1" lang="en-US" altLang="ko-KR" dirty="0" err="1"/>
              <a:t>db</a:t>
            </a:r>
            <a:r>
              <a:rPr kumimoji="1" lang="ko-KR" altLang="en-US" dirty="0"/>
              <a:t>정보 참조하여 작성하여 연결하세요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8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ED62C-0A32-6709-D32B-64BD782E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쿼리문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A5876-699D-894D-3D21-2C93ADAE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ore-KR" dirty="0"/>
              <a:t>?</a:t>
            </a:r>
            <a:r>
              <a:rPr kumimoji="1" lang="ko-KR" altLang="en-US" dirty="0"/>
              <a:t>값 사용한 </a:t>
            </a:r>
            <a:r>
              <a:rPr kumimoji="1" lang="en-US" altLang="ko-KR" dirty="0"/>
              <a:t>prepared statement</a:t>
            </a:r>
          </a:p>
          <a:p>
            <a:pPr marL="0" indent="0">
              <a:buNone/>
            </a:pPr>
            <a:r>
              <a:rPr kumimoji="1" lang="en-US" altLang="ko-Kore-KR" dirty="0"/>
              <a:t>	- </a:t>
            </a:r>
            <a:r>
              <a:rPr kumimoji="1" lang="en-US" altLang="ko-Kore-KR" dirty="0" err="1"/>
              <a:t>userid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‘test1’</a:t>
            </a:r>
            <a:r>
              <a:rPr kumimoji="1" lang="ko-KR" altLang="en-US" dirty="0"/>
              <a:t>인 행을 찾고 싶을 경우</a:t>
            </a:r>
            <a:endParaRPr kumimoji="1" lang="en-US" altLang="ko-Kore-KR" dirty="0"/>
          </a:p>
          <a:p>
            <a:pPr lvl="2"/>
            <a:r>
              <a:rPr kumimoji="1" lang="en-US" altLang="ko-Kore-KR" dirty="0"/>
              <a:t>const query=‘select * from user where </a:t>
            </a:r>
            <a:r>
              <a:rPr kumimoji="1" lang="en-US" altLang="ko-Kore-KR" dirty="0" err="1"/>
              <a:t>userid</a:t>
            </a:r>
            <a:r>
              <a:rPr kumimoji="1" lang="en-US" altLang="ko-Kore-KR" dirty="0"/>
              <a:t>=?’</a:t>
            </a:r>
          </a:p>
          <a:p>
            <a:pPr lvl="2"/>
            <a:r>
              <a:rPr kumimoji="1" lang="en-US" altLang="ko-Kore-KR" dirty="0"/>
              <a:t>const </a:t>
            </a:r>
            <a:r>
              <a:rPr kumimoji="1" lang="en-US" altLang="ko-Kore-KR" dirty="0" err="1"/>
              <a:t>userid</a:t>
            </a:r>
            <a:r>
              <a:rPr kumimoji="1" lang="en-US" altLang="ko-Kore-KR" dirty="0"/>
              <a:t>=‘test1’</a:t>
            </a:r>
          </a:p>
          <a:p>
            <a:pPr lvl="2"/>
            <a:r>
              <a:rPr kumimoji="1" lang="en-US" altLang="ko-Kore-KR" dirty="0"/>
              <a:t>const value=await </a:t>
            </a:r>
            <a:r>
              <a:rPr kumimoji="1" lang="en-US" altLang="ko-Kore-KR" dirty="0" err="1"/>
              <a:t>connection.query</a:t>
            </a:r>
            <a:r>
              <a:rPr kumimoji="1" lang="en-US" altLang="ko-Kore-KR" dirty="0"/>
              <a:t>(query,[</a:t>
            </a:r>
            <a:r>
              <a:rPr kumimoji="1" lang="en-US" altLang="ko-Kore-KR" dirty="0" err="1"/>
              <a:t>userid</a:t>
            </a:r>
            <a:r>
              <a:rPr kumimoji="1" lang="en-US" altLang="ko-Kore-KR" dirty="0"/>
              <a:t>])</a:t>
            </a:r>
          </a:p>
          <a:p>
            <a:pPr lvl="2"/>
            <a:endParaRPr kumimoji="1" lang="en-US" altLang="ko-Kore-KR" dirty="0"/>
          </a:p>
          <a:p>
            <a:pPr lvl="2"/>
            <a:r>
              <a:rPr kumimoji="1" lang="ko-KR" altLang="en-US" dirty="0"/>
              <a:t>해당 구문을 통해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에 쿼리의 실행 값이 저장된다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Value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번째 인덱스 즉 </a:t>
            </a:r>
            <a:r>
              <a:rPr kumimoji="1" lang="en-US" altLang="ko-KR" dirty="0"/>
              <a:t>value[0] </a:t>
            </a:r>
            <a:r>
              <a:rPr kumimoji="1" lang="ko-KR" altLang="en-US" dirty="0"/>
              <a:t>에 원하는 쿼리의 결과 </a:t>
            </a:r>
            <a:r>
              <a:rPr kumimoji="1" lang="en-US" altLang="ko-KR" dirty="0" err="1"/>
              <a:t>key:value</a:t>
            </a:r>
            <a:r>
              <a:rPr kumimoji="1" lang="ko-KR" altLang="en-US" dirty="0"/>
              <a:t>쌍이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형식으로 저장된다</a:t>
            </a:r>
            <a:endParaRPr kumimoji="1" lang="en-US" altLang="ko-KR" dirty="0"/>
          </a:p>
          <a:p>
            <a:pPr lvl="2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914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5EFF0-3FDB-DD97-1832-B5F4F280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실습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346B4-1555-5FDD-051D-15A4677A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Mysql2</a:t>
            </a:r>
            <a:r>
              <a:rPr kumimoji="1" lang="ko-KR" altLang="en-US" dirty="0"/>
              <a:t>모듈을 사용한 비동기 처리로</a:t>
            </a:r>
            <a:endParaRPr kumimoji="1" lang="en-US" altLang="ko-KR" dirty="0"/>
          </a:p>
          <a:p>
            <a:r>
              <a:rPr kumimoji="1" lang="en-US" altLang="ko-KR" dirty="0" err="1"/>
              <a:t>Fooddb</a:t>
            </a:r>
            <a:r>
              <a:rPr kumimoji="1" lang="ko-KR" altLang="en-US" dirty="0"/>
              <a:t>서버 안의 </a:t>
            </a:r>
            <a:r>
              <a:rPr kumimoji="1" lang="en-US" altLang="ko-KR" dirty="0" err="1"/>
              <a:t>userid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test1</a:t>
            </a:r>
            <a:r>
              <a:rPr kumimoji="1" lang="ko-KR" altLang="en-US" dirty="0"/>
              <a:t>인 값을 찾으세요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해당 값을 </a:t>
            </a:r>
            <a:r>
              <a:rPr kumimoji="1" lang="en-US" altLang="ko-KR" dirty="0" err="1"/>
              <a:t>console.log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출력하세요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Node</a:t>
            </a:r>
            <a:r>
              <a:rPr kumimoji="1" lang="ko-KR" altLang="en-US" dirty="0"/>
              <a:t>파일의 실행은 </a:t>
            </a:r>
            <a:r>
              <a:rPr kumimoji="1" lang="en-US" altLang="ko-KR" dirty="0"/>
              <a:t>node </a:t>
            </a:r>
            <a:r>
              <a:rPr kumimoji="1" lang="ko-KR" altLang="en-US" dirty="0"/>
              <a:t>파일이름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가능해요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Ex) node </a:t>
            </a:r>
            <a:r>
              <a:rPr kumimoji="1" lang="en-US" altLang="ko-KR" dirty="0" err="1"/>
              <a:t>app.js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90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360</Words>
  <Application>Microsoft Macintosh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테마</vt:lpstr>
      <vt:lpstr>Node.js mysql2모듈 실습</vt:lpstr>
      <vt:lpstr>1. 개요</vt:lpstr>
      <vt:lpstr>2. 설치</vt:lpstr>
      <vt:lpstr>3. 사용</vt:lpstr>
      <vt:lpstr>3. 사용. 모듈 추가, 연결</vt:lpstr>
      <vt:lpstr>3. 사용. 쿼리문 사용</vt:lpstr>
      <vt:lpstr>4.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mysql2모듈 실습</dc:title>
  <dc:creator>땅콩 피클</dc:creator>
  <cp:lastModifiedBy>땅콩 피클</cp:lastModifiedBy>
  <cp:revision>1</cp:revision>
  <dcterms:created xsi:type="dcterms:W3CDTF">2022-09-14T06:23:33Z</dcterms:created>
  <dcterms:modified xsi:type="dcterms:W3CDTF">2022-09-14T06:47:41Z</dcterms:modified>
</cp:coreProperties>
</file>