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74" r:id="rId4"/>
    <p:sldId id="277" r:id="rId5"/>
    <p:sldId id="278" r:id="rId6"/>
    <p:sldId id="275" r:id="rId7"/>
    <p:sldId id="276" r:id="rId8"/>
    <p:sldId id="279" r:id="rId9"/>
    <p:sldId id="280" r:id="rId10"/>
    <p:sldId id="282" r:id="rId11"/>
    <p:sldId id="283" r:id="rId12"/>
    <p:sldId id="284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5FBC-B064-44C5-8AC5-60CEF15F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0E356-5EEC-47D5-B65E-1AB8EF5F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85AA-12F4-4BBF-B5FC-D3109F93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7882-85FC-4AAC-AF61-084AEFD981C5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17E86-6000-4D07-8374-0279E5B7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AE586-77AD-456A-8BD6-44F0912C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 chainì ëí ì´ë¯¸ì§ ê²ìê²°ê³¼">
            <a:extLst>
              <a:ext uri="{FF2B5EF4-FFF2-40B4-BE49-F238E27FC236}">
                <a16:creationId xmlns:a16="http://schemas.microsoft.com/office/drawing/2014/main" id="{C7B7CD9E-E052-4CF8-B03E-9F7E3D4F8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20" y="0"/>
            <a:ext cx="1974980" cy="10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755057-2F7C-4876-AE60-212CF1926FF7}"/>
              </a:ext>
            </a:extLst>
          </p:cNvPr>
          <p:cNvGrpSpPr/>
          <p:nvPr userDrawn="1"/>
        </p:nvGrpSpPr>
        <p:grpSpPr>
          <a:xfrm>
            <a:off x="143071" y="-5104"/>
            <a:ext cx="10440953" cy="1063691"/>
            <a:chOff x="1" y="-1"/>
            <a:chExt cx="10250127" cy="1063691"/>
          </a:xfrm>
          <a:solidFill>
            <a:schemeClr val="bg1">
              <a:alpha val="40000"/>
            </a:schemeClr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3C8C36-3DBA-4D59-B5A8-0A17FB766D08}"/>
                </a:ext>
              </a:extLst>
            </p:cNvPr>
            <p:cNvSpPr/>
            <p:nvPr userDrawn="1"/>
          </p:nvSpPr>
          <p:spPr>
            <a:xfrm>
              <a:off x="1" y="0"/>
              <a:ext cx="10030408" cy="1063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5DF906BC-FF7F-4040-9220-B09531459861}"/>
                </a:ext>
              </a:extLst>
            </p:cNvPr>
            <p:cNvSpPr/>
            <p:nvPr userDrawn="1"/>
          </p:nvSpPr>
          <p:spPr>
            <a:xfrm flipV="1">
              <a:off x="10030409" y="-1"/>
              <a:ext cx="219719" cy="105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40FA99-6131-4CC0-B744-714A6858D973}"/>
              </a:ext>
            </a:extLst>
          </p:cNvPr>
          <p:cNvGrpSpPr/>
          <p:nvPr userDrawn="1"/>
        </p:nvGrpSpPr>
        <p:grpSpPr>
          <a:xfrm>
            <a:off x="1" y="-1"/>
            <a:ext cx="10440953" cy="1063691"/>
            <a:chOff x="1" y="-1"/>
            <a:chExt cx="10250127" cy="10636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71824C-EB54-4B46-8B4B-0C70C7D5A650}"/>
                </a:ext>
              </a:extLst>
            </p:cNvPr>
            <p:cNvSpPr/>
            <p:nvPr userDrawn="1"/>
          </p:nvSpPr>
          <p:spPr>
            <a:xfrm>
              <a:off x="1" y="0"/>
              <a:ext cx="10030408" cy="1063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893728B-8089-4854-9336-3E4A5CF8CAE2}"/>
                </a:ext>
              </a:extLst>
            </p:cNvPr>
            <p:cNvSpPr/>
            <p:nvPr userDrawn="1"/>
          </p:nvSpPr>
          <p:spPr>
            <a:xfrm flipV="1">
              <a:off x="10030409" y="-1"/>
              <a:ext cx="219719" cy="1058588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7C285A9-EC77-4E80-94D5-9F3620AE5D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539" y="223936"/>
            <a:ext cx="9265297" cy="559836"/>
          </a:xfrm>
        </p:spPr>
        <p:txBody>
          <a:bodyPr>
            <a:noAutofit/>
          </a:bodyPr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16117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3F0C26-6CF2-432D-AB55-60BA7DDA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F5375-1B61-4BDB-8107-A71BA6F3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315A2-9263-4F61-AD07-92B0898F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7882-85FC-4AAC-AF61-084AEFD981C5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2033-A8FB-4EC4-B4B1-E9C25AFE2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F1C71-DB83-4B35-AC5C-CCBC78C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CDB3C-AE18-4612-AE09-82B6D89CA786}"/>
              </a:ext>
            </a:extLst>
          </p:cNvPr>
          <p:cNvGrpSpPr/>
          <p:nvPr/>
        </p:nvGrpSpPr>
        <p:grpSpPr>
          <a:xfrm>
            <a:off x="5806751" y="0"/>
            <a:ext cx="6379028" cy="6858000"/>
            <a:chOff x="6096000" y="0"/>
            <a:chExt cx="6089779" cy="6858000"/>
          </a:xfrm>
          <a:solidFill>
            <a:schemeClr val="bg1">
              <a:alpha val="17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EB9045-779A-414E-AC5B-205CE6BFD58B}"/>
                </a:ext>
              </a:extLst>
            </p:cNvPr>
            <p:cNvSpPr/>
            <p:nvPr/>
          </p:nvSpPr>
          <p:spPr>
            <a:xfrm>
              <a:off x="8126963" y="0"/>
              <a:ext cx="405881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13F6D8DE-C72F-4726-B9C0-C7DAA4B58B4A}"/>
                </a:ext>
              </a:extLst>
            </p:cNvPr>
            <p:cNvSpPr/>
            <p:nvPr/>
          </p:nvSpPr>
          <p:spPr>
            <a:xfrm flipH="1" flipV="1">
              <a:off x="6096000" y="0"/>
              <a:ext cx="20309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85902EB-FD43-45C3-9A15-714131B57170}"/>
              </a:ext>
            </a:extLst>
          </p:cNvPr>
          <p:cNvGrpSpPr/>
          <p:nvPr/>
        </p:nvGrpSpPr>
        <p:grpSpPr>
          <a:xfrm>
            <a:off x="6096000" y="0"/>
            <a:ext cx="6089779" cy="6858000"/>
            <a:chOff x="6096000" y="0"/>
            <a:chExt cx="6089779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49383-41A6-4E65-B8C4-7A4BB2291F09}"/>
                </a:ext>
              </a:extLst>
            </p:cNvPr>
            <p:cNvSpPr/>
            <p:nvPr/>
          </p:nvSpPr>
          <p:spPr>
            <a:xfrm>
              <a:off x="8126963" y="0"/>
              <a:ext cx="405881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5C4295B-3598-489D-B72D-8746EDA45C8F}"/>
                </a:ext>
              </a:extLst>
            </p:cNvPr>
            <p:cNvSpPr/>
            <p:nvPr/>
          </p:nvSpPr>
          <p:spPr>
            <a:xfrm flipH="1" flipV="1">
              <a:off x="6096000" y="0"/>
              <a:ext cx="2030963" cy="68580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E6D3A2-EA3C-47D5-8BCC-B51E014C59C9}"/>
              </a:ext>
            </a:extLst>
          </p:cNvPr>
          <p:cNvSpPr txBox="1"/>
          <p:nvPr/>
        </p:nvSpPr>
        <p:spPr>
          <a:xfrm>
            <a:off x="7503148" y="1679510"/>
            <a:ext cx="4618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  <a:latin typeface="+mj-ea"/>
                <a:ea typeface="+mj-ea"/>
              </a:rPr>
              <a:t>KIT Chain-Voting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5CB3-43A1-4A23-B745-18A959FF6315}"/>
              </a:ext>
            </a:extLst>
          </p:cNvPr>
          <p:cNvSpPr txBox="1"/>
          <p:nvPr/>
        </p:nvSpPr>
        <p:spPr>
          <a:xfrm>
            <a:off x="7493531" y="2369600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블록체인을 이용한 소규모 투표시스템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8B2A0-3567-49FD-A8DF-A8A6AE7C7F3B}"/>
              </a:ext>
            </a:extLst>
          </p:cNvPr>
          <p:cNvSpPr txBox="1"/>
          <p:nvPr/>
        </p:nvSpPr>
        <p:spPr>
          <a:xfrm>
            <a:off x="8416212" y="4677599"/>
            <a:ext cx="3227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dirty="0">
                <a:solidFill>
                  <a:schemeClr val="bg1"/>
                </a:solidFill>
                <a:latin typeface="+mj-ea"/>
                <a:ea typeface="+mj-ea"/>
              </a:rPr>
              <a:t>SOSOHAN</a:t>
            </a:r>
            <a:endParaRPr lang="ko-KR" altLang="en-US" sz="2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FF67E-0F86-465F-BAA7-FC82296156D3}"/>
              </a:ext>
            </a:extLst>
          </p:cNvPr>
          <p:cNvSpPr txBox="1"/>
          <p:nvPr/>
        </p:nvSpPr>
        <p:spPr>
          <a:xfrm>
            <a:off x="8789430" y="5154653"/>
            <a:ext cx="2919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+mj-ea"/>
                <a:ea typeface="+mj-ea"/>
              </a:rPr>
              <a:t>Computer </a:t>
            </a:r>
            <a:r>
              <a:rPr lang="en-US" altLang="ko-KR" sz="2500" dirty="0" err="1">
                <a:solidFill>
                  <a:schemeClr val="bg1"/>
                </a:solidFill>
                <a:latin typeface="+mj-ea"/>
                <a:ea typeface="+mj-ea"/>
              </a:rPr>
              <a:t>Eng</a:t>
            </a:r>
            <a:r>
              <a:rPr lang="en-US" altLang="ko-KR" sz="2500" dirty="0">
                <a:solidFill>
                  <a:schemeClr val="bg1"/>
                </a:solidFill>
                <a:latin typeface="+mj-ea"/>
                <a:ea typeface="+mj-ea"/>
              </a:rPr>
              <a:t>, KIT</a:t>
            </a:r>
            <a:endParaRPr lang="ko-KR" altLang="en-US" sz="2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328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119E62-0FA0-4A07-9782-DAC78B2A1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2DBFA-56A1-4B1C-9A85-6CBB67A884F6}"/>
              </a:ext>
            </a:extLst>
          </p:cNvPr>
          <p:cNvSpPr txBox="1"/>
          <p:nvPr/>
        </p:nvSpPr>
        <p:spPr>
          <a:xfrm>
            <a:off x="1010775" y="1202725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투표 결과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7C709-AD58-4BC0-941A-60E324BC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87" y="1991010"/>
            <a:ext cx="5231026" cy="44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6B9EF-2F74-4BF6-B3F3-56059B8C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완료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5E37E-A74A-4F11-9B29-DDF8D6BFC11D}"/>
              </a:ext>
            </a:extLst>
          </p:cNvPr>
          <p:cNvSpPr txBox="1"/>
          <p:nvPr/>
        </p:nvSpPr>
        <p:spPr>
          <a:xfrm>
            <a:off x="3896478" y="1571297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243C60-D631-4E89-B1D3-4B6BC85E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403" y="1918137"/>
            <a:ext cx="2152464" cy="4641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DC43-BFC4-4667-B817-C41849F27D62}"/>
              </a:ext>
            </a:extLst>
          </p:cNvPr>
          <p:cNvSpPr txBox="1"/>
          <p:nvPr/>
        </p:nvSpPr>
        <p:spPr>
          <a:xfrm>
            <a:off x="9916928" y="15488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스마트폰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F16BE4-59DC-400E-AE3D-AD74346C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61" y="1940629"/>
            <a:ext cx="3393639" cy="447420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CB9C73-2972-4AB8-A1AF-74F8F9E4B176}"/>
              </a:ext>
            </a:extLst>
          </p:cNvPr>
          <p:cNvSpPr/>
          <p:nvPr/>
        </p:nvSpPr>
        <p:spPr>
          <a:xfrm>
            <a:off x="2492545" y="2649115"/>
            <a:ext cx="1304785" cy="14114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9F9656-F944-4F85-BCD4-3DF16856C68B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>
            <a:off x="2067289" y="3354860"/>
            <a:ext cx="42525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327561-A981-48B2-B531-665CB7DE7515}"/>
              </a:ext>
            </a:extLst>
          </p:cNvPr>
          <p:cNvSpPr txBox="1"/>
          <p:nvPr/>
        </p:nvSpPr>
        <p:spPr>
          <a:xfrm>
            <a:off x="415875" y="2339197"/>
            <a:ext cx="16514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완료한 투표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진행중인 투표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끝난 투표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F24410-F28E-4E37-9E81-FDEE62190281}"/>
              </a:ext>
            </a:extLst>
          </p:cNvPr>
          <p:cNvSpPr/>
          <p:nvPr/>
        </p:nvSpPr>
        <p:spPr>
          <a:xfrm>
            <a:off x="2885092" y="4177729"/>
            <a:ext cx="1304785" cy="6511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EE37DA-7F08-4A8C-811F-8FD80267121A}"/>
              </a:ext>
            </a:extLst>
          </p:cNvPr>
          <p:cNvCxnSpPr>
            <a:cxnSpLocks/>
          </p:cNvCxnSpPr>
          <p:nvPr/>
        </p:nvCxnSpPr>
        <p:spPr>
          <a:xfrm flipV="1">
            <a:off x="2279917" y="4682587"/>
            <a:ext cx="694192" cy="3936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5D215-67A7-4AD7-9A3B-E79DF50FF6EA}"/>
              </a:ext>
            </a:extLst>
          </p:cNvPr>
          <p:cNvSpPr txBox="1"/>
          <p:nvPr/>
        </p:nvSpPr>
        <p:spPr>
          <a:xfrm>
            <a:off x="1079028" y="50762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투표 개설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539259-B450-43D3-8EA3-19BFACAB4E3C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682644" y="3922836"/>
            <a:ext cx="68541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1A6D0E-5CD6-4480-9F9B-350B602833DD}"/>
              </a:ext>
            </a:extLst>
          </p:cNvPr>
          <p:cNvSpPr txBox="1"/>
          <p:nvPr/>
        </p:nvSpPr>
        <p:spPr>
          <a:xfrm>
            <a:off x="6392554" y="37381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목록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CF4290-4897-43B4-AD7C-B0BCEAC7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940630"/>
            <a:ext cx="2780145" cy="45134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9FB4E8B-53D6-4A7E-9FEA-CC0DB323629F}"/>
              </a:ext>
            </a:extLst>
          </p:cNvPr>
          <p:cNvSpPr/>
          <p:nvPr/>
        </p:nvSpPr>
        <p:spPr>
          <a:xfrm>
            <a:off x="4377859" y="3217091"/>
            <a:ext cx="1304785" cy="14114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EE0A59F-B6BF-4FA9-877B-619F85AE6960}"/>
              </a:ext>
            </a:extLst>
          </p:cNvPr>
          <p:cNvSpPr/>
          <p:nvPr/>
        </p:nvSpPr>
        <p:spPr>
          <a:xfrm>
            <a:off x="7557803" y="1850804"/>
            <a:ext cx="1390073" cy="6309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276945-6F47-4A58-B88B-A1908777AA6C}"/>
              </a:ext>
            </a:extLst>
          </p:cNvPr>
          <p:cNvCxnSpPr>
            <a:endCxn id="17" idx="4"/>
          </p:cNvCxnSpPr>
          <p:nvPr/>
        </p:nvCxnSpPr>
        <p:spPr>
          <a:xfrm flipV="1">
            <a:off x="8252839" y="2481796"/>
            <a:ext cx="1" cy="4551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E95E84-2CF7-465A-90CB-BDA237304F36}"/>
              </a:ext>
            </a:extLst>
          </p:cNvPr>
          <p:cNvSpPr txBox="1"/>
          <p:nvPr/>
        </p:nvSpPr>
        <p:spPr>
          <a:xfrm>
            <a:off x="7766744" y="302674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99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4EEEDD-00EC-4ABC-81D6-003FD970C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완료 목표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0768E-2D3C-4607-BE58-E19E22CC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67" y="1826292"/>
            <a:ext cx="8967465" cy="44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6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1C5E07-85A7-4E70-857A-B0E9C466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705" y="1595534"/>
            <a:ext cx="14032450" cy="4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1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¸ë¡ì²´ì¸ì ëí ì´ë¯¸ì§ ê²ìê²°ê³¼">
            <a:extLst>
              <a:ext uri="{FF2B5EF4-FFF2-40B4-BE49-F238E27FC236}">
                <a16:creationId xmlns:a16="http://schemas.microsoft.com/office/drawing/2014/main" id="{05EAF852-8F2A-4D93-A214-1431332B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66" y="1930399"/>
            <a:ext cx="5465234" cy="36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458D37-E841-414F-B546-6D6C22C7E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DCCD1-B189-4F31-8888-016C5C68F04C}"/>
              </a:ext>
            </a:extLst>
          </p:cNvPr>
          <p:cNvSpPr txBox="1"/>
          <p:nvPr/>
        </p:nvSpPr>
        <p:spPr>
          <a:xfrm>
            <a:off x="850426" y="2734964"/>
            <a:ext cx="5465233" cy="208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rgbClr val="002060"/>
                </a:solidFill>
              </a:rPr>
              <a:t>현재 개발 현황</a:t>
            </a:r>
            <a:endParaRPr lang="en-US" altLang="ko-KR" sz="3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rgbClr val="002060"/>
                </a:solidFill>
              </a:rPr>
              <a:t>개발 완료 목표</a:t>
            </a:r>
            <a:endParaRPr lang="en-US" altLang="ko-KR" sz="3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>
                <a:solidFill>
                  <a:srgbClr val="00206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1034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F3F60-4F7A-490E-8F88-4D767862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 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0560B-7A96-4646-9B36-4059C6B49D06}"/>
              </a:ext>
            </a:extLst>
          </p:cNvPr>
          <p:cNvSpPr txBox="1"/>
          <p:nvPr/>
        </p:nvSpPr>
        <p:spPr>
          <a:xfrm>
            <a:off x="1010775" y="1202725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7062F1-08E9-439B-B402-06F28B88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2" y="1991010"/>
            <a:ext cx="7755024" cy="4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F3F60-4F7A-490E-8F88-4D767862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 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0560B-7A96-4646-9B36-4059C6B49D06}"/>
              </a:ext>
            </a:extLst>
          </p:cNvPr>
          <p:cNvSpPr txBox="1"/>
          <p:nvPr/>
        </p:nvSpPr>
        <p:spPr>
          <a:xfrm>
            <a:off x="1010775" y="1202725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회원 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58490-3FCD-4A97-A6A7-2416ED31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7" y="2054953"/>
            <a:ext cx="7686269" cy="36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F3F60-4F7A-490E-8F88-4D767862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 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0560B-7A96-4646-9B36-4059C6B49D06}"/>
              </a:ext>
            </a:extLst>
          </p:cNvPr>
          <p:cNvSpPr txBox="1"/>
          <p:nvPr/>
        </p:nvSpPr>
        <p:spPr>
          <a:xfrm>
            <a:off x="1010775" y="120272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로그인 이후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06C0A-1E1D-4A7D-89C3-165739BC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42" y="1914061"/>
            <a:ext cx="6217636" cy="45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5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F3F60-4F7A-490E-8F88-4D767862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8DC26-4A3C-46C8-A51A-F16F297A699F}"/>
              </a:ext>
            </a:extLst>
          </p:cNvPr>
          <p:cNvSpPr txBox="1"/>
          <p:nvPr/>
        </p:nvSpPr>
        <p:spPr>
          <a:xfrm>
            <a:off x="1010775" y="1202725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투표 방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57C614-3B7E-4440-A357-B3D1CAF6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98" y="1792683"/>
            <a:ext cx="6606603" cy="48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F3F60-4F7A-490E-8F88-4D767862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66939-E83D-45C0-84DF-83A860E5DA61}"/>
              </a:ext>
            </a:extLst>
          </p:cNvPr>
          <p:cNvSpPr txBox="1"/>
          <p:nvPr/>
        </p:nvSpPr>
        <p:spPr>
          <a:xfrm>
            <a:off x="1010775" y="1202725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투표 방 생성이후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E6BFFB-25DA-4AC9-869F-DB6B9F11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05" y="1711325"/>
            <a:ext cx="6746789" cy="49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F3F60-4F7A-490E-8F88-4D767862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66939-E83D-45C0-84DF-83A860E5DA61}"/>
              </a:ext>
            </a:extLst>
          </p:cNvPr>
          <p:cNvSpPr txBox="1"/>
          <p:nvPr/>
        </p:nvSpPr>
        <p:spPr>
          <a:xfrm>
            <a:off x="1010775" y="1202725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투표하기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EAA20-E527-45EA-A6FA-57FD243F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89" y="1991010"/>
            <a:ext cx="4973822" cy="46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4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119E62-0FA0-4A07-9782-DAC78B2A1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개발현황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2E4BD-EC20-4633-9483-9210F821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12" y="1901924"/>
            <a:ext cx="6418176" cy="4732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D2DBFA-56A1-4B1C-9A85-6CBB67A884F6}"/>
              </a:ext>
            </a:extLst>
          </p:cNvPr>
          <p:cNvSpPr txBox="1"/>
          <p:nvPr/>
        </p:nvSpPr>
        <p:spPr>
          <a:xfrm>
            <a:off x="1010775" y="1202725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개인 개발 버전 </a:t>
            </a:r>
            <a:r>
              <a:rPr lang="en-US" altLang="ko-KR" dirty="0"/>
              <a:t>(</a:t>
            </a:r>
            <a:r>
              <a:rPr lang="ko-KR" altLang="en-US" dirty="0"/>
              <a:t>투표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20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136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정현석</dc:creator>
  <cp:lastModifiedBy>HyeonSeok</cp:lastModifiedBy>
  <cp:revision>75</cp:revision>
  <dcterms:created xsi:type="dcterms:W3CDTF">2018-03-12T16:23:40Z</dcterms:created>
  <dcterms:modified xsi:type="dcterms:W3CDTF">2018-05-30T07:00:00Z</dcterms:modified>
</cp:coreProperties>
</file>