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5237E-6470-41B1-904B-C56484DB1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F8B6B5-14FC-450A-8102-D97E9C899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04BDE-1D57-4772-92E7-60EED38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C78-4AB3-49E5-8F3B-DEF1B159CCD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67F0C-5DCD-4706-900D-0F100A89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F7457-266A-4B01-B031-A3F19DED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C944-F541-4077-8329-3D7CD05F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3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774F0-C2D6-40F2-A565-EA07406C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F5BEE-BBF0-4C9A-97E2-5E623ABDB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41EC8-0FC1-4E04-B75D-3BC4ECB8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C78-4AB3-49E5-8F3B-DEF1B159CCD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7537B-F268-4094-8352-EF7AC589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D314C-1802-4611-AEB6-8B32CC3F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C944-F541-4077-8329-3D7CD05F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CB02A7-3725-40CD-AD45-79C71CD03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FE88CB-C29B-4A65-943B-CAA6D0889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5D46C-B1E2-4C3D-B2DA-60D1869A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C78-4AB3-49E5-8F3B-DEF1B159CCD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CC12-49DF-4A95-9B6D-C75C8E61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FFF7B-84B2-475B-9E6A-60CEB6C6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C944-F541-4077-8329-3D7CD05F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61D10-8B5A-433A-8B5F-FBF12824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1D3A8-AC65-4A1E-A1B1-41932D2D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43D86-BDDF-4DDE-9888-4968985F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C78-4AB3-49E5-8F3B-DEF1B159CCD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4D31A-B138-4789-B436-A3CED354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DAAF1-B84D-42F0-8AF9-E937E487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C944-F541-4077-8329-3D7CD05F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6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70391-674A-457E-9FEB-BF8C0514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A6236-ACCE-4653-AE80-FE61C6B9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8A21F-9065-4885-BD77-4FEB96FD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C78-4AB3-49E5-8F3B-DEF1B159CCD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D480C-DC93-452F-9439-BFDD4233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5908A-FAC0-4F67-88AA-259DB57B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C944-F541-4077-8329-3D7CD05F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5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B0655-95AB-4386-AAA2-0503F3CB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1ACEA-B542-480F-AAFD-10E9F0023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6C56A8-3364-4BC8-B362-0E1FD55CA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86D6A-C293-4DA6-9285-D7B5E6DE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C78-4AB3-49E5-8F3B-DEF1B159CCD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7F58-C6B2-43B9-9EE5-A062B1AC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8AF738-0C82-418F-9DF0-B477C45E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C944-F541-4077-8329-3D7CD05F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2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11B71-7256-43E6-B846-0454AC82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1D79ED-222C-46EA-8484-213EE3E2B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F93D8-C368-4AC6-9CAA-786E51007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989281-B105-432B-A372-DE5B52C84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66ABF4-443B-463E-A55B-AE8FF6505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00FF7E-6CC4-4536-BD63-F0D2A60B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C78-4AB3-49E5-8F3B-DEF1B159CCD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CFADD2-26DB-4F23-B1F4-8CCFA747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F49865-EE03-4B6B-B3C5-E66DD9E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C944-F541-4077-8329-3D7CD05F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4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CEEA3-34C5-40D4-8157-C05F671E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59E64-E3FD-412D-9016-F416939B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C78-4AB3-49E5-8F3B-DEF1B159CCD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39CC7C-29B6-4B27-A1E8-8975E29C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92D110-4F3E-4439-8750-47A5A698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C944-F541-4077-8329-3D7CD05F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1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460AFE-5385-4756-8AC1-C80B7C1B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C78-4AB3-49E5-8F3B-DEF1B159CCD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46340F-DCB5-4E90-A360-7DA3D6FF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4D88B9-51F3-4568-A73C-A8810062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C944-F541-4077-8329-3D7CD05F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2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C5EC5-1820-4EC9-9A8B-D4C326EE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29EE3-4CFD-45D3-B683-0F73C4CA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D6208-F982-482F-BB96-508A88D61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2A866-2E5E-43FC-ADD9-1CBD87E4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C78-4AB3-49E5-8F3B-DEF1B159CCD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F0367-D4A6-4114-8FD8-A0342DC9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3E62C-F05D-4115-B351-DAE9D7B4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C944-F541-4077-8329-3D7CD05F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149D4-8542-4811-8436-5E492011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84FB9B-E286-4E68-B76B-1541C7CFF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36FF1-38E5-469F-B0D2-DC39837A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B24C9-DCD2-43C0-8F9F-DC2F421E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C78-4AB3-49E5-8F3B-DEF1B159CCD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8C5E2-FDE8-453C-A679-71FF0541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834CC-962A-4BC1-8D25-E9BB59DB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C944-F541-4077-8329-3D7CD05F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4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588807-356E-4F5A-B93C-A7BD048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E9F8A-EB0F-4EB6-B419-722803AA0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7475-ADBA-45E4-A4BB-076C9C467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5C78-4AB3-49E5-8F3B-DEF1B159CCD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14758-D3B8-4E3D-BE00-64D5F7F70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9144D-FEED-46ED-8FCC-35E2E0901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C944-F541-4077-8329-3D7CD05F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2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4F6F1-1F47-4510-9814-3CE84A618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0252" y="4022459"/>
            <a:ext cx="4391492" cy="110954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永進</a:t>
            </a:r>
            <a:r>
              <a:rPr lang="ja-JP" altLang="en-US" sz="44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専門大学校</a:t>
            </a:r>
            <a:br>
              <a:rPr lang="en-US" altLang="ja-JP" sz="44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</a:br>
            <a:r>
              <a:rPr lang="ja-JP" altLang="en-US" sz="24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チェ・ソヒ</a:t>
            </a:r>
            <a:endParaRPr lang="ko-KR" altLang="en-US" sz="4400" dirty="0">
              <a:solidFill>
                <a:srgbClr val="3D4654"/>
              </a:solidFill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DBB72C-3AEE-48E1-97D2-F40EA09D0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37" y="1149828"/>
            <a:ext cx="7060923" cy="288855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F5AD45C-F3E0-4DC2-BC45-C5168C3030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4111"/>
            </a:avLst>
          </a:prstGeom>
          <a:noFill/>
          <a:ln w="381000">
            <a:solidFill>
              <a:srgbClr val="3D4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F5AD45C-F3E0-4DC2-BC45-C5168C3030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4111"/>
            </a:avLst>
          </a:prstGeom>
          <a:noFill/>
          <a:ln w="381000">
            <a:solidFill>
              <a:srgbClr val="3D4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7D451-37E0-4F7E-887C-272091E63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0"/>
          <a:stretch/>
        </p:blipFill>
        <p:spPr>
          <a:xfrm>
            <a:off x="571128" y="1736198"/>
            <a:ext cx="5943600" cy="338559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09764E4-319F-4572-8894-F73449C82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3" y="134373"/>
            <a:ext cx="3222886" cy="763199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6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サービス説明</a:t>
            </a:r>
            <a:endParaRPr lang="ko-KR" altLang="en-US" sz="3600" dirty="0">
              <a:solidFill>
                <a:srgbClr val="3D4654"/>
              </a:solidFill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85E1550-41F9-431C-8CE0-4E27F3231D2D}"/>
              </a:ext>
            </a:extLst>
          </p:cNvPr>
          <p:cNvSpPr txBox="1">
            <a:spLocks/>
          </p:cNvSpPr>
          <p:nvPr/>
        </p:nvSpPr>
        <p:spPr>
          <a:xfrm>
            <a:off x="6720990" y="1490570"/>
            <a:ext cx="4899882" cy="38768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ja-JP" altLang="en-US" sz="25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参加系投票サービス</a:t>
            </a:r>
            <a:endParaRPr lang="en-US" altLang="ja-JP" sz="2500" dirty="0">
              <a:solidFill>
                <a:srgbClr val="3D4654"/>
              </a:solidFill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8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     － 他の人が作った投票にも自分の選択地が</a:t>
            </a:r>
            <a:endParaRPr lang="en-US" altLang="ja-JP" sz="1800" dirty="0">
              <a:solidFill>
                <a:srgbClr val="3D4654"/>
              </a:solidFill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18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          </a:t>
            </a:r>
            <a:r>
              <a:rPr lang="ja-JP" altLang="en-US" sz="18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追加できます！</a:t>
            </a:r>
            <a:endParaRPr lang="en-US" altLang="ja-JP" sz="1800" dirty="0">
              <a:solidFill>
                <a:srgbClr val="3D4654"/>
              </a:solidFill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l">
              <a:lnSpc>
                <a:spcPct val="200000"/>
              </a:lnSpc>
            </a:pPr>
            <a:r>
              <a:rPr lang="ja-JP" altLang="en-US" sz="25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非公開投票</a:t>
            </a:r>
            <a:endParaRPr lang="en-US" altLang="ja-JP" sz="2500" dirty="0">
              <a:solidFill>
                <a:srgbClr val="3D4654"/>
              </a:solidFill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8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     － 他の人に見られたくない投票は検索だけ</a:t>
            </a:r>
            <a:endParaRPr lang="en-US" altLang="ja-JP" sz="1800" dirty="0">
              <a:solidFill>
                <a:srgbClr val="3D4654"/>
              </a:solidFill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18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          </a:t>
            </a:r>
            <a:r>
              <a:rPr lang="ja-JP" altLang="en-US" sz="18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で確認んできる！</a:t>
            </a:r>
            <a:endParaRPr lang="en-US" altLang="ja-JP" sz="2400" dirty="0">
              <a:solidFill>
                <a:srgbClr val="3D4654"/>
              </a:solidFill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613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B2658E-D443-4CCE-B076-142BB17C7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6" b="5973"/>
          <a:stretch/>
        </p:blipFill>
        <p:spPr>
          <a:xfrm>
            <a:off x="1322423" y="1187240"/>
            <a:ext cx="9347637" cy="499932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3C6609-0DF5-4E19-B1DF-B9842C6A2C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4111"/>
            </a:avLst>
          </a:prstGeom>
          <a:noFill/>
          <a:ln w="381000">
            <a:solidFill>
              <a:srgbClr val="3D4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CF8E5F9-E530-4153-8512-B8B63814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3" y="134373"/>
            <a:ext cx="3079664" cy="763199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6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メイン画面</a:t>
            </a:r>
            <a:endParaRPr lang="ko-KR" altLang="en-US" sz="3600" dirty="0">
              <a:solidFill>
                <a:srgbClr val="3D4654"/>
              </a:solidFill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72F959-AE3E-4A6D-A378-32E6FCDF7DF2}"/>
              </a:ext>
            </a:extLst>
          </p:cNvPr>
          <p:cNvSpPr/>
          <p:nvPr/>
        </p:nvSpPr>
        <p:spPr>
          <a:xfrm>
            <a:off x="9060984" y="1199269"/>
            <a:ext cx="766591" cy="37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63C2B-2FFC-483E-8DB3-7A00AF45060C}"/>
              </a:ext>
            </a:extLst>
          </p:cNvPr>
          <p:cNvSpPr txBox="1"/>
          <p:nvPr/>
        </p:nvSpPr>
        <p:spPr>
          <a:xfrm>
            <a:off x="7202995" y="671092"/>
            <a:ext cx="259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投票リストが見られる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ページに里道するボタン</a:t>
            </a:r>
            <a:endParaRPr lang="ko-KR" altLang="en-US" sz="1600" dirty="0"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D7B516-D6B5-430E-B4A7-6B7D474CA39E}"/>
              </a:ext>
            </a:extLst>
          </p:cNvPr>
          <p:cNvSpPr/>
          <p:nvPr/>
        </p:nvSpPr>
        <p:spPr>
          <a:xfrm>
            <a:off x="9941355" y="1199269"/>
            <a:ext cx="569804" cy="37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5D522-7DB4-4536-BCF2-CAB5FE6C698F}"/>
              </a:ext>
            </a:extLst>
          </p:cNvPr>
          <p:cNvSpPr txBox="1"/>
          <p:nvPr/>
        </p:nvSpPr>
        <p:spPr>
          <a:xfrm>
            <a:off x="9370626" y="1648351"/>
            <a:ext cx="259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ログインページに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里道するボタン</a:t>
            </a:r>
            <a:endParaRPr lang="ko-KR" altLang="en-US" sz="1600" dirty="0"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5D24B8-DA27-4C57-A952-AFF4194AF553}"/>
              </a:ext>
            </a:extLst>
          </p:cNvPr>
          <p:cNvSpPr/>
          <p:nvPr/>
        </p:nvSpPr>
        <p:spPr>
          <a:xfrm>
            <a:off x="5557421" y="3207096"/>
            <a:ext cx="873870" cy="363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1AA19-1CE8-4F70-B5EC-B1F5CE1A3C0B}"/>
              </a:ext>
            </a:extLst>
          </p:cNvPr>
          <p:cNvSpPr txBox="1"/>
          <p:nvPr/>
        </p:nvSpPr>
        <p:spPr>
          <a:xfrm>
            <a:off x="6524261" y="3295733"/>
            <a:ext cx="259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投票を作ることができるページに里道するボタン</a:t>
            </a:r>
            <a:endParaRPr lang="ko-KR" altLang="en-US" sz="1600" dirty="0"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42DAE5-DDFB-456A-9BE1-60D3F0448483}"/>
              </a:ext>
            </a:extLst>
          </p:cNvPr>
          <p:cNvSpPr/>
          <p:nvPr/>
        </p:nvSpPr>
        <p:spPr>
          <a:xfrm>
            <a:off x="2137883" y="4554015"/>
            <a:ext cx="7916233" cy="1694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3F2B3-B4E0-4CF1-8102-D30CB2C4BC60}"/>
              </a:ext>
            </a:extLst>
          </p:cNvPr>
          <p:cNvSpPr txBox="1"/>
          <p:nvPr/>
        </p:nvSpPr>
        <p:spPr>
          <a:xfrm>
            <a:off x="7290852" y="4574902"/>
            <a:ext cx="259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人気の投票リストが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確認できる</a:t>
            </a:r>
            <a:endParaRPr lang="ko-KR" altLang="en-US" sz="1600" dirty="0"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181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735C29-32BA-4921-940B-765BE402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5" b="10227"/>
          <a:stretch/>
        </p:blipFill>
        <p:spPr>
          <a:xfrm>
            <a:off x="1094178" y="1104729"/>
            <a:ext cx="10003643" cy="510964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3C6609-0DF5-4E19-B1DF-B9842C6A2C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4111"/>
            </a:avLst>
          </a:prstGeom>
          <a:noFill/>
          <a:ln w="381000">
            <a:solidFill>
              <a:srgbClr val="3D4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CF8E5F9-E530-4153-8512-B8B63814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3" y="134373"/>
            <a:ext cx="3079664" cy="763199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6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ログイン画面</a:t>
            </a:r>
            <a:endParaRPr lang="ko-KR" altLang="en-US" sz="3600" dirty="0">
              <a:solidFill>
                <a:srgbClr val="3D4654"/>
              </a:solidFill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5D24B8-DA27-4C57-A952-AFF4194AF553}"/>
              </a:ext>
            </a:extLst>
          </p:cNvPr>
          <p:cNvSpPr/>
          <p:nvPr/>
        </p:nvSpPr>
        <p:spPr>
          <a:xfrm>
            <a:off x="5159329" y="4040541"/>
            <a:ext cx="895243" cy="363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D7B516-D6B5-430E-B4A7-6B7D474CA39E}"/>
              </a:ext>
            </a:extLst>
          </p:cNvPr>
          <p:cNvSpPr/>
          <p:nvPr/>
        </p:nvSpPr>
        <p:spPr>
          <a:xfrm>
            <a:off x="4321865" y="1861195"/>
            <a:ext cx="3566141" cy="2808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63C2B-2FFC-483E-8DB3-7A00AF45060C}"/>
              </a:ext>
            </a:extLst>
          </p:cNvPr>
          <p:cNvSpPr txBox="1"/>
          <p:nvPr/>
        </p:nvSpPr>
        <p:spPr>
          <a:xfrm>
            <a:off x="7904480" y="3023421"/>
            <a:ext cx="259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ログイン情報を入力して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ログインすることができる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F5E1AD-8916-418C-A137-5D86C0598211}"/>
              </a:ext>
            </a:extLst>
          </p:cNvPr>
          <p:cNvSpPr/>
          <p:nvPr/>
        </p:nvSpPr>
        <p:spPr>
          <a:xfrm>
            <a:off x="6137430" y="4040541"/>
            <a:ext cx="895243" cy="363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3F2B3-B4E0-4CF1-8102-D30CB2C4BC60}"/>
              </a:ext>
            </a:extLst>
          </p:cNvPr>
          <p:cNvSpPr txBox="1"/>
          <p:nvPr/>
        </p:nvSpPr>
        <p:spPr>
          <a:xfrm>
            <a:off x="4181384" y="4472432"/>
            <a:ext cx="168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ログインボタン</a:t>
            </a:r>
            <a:endParaRPr lang="ko-KR" altLang="en-US" sz="1600" dirty="0"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F30B3A-FCC0-4F56-95C8-A143180282D4}"/>
              </a:ext>
            </a:extLst>
          </p:cNvPr>
          <p:cNvSpPr txBox="1"/>
          <p:nvPr/>
        </p:nvSpPr>
        <p:spPr>
          <a:xfrm>
            <a:off x="7001588" y="4053256"/>
            <a:ext cx="168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新規取得ボタン</a:t>
            </a:r>
            <a:endParaRPr lang="ko-KR" altLang="en-US" sz="1600" dirty="0"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54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EF1BC2-F7B0-49E8-81FB-E5E480D46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4" b="11784"/>
          <a:stretch/>
        </p:blipFill>
        <p:spPr>
          <a:xfrm>
            <a:off x="1107439" y="944650"/>
            <a:ext cx="10437239" cy="524225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3C6609-0DF5-4E19-B1DF-B9842C6A2C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4111"/>
            </a:avLst>
          </a:prstGeom>
          <a:noFill/>
          <a:ln w="381000">
            <a:solidFill>
              <a:srgbClr val="3D4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CF8E5F9-E530-4153-8512-B8B63814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3" y="134373"/>
            <a:ext cx="3079664" cy="763199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6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投票作る画面</a:t>
            </a:r>
            <a:endParaRPr lang="ko-KR" altLang="en-US" sz="3600" dirty="0">
              <a:solidFill>
                <a:srgbClr val="3D4654"/>
              </a:solidFill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5D24B8-DA27-4C57-A952-AFF4194AF553}"/>
              </a:ext>
            </a:extLst>
          </p:cNvPr>
          <p:cNvSpPr/>
          <p:nvPr/>
        </p:nvSpPr>
        <p:spPr>
          <a:xfrm>
            <a:off x="4492318" y="2385348"/>
            <a:ext cx="3696642" cy="2349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1AA19-1CE8-4F70-B5EC-B1F5CE1A3C0B}"/>
              </a:ext>
            </a:extLst>
          </p:cNvPr>
          <p:cNvSpPr txBox="1"/>
          <p:nvPr/>
        </p:nvSpPr>
        <p:spPr>
          <a:xfrm>
            <a:off x="8109222" y="3136612"/>
            <a:ext cx="245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新たに制作する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投票の情報を入力する</a:t>
            </a:r>
            <a:endParaRPr lang="ko-KR" altLang="en-US" sz="1600" dirty="0"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42DAE5-DDFB-456A-9BE1-60D3F0448483}"/>
              </a:ext>
            </a:extLst>
          </p:cNvPr>
          <p:cNvSpPr/>
          <p:nvPr/>
        </p:nvSpPr>
        <p:spPr>
          <a:xfrm>
            <a:off x="4582160" y="4781637"/>
            <a:ext cx="1402080" cy="378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3F2B3-B4E0-4CF1-8102-D30CB2C4BC60}"/>
              </a:ext>
            </a:extLst>
          </p:cNvPr>
          <p:cNvSpPr txBox="1"/>
          <p:nvPr/>
        </p:nvSpPr>
        <p:spPr>
          <a:xfrm>
            <a:off x="2018287" y="4777718"/>
            <a:ext cx="259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非公開の投票の場合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選択することができる</a:t>
            </a:r>
            <a:endParaRPr lang="ko-KR" altLang="en-US" sz="1600" dirty="0"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41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98AE9C-3BB1-4E9F-A0F2-04EE972EF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1250" b="34787"/>
          <a:stretch/>
        </p:blipFill>
        <p:spPr>
          <a:xfrm>
            <a:off x="748618" y="1354569"/>
            <a:ext cx="10694764" cy="397278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3C6609-0DF5-4E19-B1DF-B9842C6A2C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4111"/>
            </a:avLst>
          </a:prstGeom>
          <a:noFill/>
          <a:ln w="381000">
            <a:solidFill>
              <a:srgbClr val="3D4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CF8E5F9-E530-4153-8512-B8B63814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2" y="134373"/>
            <a:ext cx="4564577" cy="763199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6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投票リスト画面</a:t>
            </a:r>
            <a:endParaRPr lang="ko-KR" altLang="en-US" sz="3600" dirty="0">
              <a:solidFill>
                <a:srgbClr val="3D4654"/>
              </a:solidFill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63C2B-2FFC-483E-8DB3-7A00AF45060C}"/>
              </a:ext>
            </a:extLst>
          </p:cNvPr>
          <p:cNvSpPr txBox="1"/>
          <p:nvPr/>
        </p:nvSpPr>
        <p:spPr>
          <a:xfrm>
            <a:off x="7694944" y="1851572"/>
            <a:ext cx="3010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投票の番号を利用して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投票を検索することができる</a:t>
            </a:r>
            <a:endParaRPr lang="ko-KR" altLang="en-US" sz="1600" dirty="0"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D7B516-D6B5-430E-B4A7-6B7D474CA39E}"/>
              </a:ext>
            </a:extLst>
          </p:cNvPr>
          <p:cNvSpPr/>
          <p:nvPr/>
        </p:nvSpPr>
        <p:spPr>
          <a:xfrm>
            <a:off x="4430558" y="1929969"/>
            <a:ext cx="3230454" cy="506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42DAE5-DDFB-456A-9BE1-60D3F0448483}"/>
              </a:ext>
            </a:extLst>
          </p:cNvPr>
          <p:cNvSpPr/>
          <p:nvPr/>
        </p:nvSpPr>
        <p:spPr>
          <a:xfrm>
            <a:off x="1181437" y="2717783"/>
            <a:ext cx="9829125" cy="2502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3F2B3-B4E0-4CF1-8102-D30CB2C4BC60}"/>
              </a:ext>
            </a:extLst>
          </p:cNvPr>
          <p:cNvSpPr txBox="1"/>
          <p:nvPr/>
        </p:nvSpPr>
        <p:spPr>
          <a:xfrm>
            <a:off x="782224" y="2102513"/>
            <a:ext cx="259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人気の投票リストが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確認できるところ</a:t>
            </a:r>
            <a:endParaRPr lang="ko-KR" altLang="en-US" sz="1600" dirty="0"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79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5CF6AE-8128-4B19-A605-387E77529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48" r="1080"/>
          <a:stretch/>
        </p:blipFill>
        <p:spPr>
          <a:xfrm>
            <a:off x="2429090" y="4328846"/>
            <a:ext cx="7507261" cy="2097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33C91F-FA08-4F4C-A40E-4221F59DE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2" b="7610"/>
          <a:stretch/>
        </p:blipFill>
        <p:spPr>
          <a:xfrm>
            <a:off x="2449804" y="377495"/>
            <a:ext cx="7507261" cy="395135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3C6609-0DF5-4E19-B1DF-B9842C6A2C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4111"/>
            </a:avLst>
          </a:prstGeom>
          <a:noFill/>
          <a:ln w="381000">
            <a:solidFill>
              <a:srgbClr val="3D4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CF8E5F9-E530-4153-8512-B8B63814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2" y="134373"/>
            <a:ext cx="4564577" cy="763199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6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投票画面</a:t>
            </a:r>
            <a:endParaRPr lang="ko-KR" altLang="en-US" sz="3600" dirty="0">
              <a:solidFill>
                <a:srgbClr val="3D4654"/>
              </a:solidFill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42DAE5-DDFB-456A-9BE1-60D3F0448483}"/>
              </a:ext>
            </a:extLst>
          </p:cNvPr>
          <p:cNvSpPr/>
          <p:nvPr/>
        </p:nvSpPr>
        <p:spPr>
          <a:xfrm>
            <a:off x="2478947" y="722643"/>
            <a:ext cx="7478118" cy="2056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EC0800-D86E-46F4-9657-B765FA8A3477}"/>
              </a:ext>
            </a:extLst>
          </p:cNvPr>
          <p:cNvSpPr/>
          <p:nvPr/>
        </p:nvSpPr>
        <p:spPr>
          <a:xfrm>
            <a:off x="2673102" y="2859722"/>
            <a:ext cx="7089808" cy="1467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63C2B-2FFC-483E-8DB3-7A00AF45060C}"/>
              </a:ext>
            </a:extLst>
          </p:cNvPr>
          <p:cNvSpPr txBox="1"/>
          <p:nvPr/>
        </p:nvSpPr>
        <p:spPr>
          <a:xfrm>
            <a:off x="8334093" y="803654"/>
            <a:ext cx="3010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投票の情報を見ることろ</a:t>
            </a:r>
            <a:endParaRPr lang="ko-KR" altLang="en-US" sz="1600" dirty="0"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3F2B3-B4E0-4CF1-8102-D30CB2C4BC60}"/>
              </a:ext>
            </a:extLst>
          </p:cNvPr>
          <p:cNvSpPr txBox="1"/>
          <p:nvPr/>
        </p:nvSpPr>
        <p:spPr>
          <a:xfrm>
            <a:off x="272907" y="3488994"/>
            <a:ext cx="259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投票の選択地を選べる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AD243F-6317-4B8A-AECA-E16C8B657C00}"/>
              </a:ext>
            </a:extLst>
          </p:cNvPr>
          <p:cNvSpPr/>
          <p:nvPr/>
        </p:nvSpPr>
        <p:spPr>
          <a:xfrm>
            <a:off x="5604214" y="4372453"/>
            <a:ext cx="1160570" cy="1389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58C07-9438-403E-A9E4-0862D0768E3C}"/>
              </a:ext>
            </a:extLst>
          </p:cNvPr>
          <p:cNvSpPr txBox="1"/>
          <p:nvPr/>
        </p:nvSpPr>
        <p:spPr>
          <a:xfrm>
            <a:off x="2984631" y="4869852"/>
            <a:ext cx="259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他の選択地を追加する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ことができる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3E815B-8770-4566-8179-5BA599282430}"/>
              </a:ext>
            </a:extLst>
          </p:cNvPr>
          <p:cNvSpPr/>
          <p:nvPr/>
        </p:nvSpPr>
        <p:spPr>
          <a:xfrm>
            <a:off x="5459765" y="6004511"/>
            <a:ext cx="706977" cy="315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603B7-2E14-4732-B9F6-79A33DA9D23D}"/>
              </a:ext>
            </a:extLst>
          </p:cNvPr>
          <p:cNvSpPr/>
          <p:nvPr/>
        </p:nvSpPr>
        <p:spPr>
          <a:xfrm>
            <a:off x="6185678" y="6005398"/>
            <a:ext cx="706977" cy="315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67215-2A72-400B-A443-A57B10EDE2F5}"/>
              </a:ext>
            </a:extLst>
          </p:cNvPr>
          <p:cNvSpPr txBox="1"/>
          <p:nvPr/>
        </p:nvSpPr>
        <p:spPr>
          <a:xfrm>
            <a:off x="2945786" y="5993006"/>
            <a:ext cx="259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選択後投票するボタン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918FB-1C16-4EC1-A790-2356AB22B876}"/>
              </a:ext>
            </a:extLst>
          </p:cNvPr>
          <p:cNvSpPr txBox="1"/>
          <p:nvPr/>
        </p:nvSpPr>
        <p:spPr>
          <a:xfrm>
            <a:off x="6755426" y="5993006"/>
            <a:ext cx="259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結果が見られるボタン</a:t>
            </a:r>
            <a:endParaRPr lang="en-US" altLang="ja-JP" sz="16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27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3C6609-0DF5-4E19-B1DF-B9842C6A2C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4111"/>
            </a:avLst>
          </a:prstGeom>
          <a:noFill/>
          <a:ln w="381000">
            <a:solidFill>
              <a:srgbClr val="3D4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CF8E5F9-E530-4153-8512-B8B63814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2" y="134373"/>
            <a:ext cx="4564577" cy="763199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6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これからの計画</a:t>
            </a:r>
            <a:endParaRPr lang="ko-KR" altLang="en-US" sz="3600" dirty="0">
              <a:solidFill>
                <a:srgbClr val="3D4654"/>
              </a:solidFill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F17E39F8-B415-40C8-ABD7-B68254D39D1F}"/>
              </a:ext>
            </a:extLst>
          </p:cNvPr>
          <p:cNvSpPr txBox="1">
            <a:spLocks/>
          </p:cNvSpPr>
          <p:nvPr/>
        </p:nvSpPr>
        <p:spPr>
          <a:xfrm>
            <a:off x="2272981" y="2133600"/>
            <a:ext cx="7646038" cy="32895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32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－多数の質問がある投票制作機能</a:t>
            </a:r>
            <a:endParaRPr lang="en-US" altLang="ja-JP" sz="3200" dirty="0">
              <a:solidFill>
                <a:srgbClr val="3D4654"/>
              </a:solidFill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3200" dirty="0">
                <a:solidFill>
                  <a:srgbClr val="3D4654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－非公開投票機能</a:t>
            </a:r>
            <a:endParaRPr lang="en-US" altLang="ja-JP" sz="3200" dirty="0">
              <a:solidFill>
                <a:srgbClr val="3D4654"/>
              </a:solidFill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pPr algn="l">
              <a:lnSpc>
                <a:spcPct val="100000"/>
              </a:lnSpc>
            </a:pPr>
            <a:endParaRPr lang="ko-KR" altLang="en-US" sz="3600" dirty="0">
              <a:solidFill>
                <a:srgbClr val="3D4654"/>
              </a:solidFill>
              <a:latin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288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noFill/>
        </a:ln>
      </a:spPr>
      <a:bodyPr vert="horz" lIns="91440" tIns="45720" rIns="91440" bIns="45720" rtlCol="0" anchor="b">
        <a:normAutofit/>
      </a:bodyPr>
      <a:lstStyle>
        <a:defPPr algn="l">
          <a:lnSpc>
            <a:spcPct val="100000"/>
          </a:lnSpc>
          <a:defRPr sz="3600" dirty="0" smtClean="0">
            <a:solidFill>
              <a:srgbClr val="3D4654"/>
            </a:solidFill>
            <a:latin typeface="Gen Jyuu Gothic Bold" panose="020B0602020203020207" pitchFamily="34" charset="-128"/>
            <a:ea typeface="Gen Jyuu Gothic Bold" panose="020B0602020203020207" pitchFamily="34" charset="-128"/>
            <a:cs typeface="Gen Jyuu Gothic Bold" panose="020B0602020203020207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384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Gen Jyuu Gothic Bold</vt:lpstr>
      <vt:lpstr>맑은 고딕</vt:lpstr>
      <vt:lpstr>Arial</vt:lpstr>
      <vt:lpstr>Office 테마</vt:lpstr>
      <vt:lpstr>永進専門大学校 チェ・ソヒ</vt:lpstr>
      <vt:lpstr>サービス説明</vt:lpstr>
      <vt:lpstr>メイン画面</vt:lpstr>
      <vt:lpstr>ログイン画面</vt:lpstr>
      <vt:lpstr>投票作る画面</vt:lpstr>
      <vt:lpstr>投票リスト画面</vt:lpstr>
      <vt:lpstr>投票画面</vt:lpstr>
      <vt:lpstr>これからの計画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永進専門大学校 チェ・ソヒ</dc:title>
  <dc:creator>sososo</dc:creator>
  <cp:lastModifiedBy>sososo</cp:lastModifiedBy>
  <cp:revision>11</cp:revision>
  <dcterms:created xsi:type="dcterms:W3CDTF">2019-12-10T05:32:19Z</dcterms:created>
  <dcterms:modified xsi:type="dcterms:W3CDTF">2019-12-11T05:40:03Z</dcterms:modified>
</cp:coreProperties>
</file>