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3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58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47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9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7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2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4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73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4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8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2551-0A3F-4667-802C-B3EF5720FB1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5C1CB-37C3-487A-ACE0-32E91FB9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F3C88-F4ED-344A-8A16-816838FD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37104" y="904014"/>
            <a:ext cx="9144000" cy="320040"/>
          </a:xfrm>
        </p:spPr>
        <p:txBody>
          <a:bodyPr>
            <a:normAutofit fontScale="90000"/>
          </a:bodyPr>
          <a:lstStyle/>
          <a:p>
            <a:r>
              <a:rPr lang="en-US" dirty="0"/>
              <a:t>Invasion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1930B-515A-E4A7-BB1D-79C8025E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55" y="5824728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Авторы: Пальчиков Кирилл</a:t>
            </a:r>
          </a:p>
          <a:p>
            <a:pPr algn="l"/>
            <a:r>
              <a:rPr lang="ru-RU" dirty="0"/>
              <a:t>		Дедов Дмитрий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1A26CB-D30D-6554-AF0C-352F20D5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42" y="1527048"/>
            <a:ext cx="5998349" cy="3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F23B8-F027-9306-C188-B6089D01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98" y="582168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1E4E7-C378-AF5D-F0E2-789366CF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98" y="2157315"/>
            <a:ext cx="8596668" cy="3880773"/>
          </a:xfrm>
        </p:spPr>
        <p:txBody>
          <a:bodyPr/>
          <a:lstStyle/>
          <a:p>
            <a:r>
              <a:rPr lang="ru-RU" dirty="0"/>
              <a:t>Наш проект – это бесконечный шутер-</a:t>
            </a:r>
            <a:r>
              <a:rPr lang="ru-RU" dirty="0" err="1"/>
              <a:t>платформер</a:t>
            </a:r>
            <a:r>
              <a:rPr lang="ru-RU" dirty="0"/>
              <a:t>, который может закончится только из-за нехватки патронов или от того, что закончилось здоровье.</a:t>
            </a:r>
          </a:p>
          <a:p>
            <a:endParaRPr lang="ru-RU" dirty="0"/>
          </a:p>
          <a:p>
            <a:r>
              <a:rPr lang="ru-RU" dirty="0"/>
              <a:t>Враги будут появляться, пока не закончится игра. Их не будет </a:t>
            </a:r>
            <a:r>
              <a:rPr lang="ru-RU" dirty="0" err="1"/>
              <a:t>спавниться</a:t>
            </a:r>
            <a:r>
              <a:rPr lang="ru-RU" dirty="0"/>
              <a:t> много сразу, они будут вылетать по мере их убийства.</a:t>
            </a:r>
          </a:p>
          <a:p>
            <a:endParaRPr lang="ru-RU" dirty="0"/>
          </a:p>
          <a:p>
            <a:r>
              <a:rPr lang="ru-RU" dirty="0"/>
              <a:t>За каждого убитого врага будут начисляться очки. Рекорд очков пользователя будет сохраняться в </a:t>
            </a:r>
            <a:r>
              <a:rPr lang="en-US" dirty="0"/>
              <a:t>txt </a:t>
            </a:r>
            <a:r>
              <a:rPr lang="ru-RU" dirty="0"/>
              <a:t>файле.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52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1A101-438F-800E-7FD1-2D3FC20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4E0C-77E8-2A17-0D76-FFD69529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геймплея прописано в разных классах, таких как: </a:t>
            </a:r>
            <a:r>
              <a:rPr lang="en-US" dirty="0"/>
              <a:t>Platforms, Platforms_2, Platforms_3 – </a:t>
            </a:r>
            <a:r>
              <a:rPr lang="ru-RU" dirty="0"/>
              <a:t>отвечающие за создание платформ на экране</a:t>
            </a:r>
            <a:r>
              <a:rPr lang="en-US" dirty="0"/>
              <a:t>; Player – </a:t>
            </a:r>
            <a:r>
              <a:rPr lang="ru-RU" dirty="0"/>
              <a:t>в этом классе прописан игрок</a:t>
            </a:r>
            <a:r>
              <a:rPr lang="en-US" dirty="0"/>
              <a:t>; Mobs – </a:t>
            </a:r>
            <a:r>
              <a:rPr lang="ru-RU" dirty="0"/>
              <a:t>класс создания мобов и их полета</a:t>
            </a:r>
            <a:r>
              <a:rPr lang="en-US" dirty="0"/>
              <a:t>; Bullet – </a:t>
            </a:r>
            <a:r>
              <a:rPr lang="ru-RU" dirty="0"/>
              <a:t>этот класс отвечает за стрельбу персонажа.</a:t>
            </a:r>
          </a:p>
          <a:p>
            <a:endParaRPr lang="ru-RU" dirty="0"/>
          </a:p>
          <a:p>
            <a:r>
              <a:rPr lang="ru-RU" dirty="0"/>
              <a:t>Так как проект парный, для слияния разных классов с разных компьютеров был использован сайт </a:t>
            </a:r>
            <a:r>
              <a:rPr lang="en-US" dirty="0"/>
              <a:t>GitHub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Для создания проекта мы использовали такие библиотеки как </a:t>
            </a:r>
            <a:r>
              <a:rPr lang="en-US" dirty="0" err="1"/>
              <a:t>PyGame</a:t>
            </a:r>
            <a:r>
              <a:rPr lang="en-US" dirty="0"/>
              <a:t>, random, </a:t>
            </a:r>
            <a:r>
              <a:rPr lang="en-US" dirty="0" err="1"/>
              <a:t>os</a:t>
            </a:r>
            <a:r>
              <a:rPr lang="en-US" dirty="0"/>
              <a:t>, sys, math.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8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A9071-49FE-7EE0-D815-9B3D62A0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6F467-02AA-D65A-DE90-2E9ABCC2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Подводя итог, мы можем сказать, что довольны проделанной работой, ведь сделали все, что хотели осуществить в своей игре. Создание этого проекта помогло нам усвоить и закрепить пройденный материал.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Хотя мы и сделали все желанное в нашем проекте, но нам кажется, что в нем можно осуществить еще и стрельбу врагов.</a:t>
            </a:r>
          </a:p>
        </p:txBody>
      </p:sp>
    </p:spTree>
    <p:extLst>
      <p:ext uri="{BB962C8B-B14F-4D97-AF65-F5344CB8AC3E}">
        <p14:creationId xmlns:p14="http://schemas.microsoft.com/office/powerpoint/2010/main" val="4062277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224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Invasion</vt:lpstr>
      <vt:lpstr>Идея проекта</vt:lpstr>
      <vt:lpstr>Структура проекта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</dc:title>
  <dc:creator>Кирилл Пальчиков</dc:creator>
  <cp:lastModifiedBy>Кирилл Пальчиков</cp:lastModifiedBy>
  <cp:revision>3</cp:revision>
  <dcterms:created xsi:type="dcterms:W3CDTF">2023-01-18T15:25:59Z</dcterms:created>
  <dcterms:modified xsi:type="dcterms:W3CDTF">2023-01-18T16:00:15Z</dcterms:modified>
</cp:coreProperties>
</file>