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AA1-91D6-4555-B1D6-64A338DB3D1A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F5E-32AD-481B-B5F7-191E80D98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935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AA1-91D6-4555-B1D6-64A338DB3D1A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F5E-32AD-481B-B5F7-191E80D98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92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AA1-91D6-4555-B1D6-64A338DB3D1A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F5E-32AD-481B-B5F7-191E80D98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3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AA1-91D6-4555-B1D6-64A338DB3D1A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F5E-32AD-481B-B5F7-191E80D98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65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AA1-91D6-4555-B1D6-64A338DB3D1A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F5E-32AD-481B-B5F7-191E80D98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7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AA1-91D6-4555-B1D6-64A338DB3D1A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F5E-32AD-481B-B5F7-191E80D98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2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AA1-91D6-4555-B1D6-64A338DB3D1A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F5E-32AD-481B-B5F7-191E80D98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85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AA1-91D6-4555-B1D6-64A338DB3D1A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F5E-32AD-481B-B5F7-191E80D98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11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AA1-91D6-4555-B1D6-64A338DB3D1A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F5E-32AD-481B-B5F7-191E80D98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0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AA1-91D6-4555-B1D6-64A338DB3D1A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F5E-32AD-481B-B5F7-191E80D98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4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7AA1-91D6-4555-B1D6-64A338DB3D1A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89F5E-32AD-481B-B5F7-191E80D98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32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27AA1-91D6-4555-B1D6-64A338DB3D1A}" type="datetimeFigureOut">
              <a:rPr lang="ko-KR" altLang="en-US" smtClean="0"/>
              <a:t>2024-02-29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89F5E-32AD-481B-B5F7-191E80D98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43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050830"/>
              </p:ext>
            </p:extLst>
          </p:nvPr>
        </p:nvGraphicFramePr>
        <p:xfrm>
          <a:off x="5033107" y="543820"/>
          <a:ext cx="2194170" cy="59334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194170">
                  <a:extLst>
                    <a:ext uri="{9D8B030D-6E8A-4147-A177-3AD203B41FA5}">
                      <a16:colId xmlns:a16="http://schemas.microsoft.com/office/drawing/2014/main" val="2575247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레시피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45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레시피 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09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메뉴명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419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조리방법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요리종류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40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열량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19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탄수화물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2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단백질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1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72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나트륨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4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이미지경로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재료정보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4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저감조리법</a:t>
                      </a:r>
                      <a:r>
                        <a:rPr lang="en-US" altLang="ko-KR" dirty="0" smtClean="0"/>
                        <a:t>tip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0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만드는법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9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감정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53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재료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34442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299371"/>
              </p:ext>
            </p:extLst>
          </p:nvPr>
        </p:nvGraphicFramePr>
        <p:xfrm>
          <a:off x="1766276" y="2884331"/>
          <a:ext cx="2260601" cy="11125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260601">
                  <a:extLst>
                    <a:ext uri="{9D8B030D-6E8A-4147-A177-3AD203B41FA5}">
                      <a16:colId xmlns:a16="http://schemas.microsoft.com/office/drawing/2014/main" val="4136559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음성 데이터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02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파일명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64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4382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81113"/>
              </p:ext>
            </p:extLst>
          </p:nvPr>
        </p:nvGraphicFramePr>
        <p:xfrm>
          <a:off x="8233507" y="543820"/>
          <a:ext cx="2194170" cy="11125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194170">
                  <a:extLst>
                    <a:ext uri="{9D8B030D-6E8A-4147-A177-3AD203B41FA5}">
                      <a16:colId xmlns:a16="http://schemas.microsoft.com/office/drawing/2014/main" val="4136559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사진 데이터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02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파일명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64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결과값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43829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991485"/>
              </p:ext>
            </p:extLst>
          </p:nvPr>
        </p:nvGraphicFramePr>
        <p:xfrm>
          <a:off x="8233507" y="2884331"/>
          <a:ext cx="2194170" cy="11125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194170">
                  <a:extLst>
                    <a:ext uri="{9D8B030D-6E8A-4147-A177-3AD203B41FA5}">
                      <a16:colId xmlns:a16="http://schemas.microsoft.com/office/drawing/2014/main" val="4136559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식재료 별 유통기한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02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식재료명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64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유통기한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43829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760842"/>
              </p:ext>
            </p:extLst>
          </p:nvPr>
        </p:nvGraphicFramePr>
        <p:xfrm>
          <a:off x="8233507" y="4993900"/>
          <a:ext cx="2194170" cy="14833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194170">
                  <a:extLst>
                    <a:ext uri="{9D8B030D-6E8A-4147-A177-3AD203B41FA5}">
                      <a16:colId xmlns:a16="http://schemas.microsoft.com/office/drawing/2014/main" val="4136559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사용자 냉장고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02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식재료 번호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64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식재료명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43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유통기한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80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21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06101"/>
              </p:ext>
            </p:extLst>
          </p:nvPr>
        </p:nvGraphicFramePr>
        <p:xfrm>
          <a:off x="4677508" y="543820"/>
          <a:ext cx="2866292" cy="59334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866292">
                  <a:extLst>
                    <a:ext uri="{9D8B030D-6E8A-4147-A177-3AD203B41FA5}">
                      <a16:colId xmlns:a16="http://schemas.microsoft.com/office/drawing/2014/main" val="2575247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recipe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45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index</a:t>
                      </a:r>
                      <a:r>
                        <a:rPr lang="en-US" altLang="ko-KR" baseline="0" dirty="0" smtClean="0"/>
                        <a:t> : SMALLINT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09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메뉴명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 VARCHAR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419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조리방법 </a:t>
                      </a:r>
                      <a:r>
                        <a:rPr lang="en-US" altLang="ko-KR" dirty="0" smtClean="0"/>
                        <a:t>: VARCHAR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요리종류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 VARCHAR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40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열량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baseline="0" dirty="0" smtClean="0"/>
                        <a:t>SMALLINT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19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탄수화물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baseline="0" dirty="0" smtClean="0"/>
                        <a:t>SMALLINT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2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단백질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baseline="0" dirty="0" smtClean="0"/>
                        <a:t>SMALLINT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1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지방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baseline="0" dirty="0" smtClean="0"/>
                        <a:t>SMALLINT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727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나트륨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baseline="0" dirty="0" smtClean="0"/>
                        <a:t>SMALLINT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84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이미지경로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 VARCHAR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9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재료정보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 TEXT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42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저감조리법</a:t>
                      </a:r>
                      <a:r>
                        <a:rPr lang="en-US" altLang="ko-KR" dirty="0" smtClean="0"/>
                        <a:t>tip : VARCHAR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0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 smtClean="0"/>
                        <a:t>만드는법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 TEXT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9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감정 </a:t>
                      </a:r>
                      <a:r>
                        <a:rPr lang="en-US" altLang="ko-KR" dirty="0" smtClean="0"/>
                        <a:t>: TEXT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53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재료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34442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71839"/>
              </p:ext>
            </p:extLst>
          </p:nvPr>
        </p:nvGraphicFramePr>
        <p:xfrm>
          <a:off x="1055078" y="2884331"/>
          <a:ext cx="2971800" cy="11125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4136559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recording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02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filename</a:t>
                      </a:r>
                      <a:r>
                        <a:rPr lang="en-US" altLang="ko-KR" baseline="0" dirty="0" smtClean="0"/>
                        <a:t> : VARCHAR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64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result : VARCHAR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4382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353786"/>
              </p:ext>
            </p:extLst>
          </p:nvPr>
        </p:nvGraphicFramePr>
        <p:xfrm>
          <a:off x="8233506" y="543820"/>
          <a:ext cx="2897555" cy="11125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897555">
                  <a:extLst>
                    <a:ext uri="{9D8B030D-6E8A-4147-A177-3AD203B41FA5}">
                      <a16:colId xmlns:a16="http://schemas.microsoft.com/office/drawing/2014/main" val="4136559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photo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02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photoname</a:t>
                      </a:r>
                      <a:r>
                        <a:rPr lang="en-US" altLang="ko-KR" baseline="0" dirty="0" smtClean="0"/>
                        <a:t> : TEXT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64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result : TEXT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43829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657367"/>
              </p:ext>
            </p:extLst>
          </p:nvPr>
        </p:nvGraphicFramePr>
        <p:xfrm>
          <a:off x="8233507" y="2884331"/>
          <a:ext cx="2897554" cy="11125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897554">
                  <a:extLst>
                    <a:ext uri="{9D8B030D-6E8A-4147-A177-3AD203B41FA5}">
                      <a16:colId xmlns:a16="http://schemas.microsoft.com/office/drawing/2014/main" val="4136559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expiration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02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ingredient : VARCHAR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64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date</a:t>
                      </a:r>
                      <a:r>
                        <a:rPr lang="en-US" altLang="ko-KR" baseline="0" dirty="0" smtClean="0"/>
                        <a:t> : </a:t>
                      </a:r>
                      <a:r>
                        <a:rPr lang="en-US" altLang="ko-KR" dirty="0" smtClean="0"/>
                        <a:t>VARCHAR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43829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72090"/>
              </p:ext>
            </p:extLst>
          </p:nvPr>
        </p:nvGraphicFramePr>
        <p:xfrm>
          <a:off x="8233507" y="4993900"/>
          <a:ext cx="2897554" cy="14833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897554">
                  <a:extLst>
                    <a:ext uri="{9D8B030D-6E8A-4147-A177-3AD203B41FA5}">
                      <a16:colId xmlns:a16="http://schemas.microsoft.com/office/drawing/2014/main" val="4136559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fridge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02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num</a:t>
                      </a:r>
                      <a:r>
                        <a:rPr lang="en-US" altLang="ko-KR" dirty="0" smtClean="0"/>
                        <a:t> : INT (PK)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64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ingredient : </a:t>
                      </a:r>
                      <a:r>
                        <a:rPr lang="en-US" altLang="ko-KR" dirty="0" smtClean="0"/>
                        <a:t>VARCHAR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043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date : </a:t>
                      </a:r>
                      <a:r>
                        <a:rPr lang="en-US" altLang="ko-KR" dirty="0" smtClean="0"/>
                        <a:t>VARCHAR</a:t>
                      </a:r>
                      <a:endParaRPr lang="ko-KR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880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7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118</Words>
  <Application>Microsoft Office PowerPoint</Application>
  <PresentationFormat>와이드스크린</PresentationFormat>
  <Paragraphs>58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TaeHwan Lim</dc:creator>
  <cp:lastModifiedBy>TaeHwan Lim</cp:lastModifiedBy>
  <cp:revision>3</cp:revision>
  <dcterms:created xsi:type="dcterms:W3CDTF">2024-02-28T17:59:36Z</dcterms:created>
  <dcterms:modified xsi:type="dcterms:W3CDTF">2024-02-28T18:12:22Z</dcterms:modified>
</cp:coreProperties>
</file>