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6911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33FE-6604-426D-BB37-F5610701392F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A57C6-978D-4B0B-BB17-A6D94ED32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L7 (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방화벽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L4 (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공유기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L3 (CISCO)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L2 (CISCO)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A57C6-978D-4B0B-BB17-A6D94ED32B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A44A5-3D6E-DF27-FAD5-C06E75B5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9E52C0-AB6C-80FF-8FC5-4E362C54B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73EEF-3671-2794-E967-E33690F3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9E858-1965-2BBC-7584-FABED932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7A27-848A-3C34-8DC5-2E1168CF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94A0-0297-E1D6-CB64-126C983E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FD9B6-92F8-72E5-A61B-D07E38E4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BE8F3-28BF-D76E-080D-1DD26ABD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12393-F08C-B322-86CE-5ACFA52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25C5C-F1A0-16DC-A2E5-01F0759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7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DABFDE-EFA2-77D6-915F-A5BD2677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A03A8-4754-7CA6-EDAE-CA177203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295D-D389-4E43-6B10-64A8D0E8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329C2-DB2D-3CDF-0278-6B88B325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14A42-61DD-A516-4874-1008E69F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8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93CA7-EF01-6B00-7419-736146FB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16424-0551-863F-6B78-35781052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5958E-72AA-141E-9222-AFE8F288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5DE58-8FA9-1E31-DBA4-C98B76A8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A1B9F-2156-B5F0-AA75-BD959789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1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D118-D296-9A98-F13A-F029642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B4F62-EDFA-CDE7-C9E2-A57ADBDC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88AC6-157D-892F-2F48-5248B504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29182-2255-7FCB-F153-A1492D67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55304-D6A8-E531-29FF-CBD9E5E7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A3FD-8D73-6422-D584-F65B4B65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F0493-51A9-BA2E-1350-00B9547E4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485A4-F648-1598-04B4-414D22FEB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AA999-1C88-137F-158B-55C2CBCC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AD3D2-045F-DBEE-DB2F-88F39D13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B6B44-51D2-CBB0-9867-960A872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E80A-65B1-E996-C104-904538D5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BEE1D-D717-9B42-5616-5F756577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A1B06-6DB7-EECD-1A9F-D67C560B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0A63C6-D2C4-B1FA-A88F-C5E1BCA2E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910212-22C7-42EC-66AC-378566489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48351-F2C3-303C-04DD-65966688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888AD8-FD2B-E013-9DAA-C262AEC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72A8A4-D9F3-948D-5A8A-4EF26BA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A7E0-238E-29FF-7F1D-AF466AF3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D07B41-1659-8DF1-58F1-015EDB74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3A6E8-C91A-61C6-CF84-135E93EF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610F97-1EC8-B089-B965-596882CC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0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B12D60-A28E-0037-B7DD-48114320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E3234E-8060-C769-6310-B9BD85CA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507A1-9AFA-3E57-4C97-76F7FE2C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7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853E-09F6-5F7B-57A8-95A6ECDB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7DFD4-4BEA-1193-DF91-55530BF7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C853C-6D90-1EBE-5C1D-7E89DDF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AF67D-850E-3C21-5408-9802B9B9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0C361-B8C9-EC92-FD29-F5DD4DCD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9D0A9-C984-940B-00D8-9931EB2D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15E54-0B51-360B-47BD-4EC65A57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5F6C7-D629-2105-D0E7-41E86FF2B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9C5D8-CE09-CFB0-8DFC-837D9173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A7D82-CCEF-058A-0D46-0DF225D4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3A70E-CE22-B2B1-ED61-7313260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EC13A-0C2F-AF12-1E4F-5DF2FCB0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533C99-3F56-90B9-2F51-2F7139F5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9BC6F-B9A9-CE5A-6B16-D9236EB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BAF3A-1FC1-585E-590A-219008C3C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3FA1C-7A9C-46FC-B3B8-BE2C79FB720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62C41-6419-41E7-B1FD-CA3A6B6C5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D26A6-FB8E-E26B-8C5F-A1E95DB56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08D15-9929-4C2F-B0A5-AF266110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9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32BE1E-1A0C-8AFB-62A9-5682AB4E8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09419"/>
              </p:ext>
            </p:extLst>
          </p:nvPr>
        </p:nvGraphicFramePr>
        <p:xfrm>
          <a:off x="285135" y="176981"/>
          <a:ext cx="11611895" cy="6588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379">
                  <a:extLst>
                    <a:ext uri="{9D8B030D-6E8A-4147-A177-3AD203B41FA5}">
                      <a16:colId xmlns:a16="http://schemas.microsoft.com/office/drawing/2014/main" val="1110401659"/>
                    </a:ext>
                  </a:extLst>
                </a:gridCol>
                <a:gridCol w="2322379">
                  <a:extLst>
                    <a:ext uri="{9D8B030D-6E8A-4147-A177-3AD203B41FA5}">
                      <a16:colId xmlns:a16="http://schemas.microsoft.com/office/drawing/2014/main" val="342354508"/>
                    </a:ext>
                  </a:extLst>
                </a:gridCol>
                <a:gridCol w="2322379">
                  <a:extLst>
                    <a:ext uri="{9D8B030D-6E8A-4147-A177-3AD203B41FA5}">
                      <a16:colId xmlns:a16="http://schemas.microsoft.com/office/drawing/2014/main" val="1117056304"/>
                    </a:ext>
                  </a:extLst>
                </a:gridCol>
                <a:gridCol w="2322379">
                  <a:extLst>
                    <a:ext uri="{9D8B030D-6E8A-4147-A177-3AD203B41FA5}">
                      <a16:colId xmlns:a16="http://schemas.microsoft.com/office/drawing/2014/main" val="4241155010"/>
                    </a:ext>
                  </a:extLst>
                </a:gridCol>
                <a:gridCol w="2322379">
                  <a:extLst>
                    <a:ext uri="{9D8B030D-6E8A-4147-A177-3AD203B41FA5}">
                      <a16:colId xmlns:a16="http://schemas.microsoft.com/office/drawing/2014/main" val="3564698356"/>
                    </a:ext>
                  </a:extLst>
                </a:gridCol>
              </a:tblGrid>
              <a:tr h="806246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Number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73817"/>
                  </a:ext>
                </a:extLst>
              </a:tr>
              <a:tr h="806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Alligator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 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L7-</a:t>
                      </a:r>
                      <a:r>
                        <a:rPr lang="ko-KR" altLang="en-US" sz="3200" dirty="0"/>
                        <a:t>방화벽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FTP, SSH, </a:t>
                      </a:r>
                      <a:r>
                        <a:rPr lang="en-US" altLang="ko-KR" sz="3200" dirty="0">
                          <a:solidFill>
                            <a:schemeClr val="accent4"/>
                          </a:solidFill>
                        </a:rPr>
                        <a:t>DNS</a:t>
                      </a:r>
                      <a:r>
                        <a:rPr lang="en-US" altLang="ko-KR" sz="3200" dirty="0"/>
                        <a:t> …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034911"/>
                  </a:ext>
                </a:extLst>
              </a:tr>
              <a:tr h="806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Pet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80929"/>
                  </a:ext>
                </a:extLst>
              </a:tr>
              <a:tr h="806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Steve’s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375504"/>
                  </a:ext>
                </a:extLst>
              </a:tr>
              <a:tr h="806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Touch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L4-</a:t>
                      </a:r>
                      <a:r>
                        <a:rPr lang="ko-KR" altLang="en-US" sz="3200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accent4"/>
                          </a:solidFill>
                        </a:rPr>
                        <a:t>UDP</a:t>
                      </a:r>
                      <a:r>
                        <a:rPr lang="en-US" altLang="ko-KR" sz="3200" dirty="0"/>
                        <a:t>, ICMP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07129"/>
                  </a:ext>
                </a:extLst>
              </a:tr>
              <a:tr h="806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Not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L3-</a:t>
                      </a:r>
                      <a:r>
                        <a:rPr lang="ko-KR" altLang="en-US" sz="3200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961420"/>
                  </a:ext>
                </a:extLst>
              </a:tr>
              <a:tr h="806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Do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L2-</a:t>
                      </a:r>
                      <a:r>
                        <a:rPr lang="ko-KR" altLang="en-US" sz="3200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92794"/>
                  </a:ext>
                </a:extLst>
              </a:tr>
              <a:tr h="806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Please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 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33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</Words>
  <Application>Microsoft Office PowerPoint</Application>
  <PresentationFormat>와이드스크린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소영 조</dc:creator>
  <cp:lastModifiedBy>소영 조</cp:lastModifiedBy>
  <cp:revision>5</cp:revision>
  <dcterms:created xsi:type="dcterms:W3CDTF">2024-07-25T07:19:56Z</dcterms:created>
  <dcterms:modified xsi:type="dcterms:W3CDTF">2024-07-27T18:17:22Z</dcterms:modified>
</cp:coreProperties>
</file>