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3158B-DB0D-4697-AE74-3BCCD019D324}" v="2" dt="2019-11-14T07:34:0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Ospina Idrobo" userId="5f7bcfb8-1555-4a54-97b2-51559199fcbe" providerId="ADAL" clId="{6003158B-DB0D-4697-AE74-3BCCD019D324}"/>
    <pc:docChg chg="modSld">
      <pc:chgData name="Santiago Ospina Idrobo" userId="5f7bcfb8-1555-4a54-97b2-51559199fcbe" providerId="ADAL" clId="{6003158B-DB0D-4697-AE74-3BCCD019D324}" dt="2019-11-14T07:34:58.834" v="33" actId="20577"/>
      <pc:docMkLst>
        <pc:docMk/>
      </pc:docMkLst>
      <pc:sldChg chg="addSp modSp">
        <pc:chgData name="Santiago Ospina Idrobo" userId="5f7bcfb8-1555-4a54-97b2-51559199fcbe" providerId="ADAL" clId="{6003158B-DB0D-4697-AE74-3BCCD019D324}" dt="2019-11-14T07:34:58.834" v="33" actId="20577"/>
        <pc:sldMkLst>
          <pc:docMk/>
          <pc:sldMk cId="0" sldId="262"/>
        </pc:sldMkLst>
        <pc:spChg chg="add mod">
          <ac:chgData name="Santiago Ospina Idrobo" userId="5f7bcfb8-1555-4a54-97b2-51559199fcbe" providerId="ADAL" clId="{6003158B-DB0D-4697-AE74-3BCCD019D324}" dt="2019-11-14T07:34:58.834" v="33" actId="20577"/>
          <ac:spMkLst>
            <pc:docMk/>
            <pc:sldMk cId="0" sldId="262"/>
            <ac:spMk id="2" creationId="{E2C79FD2-A198-484B-8BEE-107BD00E8662}"/>
          </ac:spMkLst>
        </pc:spChg>
        <pc:spChg chg="mod">
          <ac:chgData name="Santiago Ospina Idrobo" userId="5f7bcfb8-1555-4a54-97b2-51559199fcbe" providerId="ADAL" clId="{6003158B-DB0D-4697-AE74-3BCCD019D324}" dt="2019-11-14T07:33:50.965" v="10" actId="790"/>
          <ac:spMkLst>
            <pc:docMk/>
            <pc:sldMk cId="0" sldId="262"/>
            <ac:spMk id="8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2096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ÁRBOL DE DECISIÓN PARA EL MONITOREO Y PREDICCIÓN DEL HONGO DE LA ROYA EN LA PLANTA DEL CAFÉ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3207433"/>
            <a:ext cx="8456760" cy="1616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Antoine Chavane de Dalmassy C.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Santiago Ospina Idrobo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 de </a:t>
            </a:r>
            <a:r>
              <a:rPr lang="en-US" sz="2400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noviembre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2019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03472" y="4306828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El árbol de decisiones CART se usa para abreviar y poder usarse para problemas de modelación predictiva de clasificación o regresión.</a:t>
            </a: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Imagen 6">
            <a:extLst>
              <a:ext uri="{FF2B5EF4-FFF2-40B4-BE49-F238E27FC236}">
                <a16:creationId xmlns:a16="http://schemas.microsoft.com/office/drawing/2014/main" id="{5A013EEE-B847-41F7-ABD1-2D500384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6" y="1330814"/>
            <a:ext cx="7069430" cy="279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3E0A4CB-EF84-4748-B5C3-AE82634EF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72174"/>
              </p:ext>
            </p:extLst>
          </p:nvPr>
        </p:nvGraphicFramePr>
        <p:xfrm>
          <a:off x="629280" y="1322364"/>
          <a:ext cx="7885440" cy="3938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2720">
                  <a:extLst>
                    <a:ext uri="{9D8B030D-6E8A-4147-A177-3AD203B41FA5}">
                      <a16:colId xmlns:a16="http://schemas.microsoft.com/office/drawing/2014/main" val="1054355605"/>
                    </a:ext>
                  </a:extLst>
                </a:gridCol>
                <a:gridCol w="3942720">
                  <a:extLst>
                    <a:ext uri="{9D8B030D-6E8A-4147-A177-3AD203B41FA5}">
                      <a16:colId xmlns:a16="http://schemas.microsoft.com/office/drawing/2014/main" val="2019285288"/>
                    </a:ext>
                  </a:extLst>
                </a:gridCol>
              </a:tblGrid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Main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O (n x m)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403345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LeerArchivo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O (n x m)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690363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Seleccionar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O (n)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258586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LlenarImpureza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O (n x m)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08033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LlenarMatriz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O (n x m)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332729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addChild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O (1)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459360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addNewNode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O (1)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608406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>
                          <a:effectLst/>
                        </a:rPr>
                        <a:t>menores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O (n)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849914"/>
                  </a:ext>
                </a:extLst>
              </a:tr>
              <a:tr h="4376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dirty="0" err="1">
                          <a:effectLst/>
                        </a:rPr>
                        <a:t>NumberOfNodesInTree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O (n)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6944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700560" y="1488756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Elegimos este diseño de estructura de datos ya que es el más óptimo y eficiente a la hora de manipular los datos y poder crear un árbol con respecto a sus nodos izquierdos y derechos, con esta estructura de datos buscamos la menor complejidad posible y el que menor gasta en tiempo y en memoria a la hora de ser ejecutado el programa.</a:t>
            </a:r>
          </a:p>
          <a:p>
            <a:pPr algn="just">
              <a:buClr>
                <a:srgbClr val="000000"/>
              </a:buClr>
              <a:buSzPct val="45000"/>
            </a:pPr>
            <a:endParaRPr lang="es-E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complejidad total del programa es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parcial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condicionalmente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eficiente para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roya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 planta del cafe). </a:t>
            </a:r>
          </a:p>
          <a:p>
            <a:pPr algn="just"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F491045-88AF-4CB9-BE05-8CB7079E9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6544"/>
              </p:ext>
            </p:extLst>
          </p:nvPr>
        </p:nvGraphicFramePr>
        <p:xfrm>
          <a:off x="4431323" y="1603716"/>
          <a:ext cx="4470010" cy="30552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235005">
                  <a:extLst>
                    <a:ext uri="{9D8B030D-6E8A-4147-A177-3AD203B41FA5}">
                      <a16:colId xmlns:a16="http://schemas.microsoft.com/office/drawing/2014/main" val="1294434365"/>
                    </a:ext>
                  </a:extLst>
                </a:gridCol>
                <a:gridCol w="2235005">
                  <a:extLst>
                    <a:ext uri="{9D8B030D-6E8A-4147-A177-3AD203B41FA5}">
                      <a16:colId xmlns:a16="http://schemas.microsoft.com/office/drawing/2014/main" val="101180035"/>
                    </a:ext>
                  </a:extLst>
                </a:gridCol>
              </a:tblGrid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 dirty="0" err="1">
                          <a:solidFill>
                            <a:schemeClr val="tx1"/>
                          </a:solidFill>
                          <a:effectLst/>
                        </a:rPr>
                        <a:t>Main</a:t>
                      </a:r>
                      <a:endParaRPr lang="es-CO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b="0" kern="50" dirty="0">
                          <a:solidFill>
                            <a:schemeClr val="tx1"/>
                          </a:solidFill>
                          <a:effectLst/>
                        </a:rPr>
                        <a:t>30 ms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73604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>
                          <a:effectLst/>
                        </a:rPr>
                        <a:t>LeerArchivo</a:t>
                      </a:r>
                      <a:endParaRPr lang="es-CO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10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52650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>
                          <a:effectLst/>
                        </a:rPr>
                        <a:t>seleccionar</a:t>
                      </a:r>
                      <a:endParaRPr lang="es-CO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50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8014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>
                          <a:effectLst/>
                        </a:rPr>
                        <a:t>LlenarImpureza</a:t>
                      </a:r>
                      <a:endParaRPr lang="es-CO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2000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70897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 dirty="0" err="1">
                          <a:effectLst/>
                        </a:rPr>
                        <a:t>LlenarMatriz</a:t>
                      </a:r>
                      <a:endParaRPr lang="es-CO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100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165258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>
                          <a:effectLst/>
                        </a:rPr>
                        <a:t>addChild</a:t>
                      </a:r>
                      <a:endParaRPr lang="es-CO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0.0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17087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>
                          <a:effectLst/>
                        </a:rPr>
                        <a:t>addNewNode</a:t>
                      </a:r>
                      <a:endParaRPr lang="es-CO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0.0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87038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>
                          <a:effectLst/>
                        </a:rPr>
                        <a:t>menores</a:t>
                      </a:r>
                      <a:endParaRPr lang="es-CO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0.0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55771"/>
                  </a:ext>
                </a:extLst>
              </a:tr>
              <a:tr h="33946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400" b="1" kern="50" dirty="0" err="1">
                          <a:effectLst/>
                        </a:rPr>
                        <a:t>NumberOfNodesInTree</a:t>
                      </a:r>
                      <a:endParaRPr lang="es-CO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kern="50" dirty="0">
                          <a:effectLst/>
                        </a:rPr>
                        <a:t>0.0 ms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292928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702D096C-7C6F-488A-B019-C4D48CBD6A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8450" y="3092034"/>
            <a:ext cx="151273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EBB54EBB-EEC7-4CED-98FA-D4E35BFFE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9515"/>
              </p:ext>
            </p:extLst>
          </p:nvPr>
        </p:nvGraphicFramePr>
        <p:xfrm>
          <a:off x="278450" y="1537115"/>
          <a:ext cx="4980347" cy="378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3678865" imgH="2786018" progId="MSGraph.Chart.8">
                  <p:embed/>
                </p:oleObj>
              </mc:Choice>
              <mc:Fallback>
                <p:oleObj name="Chart" r:id="rId3" imgW="3678865" imgH="2786018" progId="MSGraph.Chart.8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EBB54EBB-EEC7-4CED-98FA-D4E35BFFE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50" y="1537115"/>
                        <a:ext cx="4980347" cy="3783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3474" y="406367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C79FD2-A198-484B-8BEE-107BD00E8662}"/>
              </a:ext>
            </a:extLst>
          </p:cNvPr>
          <p:cNvSpPr txBox="1"/>
          <p:nvPr/>
        </p:nvSpPr>
        <p:spPr>
          <a:xfrm>
            <a:off x="499621" y="1225485"/>
            <a:ext cx="7885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 mas importante de esta estructura de datos es que gracias a esta se puede identificar a partir de unos datos enviados por sensores colocados estratégicamente en un cultivo de café se puede deducir si un cultivo de estos esta infectad de roya y así saber si se puede fumigar o no.</a:t>
            </a:r>
          </a:p>
          <a:p>
            <a:endParaRPr lang="en-US" dirty="0"/>
          </a:p>
          <a:p>
            <a:r>
              <a:rPr lang="es-ES_tradnl" dirty="0"/>
              <a:t>Entre los resultados mas importantes esta saber que cultivo de café esta infectado y saber cuál no.</a:t>
            </a:r>
          </a:p>
          <a:p>
            <a:endParaRPr lang="en-US" dirty="0"/>
          </a:p>
          <a:p>
            <a:r>
              <a:rPr lang="es-ES_tradnl" dirty="0"/>
              <a:t>El futuro de este trabajo es analizar más rápido los datos con un menor uso de memoria y poder automatizar todo el cultivo lo cual lleva a manejar mas variables y sensores.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1070</TotalTime>
  <Words>351</Words>
  <Application>Microsoft Office PowerPoint</Application>
  <PresentationFormat>Presentación en pantalla (4:3)</PresentationFormat>
  <Paragraphs>56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Chart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Santiago Ospina Idrobo</cp:lastModifiedBy>
  <cp:revision>75</cp:revision>
  <dcterms:created xsi:type="dcterms:W3CDTF">2015-03-03T14:30:17Z</dcterms:created>
  <dcterms:modified xsi:type="dcterms:W3CDTF">2019-11-14T07:35:03Z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