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6b442e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6b442e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6b442e8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6b442e8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a6b442e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a6b442e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a6b442e8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a6b442e8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a6b442e8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a6b442e8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a6b442e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a6b442e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6b442e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6b442e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6b442e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6b442e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6b442e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6b442e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6b442e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a6b442e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6b442e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6b442e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6b442e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6b442e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a6b442e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a6b442e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6350"/>
            <a:ext cx="8520600" cy="18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Введение в NumPy</a:t>
            </a:r>
            <a:endParaRPr b="1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39650" y="3738575"/>
            <a:ext cx="37107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Докладчик: студент 4 курса МФТИ Евграфов Михаил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69450" y="4631325"/>
            <a:ext cx="12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МФТИ. 2022</a:t>
            </a:r>
            <a:endParaRPr sz="12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11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Преимущества NumPy.</a:t>
            </a:r>
            <a:endParaRPr b="1" sz="3011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32750"/>
            <a:ext cx="42603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Эту проблему решают массивы NumPy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just">
              <a:spcBef>
                <a:spcPts val="120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Массивы содержат указатель на непрерывный блок данных;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Массивы с фиксированным типом гораздо эффективнее хранят данные и работают с ними;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951" y="572700"/>
            <a:ext cx="3037500" cy="3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470425" y="42608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Списки в NumPy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Для интересующихся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350" y="1646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75" y="1591675"/>
            <a:ext cx="1769973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200" y="1387850"/>
            <a:ext cx="2460250" cy="24602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4100" y="406467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PyTorch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406063" y="4064675"/>
            <a:ext cx="1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Numba 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374900" y="4064675"/>
            <a:ext cx="1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CuPy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Выводы: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Массивы NumPy эффективнее хранят однородные данные и работают с ними по сравнению со списками Python;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Если вам нужно обрабатывать небольшое количество неоднородных данных, используйте списки Python;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Если вам нужно обрабатывать большое количество неоднородных данных, используйте структуры данных из утилит, использующих NumPy в качестве своего ядра(например, Pandas);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Для эффективной работы с однородными данными используйте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11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Источники:</a:t>
            </a:r>
            <a:endParaRPr b="1" sz="3011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607388"/>
            <a:ext cx="45267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Python для сложных задач: наука о данных и машинное обучение - Дж. Вандер Плас, Издательство “Питер”;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Документация NumPy;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23" y="576225"/>
            <a:ext cx="281365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Переходим к практической части</a:t>
            </a:r>
            <a:endParaRPr b="1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презентации: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665888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Мотивация изучения NumPy</a:t>
            </a: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Что такое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Чем хорош NumPy: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Объекты</a:t>
            </a: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Списки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Преимущества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Мотивация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ru" sz="1760">
                <a:latin typeface="Arial Black"/>
                <a:ea typeface="Arial Black"/>
                <a:cs typeface="Arial Black"/>
                <a:sym typeface="Arial Black"/>
              </a:rPr>
              <a:t>Первым шагом к анализу данных является их преобразование в числовые массивы:</a:t>
            </a:r>
            <a:endParaRPr sz="176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588"/>
            <a:ext cx="4260301" cy="20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951" y="1541825"/>
            <a:ext cx="4267199" cy="20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6025" y="3694175"/>
            <a:ext cx="42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Пример 1: </a:t>
            </a: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Аудио-клипы можно представить, как одномерные массивы интенсивности звука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0" y="3694175"/>
            <a:ext cx="424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Пример 2: Изображения представимы в виде двумерных массивов яркости пикселей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презентации: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665888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Мотивация изучения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NumPy</a:t>
            </a: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Чем хорош NumPy: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Объекты</a:t>
            </a: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Списки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Преимущества NumPy;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NumPy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30400"/>
            <a:ext cx="42603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NumPy(сокращение от Numerical Python) - библиотека для эффективной работы с плотными массивами однородных данных;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SzPts val="1750"/>
              <a:buFont typeface="Arial Black"/>
              <a:buChar char="●"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NumPy формирует ядро всей экосистемы утилит для работы с данными в Python;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75" y="678888"/>
            <a:ext cx="3785717" cy="37857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437725" y="4206325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Логотип NumPy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Содержание презентации: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665888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Мотивация изучения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Что такое NumPy;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 Black"/>
              <a:buChar char="●"/>
            </a:pPr>
            <a:r>
              <a:rPr lang="ru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Чем хорош NumPy</a:t>
            </a:r>
            <a:r>
              <a:rPr lang="ru" sz="2000"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Объекты</a:t>
            </a: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Списки в Python;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Char char="○"/>
            </a:pPr>
            <a:r>
              <a:rPr lang="ru" sz="1600">
                <a:latin typeface="Arial Black"/>
                <a:ea typeface="Arial Black"/>
                <a:cs typeface="Arial Black"/>
                <a:sym typeface="Arial Black"/>
              </a:rPr>
              <a:t>Преимущества NumPy;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Объекты в Python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572700"/>
            <a:ext cx="8520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Объекты в CPython - указатели на структуры языка C, которые содержат не только значение, но и информацию об объекте.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8935"/>
            <a:ext cx="4260301" cy="24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700" y="3857700"/>
            <a:ext cx="41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Структура языка С, описывающая объект int в Python</a:t>
            </a:r>
            <a:endParaRPr sz="13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76100" y="1536600"/>
            <a:ext cx="41562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 Black"/>
              <a:buChar char="●"/>
            </a:pPr>
            <a:r>
              <a:rPr lang="ru" sz="175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ob_refcnt - счетчик ссылок;</a:t>
            </a:r>
            <a:endParaRPr sz="175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 Black"/>
              <a:buChar char="●"/>
            </a:pPr>
            <a:r>
              <a:rPr lang="ru" sz="175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ob_type - тип переменной;</a:t>
            </a:r>
            <a:endParaRPr sz="175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 Black"/>
              <a:buChar char="●"/>
            </a:pPr>
            <a:r>
              <a:rPr lang="ru" sz="175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ob_size - размер данных;</a:t>
            </a:r>
            <a:endParaRPr sz="175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 Black"/>
              <a:buChar char="●"/>
            </a:pPr>
            <a:r>
              <a:rPr lang="ru" sz="175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ob_digit - целое число;</a:t>
            </a:r>
            <a:endParaRPr sz="175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11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Объекты в Python</a:t>
            </a:r>
            <a:endParaRPr b="1" sz="3011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572700"/>
            <a:ext cx="85206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Существует избыточность при хранении данных, например целых чисел, в Python по сравнению с компилируемыми языками программирования.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87" y="1569175"/>
            <a:ext cx="6860625" cy="27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281000" y="43121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Разница между целыми числами в C и Python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Списки в Python</a:t>
            </a:r>
            <a:endParaRPr b="1" sz="3020">
              <a:solidFill>
                <a:srgbClr val="0000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972900"/>
            <a:ext cx="42603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 u="sng">
                <a:latin typeface="Arial Black"/>
                <a:ea typeface="Arial Black"/>
                <a:cs typeface="Arial Black"/>
                <a:sym typeface="Arial Black"/>
              </a:rPr>
              <a:t>Проблема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: п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ри использовании списков Python для хранения однородных данных мы храним избыточную информацию, связанную с 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реализацией 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объект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ов 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Python;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50" u="sng">
                <a:latin typeface="Arial Black"/>
                <a:ea typeface="Arial Black"/>
                <a:cs typeface="Arial Black"/>
                <a:sym typeface="Arial Black"/>
              </a:rPr>
              <a:t>Решение</a:t>
            </a:r>
            <a:r>
              <a:rPr lang="ru" sz="1750">
                <a:latin typeface="Arial Black"/>
                <a:ea typeface="Arial Black"/>
                <a:cs typeface="Arial Black"/>
                <a:sym typeface="Arial Black"/>
              </a:rPr>
              <a:t>: хранить данные в массиве с фиксированным типом данных;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75" y="572700"/>
            <a:ext cx="3110875" cy="3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317850" y="4315300"/>
            <a:ext cx="31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Списки в Python</a:t>
            </a:r>
            <a:endParaRPr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