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433300" cy="6997700"/>
  <p:notesSz cx="12433300" cy="69977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0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973" y="2169287"/>
            <a:ext cx="10573703" cy="14695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5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hlink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hlink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1982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6419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hlink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228" y="1187576"/>
            <a:ext cx="400494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hlink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0082" y="1344037"/>
            <a:ext cx="7543165" cy="230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0179" y="6538876"/>
            <a:ext cx="1907539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hyperlink" Target="http://www.codetraveler.io/NDCOslo-AsyncAwait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traveler.io/NDCOslo-AsyncAwai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odetraveler.io/NDCOslo-AsyncAwai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traveler.io/NDCOslo-AsyncAwai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detraveler.io/NDCOslo-AsyncAwai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traveler.io/NDCOslo-AsyncAwait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detraveler.io/NDCOslo-AsyncAwai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detraveler.io/NDCOslo-AsyncAwai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hyperlink" Target="http://www.codetraveler.io/NDCOslo-AsyncAwa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traveler.io/NDCOslo-AsyncAwait/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hyperlink" Target="http://www.codetraveler.io/NDCOslo-AsyncAwait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1.png"/><Relationship Id="rId7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hyperlink" Target="http://www.codetraveler.io/NDCOslo-AsyncAwait/" TargetMode="External"/><Relationship Id="rId5" Type="http://schemas.openxmlformats.org/officeDocument/2006/relationships/image" Target="../media/image56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1.png"/><Relationship Id="rId7" Type="http://schemas.openxmlformats.org/officeDocument/2006/relationships/image" Target="../media/image66.png"/><Relationship Id="rId12" Type="http://schemas.openxmlformats.org/officeDocument/2006/relationships/hyperlink" Target="http://www.codetraveler.io/NDCOslo-AsyncAwa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0" Type="http://schemas.openxmlformats.org/officeDocument/2006/relationships/image" Target="../media/image69.png"/><Relationship Id="rId4" Type="http://schemas.openxmlformats.org/officeDocument/2006/relationships/image" Target="../media/image71.png"/><Relationship Id="rId9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51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hyperlink" Target="http://www.codetraveler.io/NDCOslo-AsyncAwait/" TargetMode="External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1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hyperlink" Target="http://www.codetraveler.io/NDCOslo-AsyncAwait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1.png"/><Relationship Id="rId7" Type="http://schemas.openxmlformats.org/officeDocument/2006/relationships/image" Target="../media/image99.png"/><Relationship Id="rId12" Type="http://schemas.openxmlformats.org/officeDocument/2006/relationships/hyperlink" Target="http://www.codetraveler.io/NDCOslo-AsyncAwa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0" Type="http://schemas.openxmlformats.org/officeDocument/2006/relationships/image" Target="../media/image69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traveler.io/NDCOslo-AsyncAwait/" TargetMode="External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traveler.io/NDCOslo-AsyncAwait/" TargetMode="External"/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6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://www.codetraveler.io/NDCOslo-AsyncAwait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detraveler.io/NDCOslo-AsyncAwai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detraveler.io/NDCOslo-AsyncAwai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detraveler.io/NDCOslo-AsyncAwai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odetraveler.io/NDCOslo-AsyncAwai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codetraveler.io/NDCOslo-AsyncAwait/" TargetMode="Externa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1537" y="528710"/>
            <a:ext cx="1048385" cy="201930"/>
          </a:xfrm>
          <a:custGeom>
            <a:avLst/>
            <a:gdLst/>
            <a:ahLst/>
            <a:cxnLst/>
            <a:rect l="l" t="t" r="r" b="b"/>
            <a:pathLst>
              <a:path w="1048385" h="201929">
                <a:moveTo>
                  <a:pt x="46002" y="13757"/>
                </a:moveTo>
                <a:lnTo>
                  <a:pt x="0" y="13757"/>
                </a:lnTo>
                <a:lnTo>
                  <a:pt x="0" y="199010"/>
                </a:lnTo>
                <a:lnTo>
                  <a:pt x="30347" y="199010"/>
                </a:lnTo>
                <a:lnTo>
                  <a:pt x="30234" y="73483"/>
                </a:lnTo>
                <a:lnTo>
                  <a:pt x="29958" y="66718"/>
                </a:lnTo>
                <a:lnTo>
                  <a:pt x="29512" y="60529"/>
                </a:lnTo>
                <a:lnTo>
                  <a:pt x="29446" y="51357"/>
                </a:lnTo>
                <a:lnTo>
                  <a:pt x="28514" y="47690"/>
                </a:lnTo>
                <a:lnTo>
                  <a:pt x="59405" y="47690"/>
                </a:lnTo>
                <a:lnTo>
                  <a:pt x="46002" y="13757"/>
                </a:lnTo>
                <a:close/>
              </a:path>
              <a:path w="1048385" h="201929">
                <a:moveTo>
                  <a:pt x="59405" y="47690"/>
                </a:moveTo>
                <a:lnTo>
                  <a:pt x="29446" y="47690"/>
                </a:lnTo>
                <a:lnTo>
                  <a:pt x="31279" y="55025"/>
                </a:lnTo>
                <a:lnTo>
                  <a:pt x="33112" y="60529"/>
                </a:lnTo>
                <a:lnTo>
                  <a:pt x="34043" y="64196"/>
                </a:lnTo>
                <a:lnTo>
                  <a:pt x="89272" y="199010"/>
                </a:lnTo>
                <a:lnTo>
                  <a:pt x="110425" y="199010"/>
                </a:lnTo>
                <a:lnTo>
                  <a:pt x="128588" y="154071"/>
                </a:lnTo>
                <a:lnTo>
                  <a:pt x="100299" y="154071"/>
                </a:lnTo>
                <a:lnTo>
                  <a:pt x="99398" y="148568"/>
                </a:lnTo>
                <a:lnTo>
                  <a:pt x="96633" y="140316"/>
                </a:lnTo>
                <a:lnTo>
                  <a:pt x="92005" y="130229"/>
                </a:lnTo>
                <a:lnTo>
                  <a:pt x="59405" y="47690"/>
                </a:lnTo>
                <a:close/>
              </a:path>
              <a:path w="1048385" h="201929">
                <a:moveTo>
                  <a:pt x="200629" y="47690"/>
                </a:moveTo>
                <a:lnTo>
                  <a:pt x="170250" y="47690"/>
                </a:lnTo>
                <a:lnTo>
                  <a:pt x="169711" y="57634"/>
                </a:lnTo>
                <a:lnTo>
                  <a:pt x="169435" y="66719"/>
                </a:lnTo>
                <a:lnTo>
                  <a:pt x="169318" y="199010"/>
                </a:lnTo>
                <a:lnTo>
                  <a:pt x="200629" y="199010"/>
                </a:lnTo>
                <a:lnTo>
                  <a:pt x="200629" y="47690"/>
                </a:lnTo>
                <a:close/>
              </a:path>
              <a:path w="1048385" h="201929">
                <a:moveTo>
                  <a:pt x="200629" y="13757"/>
                </a:moveTo>
                <a:lnTo>
                  <a:pt x="157359" y="13757"/>
                </a:lnTo>
                <a:lnTo>
                  <a:pt x="109493" y="130229"/>
                </a:lnTo>
                <a:lnTo>
                  <a:pt x="101230" y="154071"/>
                </a:lnTo>
                <a:lnTo>
                  <a:pt x="128588" y="154071"/>
                </a:lnTo>
                <a:lnTo>
                  <a:pt x="165653" y="62364"/>
                </a:lnTo>
                <a:lnTo>
                  <a:pt x="167486" y="59612"/>
                </a:lnTo>
                <a:lnTo>
                  <a:pt x="168417" y="53193"/>
                </a:lnTo>
                <a:lnTo>
                  <a:pt x="170250" y="47690"/>
                </a:lnTo>
                <a:lnTo>
                  <a:pt x="200629" y="47690"/>
                </a:lnTo>
                <a:lnTo>
                  <a:pt x="200629" y="13757"/>
                </a:lnTo>
                <a:close/>
              </a:path>
              <a:path w="1048385" h="201929">
                <a:moveTo>
                  <a:pt x="262287" y="66032"/>
                </a:moveTo>
                <a:lnTo>
                  <a:pt x="231007" y="66032"/>
                </a:lnTo>
                <a:lnTo>
                  <a:pt x="231007" y="199010"/>
                </a:lnTo>
                <a:lnTo>
                  <a:pt x="262287" y="199010"/>
                </a:lnTo>
                <a:lnTo>
                  <a:pt x="262287" y="66032"/>
                </a:lnTo>
                <a:close/>
              </a:path>
              <a:path w="1048385" h="201929">
                <a:moveTo>
                  <a:pt x="252160" y="10089"/>
                </a:moveTo>
                <a:lnTo>
                  <a:pt x="242034" y="10089"/>
                </a:lnTo>
                <a:lnTo>
                  <a:pt x="237437" y="11922"/>
                </a:lnTo>
                <a:lnTo>
                  <a:pt x="233741" y="15593"/>
                </a:lnTo>
                <a:lnTo>
                  <a:pt x="230075" y="18341"/>
                </a:lnTo>
                <a:lnTo>
                  <a:pt x="228243" y="22928"/>
                </a:lnTo>
                <a:lnTo>
                  <a:pt x="228243" y="33015"/>
                </a:lnTo>
                <a:lnTo>
                  <a:pt x="230075" y="37603"/>
                </a:lnTo>
                <a:lnTo>
                  <a:pt x="233741" y="41270"/>
                </a:lnTo>
                <a:lnTo>
                  <a:pt x="237437" y="44022"/>
                </a:lnTo>
                <a:lnTo>
                  <a:pt x="242034" y="45854"/>
                </a:lnTo>
                <a:lnTo>
                  <a:pt x="252160" y="45854"/>
                </a:lnTo>
                <a:lnTo>
                  <a:pt x="256758" y="44022"/>
                </a:lnTo>
                <a:lnTo>
                  <a:pt x="260454" y="41270"/>
                </a:lnTo>
                <a:lnTo>
                  <a:pt x="264119" y="37603"/>
                </a:lnTo>
                <a:lnTo>
                  <a:pt x="265952" y="33016"/>
                </a:lnTo>
                <a:lnTo>
                  <a:pt x="265952" y="22928"/>
                </a:lnTo>
                <a:lnTo>
                  <a:pt x="264119" y="19261"/>
                </a:lnTo>
                <a:lnTo>
                  <a:pt x="256758" y="11922"/>
                </a:lnTo>
                <a:lnTo>
                  <a:pt x="252160" y="10089"/>
                </a:lnTo>
                <a:close/>
              </a:path>
              <a:path w="1048385" h="201929">
                <a:moveTo>
                  <a:pt x="367214" y="63280"/>
                </a:moveTo>
                <a:lnTo>
                  <a:pt x="326120" y="68310"/>
                </a:lnTo>
                <a:lnTo>
                  <a:pt x="292665" y="98129"/>
                </a:lnTo>
                <a:lnTo>
                  <a:pt x="284372" y="135729"/>
                </a:lnTo>
                <a:lnTo>
                  <a:pt x="284890" y="145029"/>
                </a:lnTo>
                <a:lnTo>
                  <a:pt x="302446" y="183305"/>
                </a:lnTo>
                <a:lnTo>
                  <a:pt x="340388" y="201246"/>
                </a:lnTo>
                <a:lnTo>
                  <a:pt x="349726" y="201762"/>
                </a:lnTo>
                <a:lnTo>
                  <a:pt x="360410" y="201246"/>
                </a:lnTo>
                <a:lnTo>
                  <a:pt x="370320" y="199698"/>
                </a:lnTo>
                <a:lnTo>
                  <a:pt x="379368" y="197119"/>
                </a:lnTo>
                <a:lnTo>
                  <a:pt x="387466" y="193507"/>
                </a:lnTo>
                <a:lnTo>
                  <a:pt x="388367" y="192591"/>
                </a:lnTo>
                <a:lnTo>
                  <a:pt x="388367" y="176081"/>
                </a:lnTo>
                <a:lnTo>
                  <a:pt x="356156" y="176081"/>
                </a:lnTo>
                <a:lnTo>
                  <a:pt x="347545" y="175393"/>
                </a:lnTo>
                <a:lnTo>
                  <a:pt x="317261" y="142637"/>
                </a:lnTo>
                <a:lnTo>
                  <a:pt x="316583" y="132978"/>
                </a:lnTo>
                <a:lnTo>
                  <a:pt x="317276" y="123707"/>
                </a:lnTo>
                <a:lnTo>
                  <a:pt x="340640" y="91824"/>
                </a:lnTo>
                <a:lnTo>
                  <a:pt x="357088" y="88958"/>
                </a:lnTo>
                <a:lnTo>
                  <a:pt x="388367" y="88958"/>
                </a:lnTo>
                <a:lnTo>
                  <a:pt x="388367" y="69700"/>
                </a:lnTo>
                <a:lnTo>
                  <a:pt x="387466" y="69700"/>
                </a:lnTo>
                <a:lnTo>
                  <a:pt x="383770" y="67864"/>
                </a:lnTo>
                <a:lnTo>
                  <a:pt x="379173" y="66032"/>
                </a:lnTo>
                <a:lnTo>
                  <a:pt x="372743" y="65116"/>
                </a:lnTo>
                <a:lnTo>
                  <a:pt x="367214" y="63280"/>
                </a:lnTo>
                <a:close/>
              </a:path>
              <a:path w="1048385" h="201929">
                <a:moveTo>
                  <a:pt x="388367" y="164162"/>
                </a:moveTo>
                <a:lnTo>
                  <a:pt x="386535" y="165078"/>
                </a:lnTo>
                <a:lnTo>
                  <a:pt x="381937" y="168746"/>
                </a:lnTo>
                <a:lnTo>
                  <a:pt x="377340" y="171497"/>
                </a:lnTo>
                <a:lnTo>
                  <a:pt x="366282" y="175165"/>
                </a:lnTo>
                <a:lnTo>
                  <a:pt x="360753" y="176081"/>
                </a:lnTo>
                <a:lnTo>
                  <a:pt x="388367" y="176081"/>
                </a:lnTo>
                <a:lnTo>
                  <a:pt x="388367" y="164162"/>
                </a:lnTo>
                <a:close/>
              </a:path>
              <a:path w="1048385" h="201929">
                <a:moveTo>
                  <a:pt x="388367" y="88958"/>
                </a:moveTo>
                <a:lnTo>
                  <a:pt x="357088" y="88958"/>
                </a:lnTo>
                <a:lnTo>
                  <a:pt x="364668" y="89631"/>
                </a:lnTo>
                <a:lnTo>
                  <a:pt x="372161" y="91594"/>
                </a:lnTo>
                <a:lnTo>
                  <a:pt x="379479" y="94761"/>
                </a:lnTo>
                <a:lnTo>
                  <a:pt x="386534" y="99045"/>
                </a:lnTo>
                <a:lnTo>
                  <a:pt x="388367" y="99964"/>
                </a:lnTo>
                <a:lnTo>
                  <a:pt x="388367" y="88958"/>
                </a:lnTo>
                <a:close/>
              </a:path>
              <a:path w="1048385" h="201929">
                <a:moveTo>
                  <a:pt x="442663" y="66032"/>
                </a:moveTo>
                <a:lnTo>
                  <a:pt x="411384" y="66032"/>
                </a:lnTo>
                <a:lnTo>
                  <a:pt x="411384" y="199010"/>
                </a:lnTo>
                <a:lnTo>
                  <a:pt x="442663" y="199010"/>
                </a:lnTo>
                <a:lnTo>
                  <a:pt x="442663" y="131145"/>
                </a:lnTo>
                <a:lnTo>
                  <a:pt x="443182" y="122705"/>
                </a:lnTo>
                <a:lnTo>
                  <a:pt x="462916" y="91710"/>
                </a:lnTo>
                <a:lnTo>
                  <a:pt x="488697" y="91710"/>
                </a:lnTo>
                <a:lnTo>
                  <a:pt x="488697" y="88958"/>
                </a:lnTo>
                <a:lnTo>
                  <a:pt x="442663" y="88958"/>
                </a:lnTo>
                <a:lnTo>
                  <a:pt x="442663" y="66032"/>
                </a:lnTo>
                <a:close/>
              </a:path>
              <a:path w="1048385" h="201929">
                <a:moveTo>
                  <a:pt x="488697" y="91710"/>
                </a:moveTo>
                <a:lnTo>
                  <a:pt x="473974" y="91710"/>
                </a:lnTo>
                <a:lnTo>
                  <a:pt x="476738" y="92626"/>
                </a:lnTo>
                <a:lnTo>
                  <a:pt x="484100" y="94461"/>
                </a:lnTo>
                <a:lnTo>
                  <a:pt x="487765" y="96297"/>
                </a:lnTo>
                <a:lnTo>
                  <a:pt x="488697" y="97213"/>
                </a:lnTo>
                <a:lnTo>
                  <a:pt x="488697" y="91710"/>
                </a:lnTo>
                <a:close/>
              </a:path>
              <a:path w="1048385" h="201929">
                <a:moveTo>
                  <a:pt x="485933" y="64197"/>
                </a:moveTo>
                <a:lnTo>
                  <a:pt x="468445" y="64197"/>
                </a:lnTo>
                <a:lnTo>
                  <a:pt x="461083" y="66032"/>
                </a:lnTo>
                <a:lnTo>
                  <a:pt x="455554" y="71535"/>
                </a:lnTo>
                <a:lnTo>
                  <a:pt x="450025" y="76119"/>
                </a:lnTo>
                <a:lnTo>
                  <a:pt x="446360" y="81622"/>
                </a:lnTo>
                <a:lnTo>
                  <a:pt x="443595" y="88958"/>
                </a:lnTo>
                <a:lnTo>
                  <a:pt x="488697" y="88958"/>
                </a:lnTo>
                <a:lnTo>
                  <a:pt x="488697" y="66032"/>
                </a:lnTo>
                <a:lnTo>
                  <a:pt x="485933" y="64197"/>
                </a:lnTo>
                <a:close/>
              </a:path>
              <a:path w="1048385" h="201929">
                <a:moveTo>
                  <a:pt x="561413" y="63280"/>
                </a:moveTo>
                <a:lnTo>
                  <a:pt x="519475" y="73727"/>
                </a:lnTo>
                <a:lnTo>
                  <a:pt x="495255" y="104321"/>
                </a:lnTo>
                <a:lnTo>
                  <a:pt x="490530" y="133897"/>
                </a:lnTo>
                <a:lnTo>
                  <a:pt x="491726" y="148857"/>
                </a:lnTo>
                <a:lnTo>
                  <a:pt x="508950" y="183420"/>
                </a:lnTo>
                <a:lnTo>
                  <a:pt x="543235" y="200573"/>
                </a:lnTo>
                <a:lnTo>
                  <a:pt x="557717" y="201762"/>
                </a:lnTo>
                <a:lnTo>
                  <a:pt x="572883" y="200558"/>
                </a:lnTo>
                <a:lnTo>
                  <a:pt x="586492" y="196947"/>
                </a:lnTo>
                <a:lnTo>
                  <a:pt x="598371" y="190928"/>
                </a:lnTo>
                <a:lnTo>
                  <a:pt x="608348" y="182501"/>
                </a:lnTo>
                <a:lnTo>
                  <a:pt x="613531" y="176081"/>
                </a:lnTo>
                <a:lnTo>
                  <a:pt x="559550" y="176081"/>
                </a:lnTo>
                <a:lnTo>
                  <a:pt x="551633" y="175394"/>
                </a:lnTo>
                <a:lnTo>
                  <a:pt x="523419" y="142766"/>
                </a:lnTo>
                <a:lnTo>
                  <a:pt x="522805" y="133897"/>
                </a:lnTo>
                <a:lnTo>
                  <a:pt x="522868" y="131145"/>
                </a:lnTo>
                <a:lnTo>
                  <a:pt x="538198" y="95149"/>
                </a:lnTo>
                <a:lnTo>
                  <a:pt x="559550" y="88958"/>
                </a:lnTo>
                <a:lnTo>
                  <a:pt x="615717" y="88958"/>
                </a:lnTo>
                <a:lnTo>
                  <a:pt x="610181" y="81622"/>
                </a:lnTo>
                <a:lnTo>
                  <a:pt x="600359" y="73340"/>
                </a:lnTo>
                <a:lnTo>
                  <a:pt x="588895" y="67637"/>
                </a:lnTo>
                <a:lnTo>
                  <a:pt x="575882" y="64341"/>
                </a:lnTo>
                <a:lnTo>
                  <a:pt x="561413" y="63280"/>
                </a:lnTo>
                <a:close/>
              </a:path>
              <a:path w="1048385" h="201929">
                <a:moveTo>
                  <a:pt x="615717" y="88958"/>
                </a:moveTo>
                <a:lnTo>
                  <a:pt x="559550" y="88958"/>
                </a:lnTo>
                <a:lnTo>
                  <a:pt x="567339" y="89646"/>
                </a:lnTo>
                <a:lnTo>
                  <a:pt x="574176" y="91709"/>
                </a:lnTo>
                <a:lnTo>
                  <a:pt x="594476" y="131145"/>
                </a:lnTo>
                <a:lnTo>
                  <a:pt x="594433" y="133897"/>
                </a:lnTo>
                <a:lnTo>
                  <a:pt x="581049" y="169892"/>
                </a:lnTo>
                <a:lnTo>
                  <a:pt x="559550" y="176081"/>
                </a:lnTo>
                <a:lnTo>
                  <a:pt x="613531" y="176081"/>
                </a:lnTo>
                <a:lnTo>
                  <a:pt x="616805" y="172026"/>
                </a:lnTo>
                <a:lnTo>
                  <a:pt x="622842" y="159919"/>
                </a:lnTo>
                <a:lnTo>
                  <a:pt x="626462" y="146263"/>
                </a:lnTo>
                <a:lnTo>
                  <a:pt x="627668" y="131145"/>
                </a:lnTo>
                <a:lnTo>
                  <a:pt x="626491" y="116185"/>
                </a:lnTo>
                <a:lnTo>
                  <a:pt x="623071" y="102945"/>
                </a:lnTo>
                <a:lnTo>
                  <a:pt x="617578" y="91424"/>
                </a:lnTo>
                <a:lnTo>
                  <a:pt x="615717" y="88958"/>
                </a:lnTo>
                <a:close/>
              </a:path>
              <a:path w="1048385" h="201929">
                <a:moveTo>
                  <a:pt x="642392" y="164162"/>
                </a:moveTo>
                <a:lnTo>
                  <a:pt x="642392" y="194423"/>
                </a:lnTo>
                <a:lnTo>
                  <a:pt x="643324" y="194423"/>
                </a:lnTo>
                <a:lnTo>
                  <a:pt x="646989" y="197175"/>
                </a:lnTo>
                <a:lnTo>
                  <a:pt x="653450" y="198091"/>
                </a:lnTo>
                <a:lnTo>
                  <a:pt x="659880" y="199927"/>
                </a:lnTo>
                <a:lnTo>
                  <a:pt x="672770" y="201762"/>
                </a:lnTo>
                <a:lnTo>
                  <a:pt x="716009" y="190756"/>
                </a:lnTo>
                <a:lnTo>
                  <a:pt x="727166" y="177001"/>
                </a:lnTo>
                <a:lnTo>
                  <a:pt x="673660" y="176999"/>
                </a:lnTo>
                <a:lnTo>
                  <a:pt x="668173" y="176081"/>
                </a:lnTo>
                <a:lnTo>
                  <a:pt x="661712" y="174249"/>
                </a:lnTo>
                <a:lnTo>
                  <a:pt x="648822" y="168746"/>
                </a:lnTo>
                <a:lnTo>
                  <a:pt x="644224" y="165078"/>
                </a:lnTo>
                <a:lnTo>
                  <a:pt x="642392" y="164162"/>
                </a:lnTo>
                <a:close/>
              </a:path>
              <a:path w="1048385" h="201929">
                <a:moveTo>
                  <a:pt x="703149" y="63280"/>
                </a:moveTo>
                <a:lnTo>
                  <a:pt x="664534" y="69470"/>
                </a:lnTo>
                <a:lnTo>
                  <a:pt x="642392" y="103632"/>
                </a:lnTo>
                <a:lnTo>
                  <a:pt x="642392" y="110052"/>
                </a:lnTo>
                <a:lnTo>
                  <a:pt x="643324" y="115555"/>
                </a:lnTo>
                <a:lnTo>
                  <a:pt x="645156" y="120139"/>
                </a:lnTo>
                <a:lnTo>
                  <a:pt x="650685" y="129310"/>
                </a:lnTo>
                <a:lnTo>
                  <a:pt x="655283" y="132062"/>
                </a:lnTo>
                <a:lnTo>
                  <a:pt x="658948" y="135729"/>
                </a:lnTo>
                <a:lnTo>
                  <a:pt x="665409" y="139400"/>
                </a:lnTo>
                <a:lnTo>
                  <a:pt x="674603" y="143068"/>
                </a:lnTo>
                <a:lnTo>
                  <a:pt x="681033" y="145820"/>
                </a:lnTo>
                <a:lnTo>
                  <a:pt x="693924" y="152239"/>
                </a:lnTo>
                <a:lnTo>
                  <a:pt x="695787" y="154072"/>
                </a:lnTo>
                <a:lnTo>
                  <a:pt x="697620" y="156823"/>
                </a:lnTo>
                <a:lnTo>
                  <a:pt x="698521" y="158659"/>
                </a:lnTo>
                <a:lnTo>
                  <a:pt x="699453" y="160491"/>
                </a:lnTo>
                <a:lnTo>
                  <a:pt x="699453" y="172414"/>
                </a:lnTo>
                <a:lnTo>
                  <a:pt x="693023" y="177001"/>
                </a:lnTo>
                <a:lnTo>
                  <a:pt x="727168" y="176999"/>
                </a:lnTo>
                <a:lnTo>
                  <a:pt x="729856" y="169089"/>
                </a:lnTo>
                <a:lnTo>
                  <a:pt x="730732" y="160491"/>
                </a:lnTo>
                <a:lnTo>
                  <a:pt x="730732" y="151320"/>
                </a:lnTo>
                <a:lnTo>
                  <a:pt x="696688" y="121058"/>
                </a:lnTo>
                <a:lnTo>
                  <a:pt x="686562" y="117387"/>
                </a:lnTo>
                <a:lnTo>
                  <a:pt x="680132" y="113720"/>
                </a:lnTo>
                <a:lnTo>
                  <a:pt x="678299" y="110968"/>
                </a:lnTo>
                <a:lnTo>
                  <a:pt x="675535" y="109136"/>
                </a:lnTo>
                <a:lnTo>
                  <a:pt x="673671" y="105468"/>
                </a:lnTo>
                <a:lnTo>
                  <a:pt x="673671" y="97213"/>
                </a:lnTo>
                <a:lnTo>
                  <a:pt x="675535" y="94461"/>
                </a:lnTo>
                <a:lnTo>
                  <a:pt x="679200" y="91710"/>
                </a:lnTo>
                <a:lnTo>
                  <a:pt x="681965" y="88958"/>
                </a:lnTo>
                <a:lnTo>
                  <a:pt x="686562" y="88042"/>
                </a:lnTo>
                <a:lnTo>
                  <a:pt x="723370" y="88042"/>
                </a:lnTo>
                <a:lnTo>
                  <a:pt x="723370" y="68784"/>
                </a:lnTo>
                <a:lnTo>
                  <a:pt x="719705" y="66948"/>
                </a:lnTo>
                <a:lnTo>
                  <a:pt x="715105" y="66031"/>
                </a:lnTo>
                <a:lnTo>
                  <a:pt x="708647" y="64197"/>
                </a:lnTo>
                <a:lnTo>
                  <a:pt x="703149" y="63280"/>
                </a:lnTo>
                <a:close/>
              </a:path>
              <a:path w="1048385" h="201929">
                <a:moveTo>
                  <a:pt x="723370" y="88042"/>
                </a:moveTo>
                <a:lnTo>
                  <a:pt x="697620" y="88042"/>
                </a:lnTo>
                <a:lnTo>
                  <a:pt x="708647" y="89877"/>
                </a:lnTo>
                <a:lnTo>
                  <a:pt x="714176" y="91710"/>
                </a:lnTo>
                <a:lnTo>
                  <a:pt x="718773" y="94461"/>
                </a:lnTo>
                <a:lnTo>
                  <a:pt x="722470" y="96297"/>
                </a:lnTo>
                <a:lnTo>
                  <a:pt x="723370" y="97213"/>
                </a:lnTo>
                <a:lnTo>
                  <a:pt x="723370" y="88042"/>
                </a:lnTo>
                <a:close/>
              </a:path>
              <a:path w="1048385" h="201929">
                <a:moveTo>
                  <a:pt x="814506" y="63280"/>
                </a:moveTo>
                <a:lnTo>
                  <a:pt x="773459" y="73727"/>
                </a:lnTo>
                <a:lnTo>
                  <a:pt x="749264" y="104321"/>
                </a:lnTo>
                <a:lnTo>
                  <a:pt x="744555" y="133897"/>
                </a:lnTo>
                <a:lnTo>
                  <a:pt x="745746" y="148857"/>
                </a:lnTo>
                <a:lnTo>
                  <a:pt x="762943" y="183420"/>
                </a:lnTo>
                <a:lnTo>
                  <a:pt x="797259" y="200573"/>
                </a:lnTo>
                <a:lnTo>
                  <a:pt x="811742" y="201762"/>
                </a:lnTo>
                <a:lnTo>
                  <a:pt x="826890" y="200559"/>
                </a:lnTo>
                <a:lnTo>
                  <a:pt x="840489" y="196947"/>
                </a:lnTo>
                <a:lnTo>
                  <a:pt x="852365" y="190928"/>
                </a:lnTo>
                <a:lnTo>
                  <a:pt x="862342" y="182501"/>
                </a:lnTo>
                <a:lnTo>
                  <a:pt x="867438" y="176081"/>
                </a:lnTo>
                <a:lnTo>
                  <a:pt x="813574" y="176081"/>
                </a:lnTo>
                <a:lnTo>
                  <a:pt x="805264" y="175394"/>
                </a:lnTo>
                <a:lnTo>
                  <a:pt x="777440" y="142766"/>
                </a:lnTo>
                <a:lnTo>
                  <a:pt x="776829" y="133897"/>
                </a:lnTo>
                <a:lnTo>
                  <a:pt x="776892" y="131146"/>
                </a:lnTo>
                <a:lnTo>
                  <a:pt x="792092" y="95149"/>
                </a:lnTo>
                <a:lnTo>
                  <a:pt x="813574" y="88958"/>
                </a:lnTo>
                <a:lnTo>
                  <a:pt x="869094" y="88958"/>
                </a:lnTo>
                <a:lnTo>
                  <a:pt x="863273" y="81623"/>
                </a:lnTo>
                <a:lnTo>
                  <a:pt x="853976" y="73340"/>
                </a:lnTo>
                <a:lnTo>
                  <a:pt x="842687" y="67637"/>
                </a:lnTo>
                <a:lnTo>
                  <a:pt x="829499" y="64341"/>
                </a:lnTo>
                <a:lnTo>
                  <a:pt x="814506" y="63280"/>
                </a:lnTo>
                <a:close/>
              </a:path>
              <a:path w="1048385" h="201929">
                <a:moveTo>
                  <a:pt x="869094" y="88958"/>
                </a:moveTo>
                <a:lnTo>
                  <a:pt x="813574" y="88958"/>
                </a:lnTo>
                <a:lnTo>
                  <a:pt x="821359" y="89646"/>
                </a:lnTo>
                <a:lnTo>
                  <a:pt x="828189" y="91709"/>
                </a:lnTo>
                <a:lnTo>
                  <a:pt x="848500" y="131146"/>
                </a:lnTo>
                <a:lnTo>
                  <a:pt x="848455" y="133897"/>
                </a:lnTo>
                <a:lnTo>
                  <a:pt x="834550" y="169892"/>
                </a:lnTo>
                <a:lnTo>
                  <a:pt x="813574" y="176081"/>
                </a:lnTo>
                <a:lnTo>
                  <a:pt x="867438" y="176081"/>
                </a:lnTo>
                <a:lnTo>
                  <a:pt x="870658" y="172027"/>
                </a:lnTo>
                <a:lnTo>
                  <a:pt x="876385" y="159919"/>
                </a:lnTo>
                <a:lnTo>
                  <a:pt x="879696" y="146263"/>
                </a:lnTo>
                <a:lnTo>
                  <a:pt x="880761" y="131146"/>
                </a:lnTo>
                <a:lnTo>
                  <a:pt x="879711" y="116185"/>
                </a:lnTo>
                <a:lnTo>
                  <a:pt x="876502" y="102945"/>
                </a:lnTo>
                <a:lnTo>
                  <a:pt x="871051" y="91424"/>
                </a:lnTo>
                <a:lnTo>
                  <a:pt x="869094" y="88958"/>
                </a:lnTo>
                <a:close/>
              </a:path>
              <a:path w="1048385" h="201929">
                <a:moveTo>
                  <a:pt x="1016067" y="91710"/>
                </a:moveTo>
                <a:lnTo>
                  <a:pt x="984757" y="91710"/>
                </a:lnTo>
                <a:lnTo>
                  <a:pt x="984757" y="159575"/>
                </a:lnTo>
                <a:lnTo>
                  <a:pt x="987188" y="178160"/>
                </a:lnTo>
                <a:lnTo>
                  <a:pt x="994537" y="191330"/>
                </a:lnTo>
                <a:lnTo>
                  <a:pt x="1006890" y="199168"/>
                </a:lnTo>
                <a:lnTo>
                  <a:pt x="1024330" y="201762"/>
                </a:lnTo>
                <a:lnTo>
                  <a:pt x="1032623" y="201762"/>
                </a:lnTo>
                <a:lnTo>
                  <a:pt x="1037220" y="200843"/>
                </a:lnTo>
                <a:lnTo>
                  <a:pt x="1045514" y="198091"/>
                </a:lnTo>
                <a:lnTo>
                  <a:pt x="1047347" y="197175"/>
                </a:lnTo>
                <a:lnTo>
                  <a:pt x="1048278" y="197175"/>
                </a:lnTo>
                <a:lnTo>
                  <a:pt x="1048278" y="176082"/>
                </a:lnTo>
                <a:lnTo>
                  <a:pt x="1028026" y="176082"/>
                </a:lnTo>
                <a:lnTo>
                  <a:pt x="1023429" y="174249"/>
                </a:lnTo>
                <a:lnTo>
                  <a:pt x="1020664" y="171498"/>
                </a:lnTo>
                <a:lnTo>
                  <a:pt x="1017900" y="167830"/>
                </a:lnTo>
                <a:lnTo>
                  <a:pt x="1016067" y="162327"/>
                </a:lnTo>
                <a:lnTo>
                  <a:pt x="1016067" y="91710"/>
                </a:lnTo>
                <a:close/>
              </a:path>
              <a:path w="1048385" h="201929">
                <a:moveTo>
                  <a:pt x="937822" y="91710"/>
                </a:moveTo>
                <a:lnTo>
                  <a:pt x="906543" y="91710"/>
                </a:lnTo>
                <a:lnTo>
                  <a:pt x="906543" y="199011"/>
                </a:lnTo>
                <a:lnTo>
                  <a:pt x="937822" y="199011"/>
                </a:lnTo>
                <a:lnTo>
                  <a:pt x="937822" y="91710"/>
                </a:lnTo>
                <a:close/>
              </a:path>
              <a:path w="1048385" h="201929">
                <a:moveTo>
                  <a:pt x="1048278" y="171498"/>
                </a:moveTo>
                <a:lnTo>
                  <a:pt x="1042749" y="174249"/>
                </a:lnTo>
                <a:lnTo>
                  <a:pt x="1037220" y="176082"/>
                </a:lnTo>
                <a:lnTo>
                  <a:pt x="1048278" y="176082"/>
                </a:lnTo>
                <a:lnTo>
                  <a:pt x="1048278" y="171498"/>
                </a:lnTo>
                <a:close/>
              </a:path>
              <a:path w="1048385" h="201929">
                <a:moveTo>
                  <a:pt x="1048278" y="66032"/>
                </a:moveTo>
                <a:lnTo>
                  <a:pt x="884458" y="66032"/>
                </a:lnTo>
                <a:lnTo>
                  <a:pt x="884458" y="91710"/>
                </a:lnTo>
                <a:lnTo>
                  <a:pt x="1048278" y="91710"/>
                </a:lnTo>
                <a:lnTo>
                  <a:pt x="1048278" y="66032"/>
                </a:lnTo>
                <a:close/>
              </a:path>
              <a:path w="1048385" h="201929">
                <a:moveTo>
                  <a:pt x="961740" y="0"/>
                </a:moveTo>
                <a:lnTo>
                  <a:pt x="922167" y="10090"/>
                </a:lnTo>
                <a:lnTo>
                  <a:pt x="906543" y="38519"/>
                </a:lnTo>
                <a:lnTo>
                  <a:pt x="906543" y="66032"/>
                </a:lnTo>
                <a:lnTo>
                  <a:pt x="937822" y="66032"/>
                </a:lnTo>
                <a:lnTo>
                  <a:pt x="937822" y="42187"/>
                </a:lnTo>
                <a:lnTo>
                  <a:pt x="939655" y="35767"/>
                </a:lnTo>
                <a:lnTo>
                  <a:pt x="943351" y="32100"/>
                </a:lnTo>
                <a:lnTo>
                  <a:pt x="946116" y="27513"/>
                </a:lnTo>
                <a:lnTo>
                  <a:pt x="951645" y="25680"/>
                </a:lnTo>
                <a:lnTo>
                  <a:pt x="972798" y="25680"/>
                </a:lnTo>
                <a:lnTo>
                  <a:pt x="972798" y="2751"/>
                </a:lnTo>
                <a:lnTo>
                  <a:pt x="971866" y="2751"/>
                </a:lnTo>
                <a:lnTo>
                  <a:pt x="967269" y="919"/>
                </a:lnTo>
                <a:lnTo>
                  <a:pt x="961740" y="0"/>
                </a:lnTo>
                <a:close/>
              </a:path>
              <a:path w="1048385" h="201929">
                <a:moveTo>
                  <a:pt x="1016067" y="26596"/>
                </a:moveTo>
                <a:lnTo>
                  <a:pt x="1015135" y="26596"/>
                </a:lnTo>
                <a:lnTo>
                  <a:pt x="985689" y="35767"/>
                </a:lnTo>
                <a:lnTo>
                  <a:pt x="984757" y="36684"/>
                </a:lnTo>
                <a:lnTo>
                  <a:pt x="984757" y="66032"/>
                </a:lnTo>
                <a:lnTo>
                  <a:pt x="1016067" y="66032"/>
                </a:lnTo>
                <a:lnTo>
                  <a:pt x="1016067" y="26596"/>
                </a:lnTo>
                <a:close/>
              </a:path>
              <a:path w="1048385" h="201929">
                <a:moveTo>
                  <a:pt x="972798" y="25680"/>
                </a:moveTo>
                <a:lnTo>
                  <a:pt x="961740" y="25680"/>
                </a:lnTo>
                <a:lnTo>
                  <a:pt x="966368" y="26596"/>
                </a:lnTo>
                <a:lnTo>
                  <a:pt x="970965" y="29348"/>
                </a:lnTo>
                <a:lnTo>
                  <a:pt x="972798" y="29348"/>
                </a:lnTo>
                <a:lnTo>
                  <a:pt x="972798" y="25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327" y="481022"/>
            <a:ext cx="309238" cy="308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6719" y="1287779"/>
            <a:ext cx="3857244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179" y="6556958"/>
            <a:ext cx="1907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@</a:t>
            </a:r>
            <a:r>
              <a:rPr sz="1800" b="0" dirty="0">
                <a:solidFill>
                  <a:srgbClr val="FFFFFF"/>
                </a:solidFill>
                <a:latin typeface="Segoe UI Semilight"/>
                <a:cs typeface="Segoe UI Semilight"/>
              </a:rPr>
              <a:t>T</a:t>
            </a:r>
            <a:r>
              <a:rPr sz="1800" b="0" spc="5" dirty="0">
                <a:solidFill>
                  <a:srgbClr val="FFFFFF"/>
                </a:solidFill>
                <a:latin typeface="Segoe UI Semilight"/>
                <a:cs typeface="Segoe UI Semilight"/>
              </a:rPr>
              <a:t>h</a:t>
            </a:r>
            <a:r>
              <a:rPr sz="1800" b="0" dirty="0">
                <a:solidFill>
                  <a:srgbClr val="FFFFFF"/>
                </a:solidFill>
                <a:latin typeface="Segoe UI Semilight"/>
                <a:cs typeface="Segoe UI Semilight"/>
              </a:rPr>
              <a:t>eCodeTraveler</a:t>
            </a:r>
            <a:endParaRPr sz="1800">
              <a:latin typeface="Segoe UI Semilight"/>
              <a:cs typeface="Sego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8492" y="6556958"/>
            <a:ext cx="502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773" y="2295905"/>
            <a:ext cx="7389063" cy="529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258" y="2883661"/>
            <a:ext cx="1825536" cy="420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9420" y="2942335"/>
            <a:ext cx="1380490" cy="359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250" y="4111751"/>
            <a:ext cx="2913126" cy="3061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406" y="4532375"/>
            <a:ext cx="2178685" cy="2470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pc="-5" dirty="0"/>
              <a:t>async </a:t>
            </a:r>
            <a:r>
              <a:rPr dirty="0"/>
              <a:t>Task</a:t>
            </a:r>
            <a:r>
              <a:rPr spc="-90" dirty="0"/>
              <a:t> </a:t>
            </a:r>
            <a:r>
              <a:rPr dirty="0">
                <a:solidFill>
                  <a:srgbClr val="000000"/>
                </a:solidFill>
              </a:rPr>
              <a:t>ReadData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pc="-5" dirty="0"/>
              <a:t>FromUrl(</a:t>
            </a:r>
            <a:r>
              <a:rPr spc="-5" dirty="0">
                <a:solidFill>
                  <a:srgbClr val="0000FF"/>
                </a:solidFill>
              </a:rPr>
              <a:t>string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/>
              <a:t>url)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>
              <a:lnSpc>
                <a:spcPts val="3420"/>
              </a:lnSpc>
            </a:pPr>
            <a:r>
              <a:rPr dirty="0">
                <a:solidFill>
                  <a:srgbClr val="0000FF"/>
                </a:solidFill>
              </a:rPr>
              <a:t>ew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2B8FAE"/>
                </a:solidFill>
              </a:rPr>
              <a:t>WebClient</a:t>
            </a:r>
            <a:r>
              <a:rPr spc="-5" dirty="0"/>
              <a:t>();</a:t>
            </a:r>
          </a:p>
          <a:p>
            <a:pPr marL="209550">
              <a:lnSpc>
                <a:spcPts val="3420"/>
              </a:lnSpc>
            </a:pPr>
            <a:r>
              <a:rPr spc="-5" dirty="0">
                <a:solidFill>
                  <a:srgbClr val="0000FF"/>
                </a:solidFill>
              </a:rPr>
              <a:t>wait</a:t>
            </a:r>
            <a:r>
              <a:rPr spc="30" dirty="0">
                <a:solidFill>
                  <a:srgbClr val="0000FF"/>
                </a:solidFill>
              </a:rPr>
              <a:t> </a:t>
            </a:r>
            <a:r>
              <a:rPr spc="-5" dirty="0"/>
              <a:t>wc.DownloadDataTaskAsync(url);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pc="-5" dirty="0">
                <a:solidFill>
                  <a:srgbClr val="2B8FAE"/>
                </a:solidFill>
              </a:rPr>
              <a:t>coding</a:t>
            </a:r>
            <a:r>
              <a:rPr spc="-5" dirty="0"/>
              <a:t>.</a:t>
            </a:r>
            <a:r>
              <a:rPr spc="-5" dirty="0">
                <a:solidFill>
                  <a:srgbClr val="2B8FAE"/>
                </a:solidFill>
              </a:rPr>
              <a:t>ASCII</a:t>
            </a:r>
            <a:r>
              <a:rPr spc="-5" dirty="0"/>
              <a:t>.GetString(result);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228" y="2238832"/>
            <a:ext cx="4215130" cy="23126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40080" marR="5080">
              <a:lnSpc>
                <a:spcPts val="3240"/>
              </a:lnSpc>
              <a:spcBef>
                <a:spcPts val="509"/>
              </a:spcBef>
              <a:tabLst>
                <a:tab pos="3782060" algn="l"/>
              </a:tabLst>
            </a:pP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wc</a:t>
            </a:r>
            <a:r>
              <a:rPr sz="3000" spc="-10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=	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3000" dirty="0">
                <a:latin typeface="Consolas"/>
                <a:cs typeface="Consolas"/>
              </a:rPr>
              <a:t>result =</a:t>
            </a:r>
            <a:r>
              <a:rPr sz="3000" spc="-11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3000">
              <a:latin typeface="Consolas"/>
              <a:cs typeface="Consolas"/>
            </a:endParaRPr>
          </a:p>
          <a:p>
            <a:pPr marL="640080" marR="213995">
              <a:lnSpc>
                <a:spcPts val="3240"/>
              </a:lnSpc>
              <a:spcBef>
                <a:spcPts val="720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dirty="0">
                <a:latin typeface="Consolas"/>
                <a:cs typeface="Consolas"/>
              </a:rPr>
              <a:t>data =</a:t>
            </a:r>
            <a:r>
              <a:rPr sz="3000" spc="-11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3000" spc="-5" dirty="0">
                <a:latin typeface="Consolas"/>
                <a:cs typeface="Consolas"/>
              </a:rPr>
              <a:t>LoadData(data);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000" dirty="0"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716" y="455167"/>
            <a:ext cx="4232300" cy="45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9328" y="525779"/>
            <a:ext cx="7616952" cy="5902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4755" y="521207"/>
            <a:ext cx="7626350" cy="5911850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320" y="914399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320" y="914399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364" y="928496"/>
            <a:ext cx="11249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600" spc="-5" dirty="0">
                <a:solidFill>
                  <a:srgbClr val="353535"/>
                </a:solidFill>
                <a:latin typeface="Consolas"/>
                <a:cs typeface="Consolas"/>
              </a:rPr>
              <a:t>sealed class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&lt;ReadDataFromUrl&gt;d_1 </a:t>
            </a:r>
            <a:r>
              <a:rPr sz="2600" dirty="0">
                <a:solidFill>
                  <a:srgbClr val="353535"/>
                </a:solidFill>
                <a:latin typeface="Consolas"/>
                <a:cs typeface="Consolas"/>
              </a:rPr>
              <a:t>: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IAsyncStateMachine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solidFill>
                  <a:srgbClr val="353535"/>
                </a:solidFill>
              </a:rPr>
              <a:t>@</a:t>
            </a:r>
            <a:r>
              <a:rPr dirty="0">
                <a:solidFill>
                  <a:srgbClr val="353535"/>
                </a:solidFill>
              </a:rPr>
              <a:t>T</a:t>
            </a:r>
            <a:r>
              <a:rPr spc="5" dirty="0">
                <a:solidFill>
                  <a:srgbClr val="353535"/>
                </a:solidFill>
              </a:rPr>
              <a:t>h</a:t>
            </a:r>
            <a:r>
              <a:rPr dirty="0">
                <a:solidFill>
                  <a:srgbClr val="353535"/>
                </a:solidFill>
              </a:rPr>
              <a:t>eCodeTraveler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pc="-5" dirty="0"/>
              <a:t>async </a:t>
            </a:r>
            <a:r>
              <a:rPr dirty="0"/>
              <a:t>Task</a:t>
            </a:r>
            <a:r>
              <a:rPr spc="-90" dirty="0"/>
              <a:t> </a:t>
            </a:r>
            <a:r>
              <a:rPr dirty="0">
                <a:solidFill>
                  <a:srgbClr val="000000"/>
                </a:solidFill>
              </a:rPr>
              <a:t>ReadData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0082" y="1344037"/>
            <a:ext cx="7543165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3000" spc="-5" dirty="0">
                <a:latin typeface="Consolas"/>
                <a:cs typeface="Consolas"/>
              </a:rPr>
              <a:t>FromUrl(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3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url)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>
              <a:lnSpc>
                <a:spcPts val="342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3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5" dirty="0">
                <a:latin typeface="Consolas"/>
                <a:cs typeface="Consolas"/>
              </a:rPr>
              <a:t>();</a:t>
            </a:r>
            <a:endParaRPr sz="3000">
              <a:latin typeface="Consolas"/>
              <a:cs typeface="Consolas"/>
            </a:endParaRPr>
          </a:p>
          <a:p>
            <a:pPr marL="209550">
              <a:lnSpc>
                <a:spcPts val="3420"/>
              </a:lnSpc>
            </a:pP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3000" spc="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wc.DownloadDataTaskAsync(url);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3000" spc="-5" dirty="0">
                <a:latin typeface="Consolas"/>
                <a:cs typeface="Consolas"/>
              </a:rPr>
              <a:t>.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3000" spc="-5" dirty="0">
                <a:latin typeface="Consolas"/>
                <a:cs typeface="Consolas"/>
              </a:rPr>
              <a:t>.GetString(result);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228" y="2238832"/>
            <a:ext cx="4215130" cy="23126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40080" marR="5080">
              <a:lnSpc>
                <a:spcPts val="3240"/>
              </a:lnSpc>
              <a:spcBef>
                <a:spcPts val="509"/>
              </a:spcBef>
              <a:tabLst>
                <a:tab pos="3782060" algn="l"/>
              </a:tabLst>
            </a:pP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wc</a:t>
            </a:r>
            <a:r>
              <a:rPr sz="3000" spc="-10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=	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3000" dirty="0">
                <a:latin typeface="Consolas"/>
                <a:cs typeface="Consolas"/>
              </a:rPr>
              <a:t>result =</a:t>
            </a:r>
            <a:r>
              <a:rPr sz="3000" spc="-11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3000">
              <a:latin typeface="Consolas"/>
              <a:cs typeface="Consolas"/>
            </a:endParaRPr>
          </a:p>
          <a:p>
            <a:pPr marL="640080" marR="215265">
              <a:lnSpc>
                <a:spcPts val="3240"/>
              </a:lnSpc>
              <a:spcBef>
                <a:spcPts val="720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dirty="0">
                <a:latin typeface="Consolas"/>
                <a:cs typeface="Consolas"/>
              </a:rPr>
              <a:t>data =</a:t>
            </a:r>
            <a:r>
              <a:rPr sz="3000" spc="-11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3000" spc="-5" dirty="0">
                <a:latin typeface="Consolas"/>
                <a:cs typeface="Consolas"/>
              </a:rPr>
              <a:t>LoadData(data);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000" dirty="0"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716" y="455167"/>
            <a:ext cx="4232300" cy="45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9328" y="525779"/>
            <a:ext cx="7616952" cy="5902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4755" y="521207"/>
            <a:ext cx="7626350" cy="5911850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6320" y="3099815"/>
            <a:ext cx="609600" cy="1236345"/>
          </a:xfrm>
          <a:custGeom>
            <a:avLst/>
            <a:gdLst/>
            <a:ahLst/>
            <a:cxnLst/>
            <a:rect l="l" t="t" r="r" b="b"/>
            <a:pathLst>
              <a:path w="609600" h="1236345">
                <a:moveTo>
                  <a:pt x="0" y="1235964"/>
                </a:moveTo>
                <a:lnTo>
                  <a:pt x="609600" y="1235964"/>
                </a:lnTo>
                <a:lnTo>
                  <a:pt x="609600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55920" y="2810255"/>
            <a:ext cx="6324600" cy="1815464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951865">
              <a:lnSpc>
                <a:spcPct val="998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string &lt;data&gt;5_3;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byte[] &lt;result&gt;5_2;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WebClient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&lt;wc&gt;5_1;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string</a:t>
            </a:r>
            <a:r>
              <a:rPr sz="2800" spc="1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url;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solidFill>
                  <a:srgbClr val="353535"/>
                </a:solidFill>
              </a:rPr>
              <a:t>@</a:t>
            </a:r>
            <a:r>
              <a:rPr dirty="0">
                <a:solidFill>
                  <a:srgbClr val="353535"/>
                </a:solidFill>
              </a:rPr>
              <a:t>T</a:t>
            </a:r>
            <a:r>
              <a:rPr spc="5" dirty="0">
                <a:solidFill>
                  <a:srgbClr val="353535"/>
                </a:solidFill>
              </a:rPr>
              <a:t>h</a:t>
            </a:r>
            <a:r>
              <a:rPr dirty="0">
                <a:solidFill>
                  <a:srgbClr val="353535"/>
                </a:solidFill>
              </a:rPr>
              <a:t>eCodeTraveler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pc="-5" dirty="0"/>
              <a:t>async </a:t>
            </a:r>
            <a:r>
              <a:rPr dirty="0"/>
              <a:t>Task</a:t>
            </a:r>
            <a:r>
              <a:rPr spc="-90" dirty="0"/>
              <a:t> </a:t>
            </a:r>
            <a:r>
              <a:rPr dirty="0">
                <a:solidFill>
                  <a:srgbClr val="000000"/>
                </a:solidFill>
              </a:rPr>
              <a:t>ReadData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pc="-5" dirty="0"/>
              <a:t>FromUrl(</a:t>
            </a:r>
            <a:r>
              <a:rPr spc="-5" dirty="0">
                <a:solidFill>
                  <a:srgbClr val="0000FF"/>
                </a:solidFill>
              </a:rPr>
              <a:t>string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/>
              <a:t>url)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>
              <a:lnSpc>
                <a:spcPts val="3420"/>
              </a:lnSpc>
            </a:pPr>
            <a:r>
              <a:rPr dirty="0">
                <a:solidFill>
                  <a:srgbClr val="0000FF"/>
                </a:solidFill>
              </a:rPr>
              <a:t>ew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2B8FAE"/>
                </a:solidFill>
              </a:rPr>
              <a:t>WebClient</a:t>
            </a:r>
            <a:r>
              <a:rPr spc="-5" dirty="0"/>
              <a:t>();</a:t>
            </a:r>
          </a:p>
          <a:p>
            <a:pPr marL="209550">
              <a:lnSpc>
                <a:spcPts val="3420"/>
              </a:lnSpc>
            </a:pPr>
            <a:r>
              <a:rPr spc="-5" dirty="0">
                <a:solidFill>
                  <a:srgbClr val="0000FF"/>
                </a:solidFill>
              </a:rPr>
              <a:t>wait</a:t>
            </a:r>
            <a:r>
              <a:rPr spc="30" dirty="0">
                <a:solidFill>
                  <a:srgbClr val="0000FF"/>
                </a:solidFill>
              </a:rPr>
              <a:t> </a:t>
            </a:r>
            <a:r>
              <a:rPr spc="-5" dirty="0"/>
              <a:t>wc.DownloadDataTaskAsync(url);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pc="-5" dirty="0">
                <a:solidFill>
                  <a:srgbClr val="2B8FAE"/>
                </a:solidFill>
              </a:rPr>
              <a:t>coding</a:t>
            </a:r>
            <a:r>
              <a:rPr spc="-5" dirty="0"/>
              <a:t>.</a:t>
            </a:r>
            <a:r>
              <a:rPr spc="-5" dirty="0">
                <a:solidFill>
                  <a:srgbClr val="2B8FAE"/>
                </a:solidFill>
              </a:rPr>
              <a:t>ASCII</a:t>
            </a:r>
            <a:r>
              <a:rPr spc="-5" dirty="0"/>
              <a:t>.GetString(result);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228" y="2238832"/>
            <a:ext cx="4215130" cy="23126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40080" marR="5080">
              <a:lnSpc>
                <a:spcPts val="3240"/>
              </a:lnSpc>
              <a:spcBef>
                <a:spcPts val="509"/>
              </a:spcBef>
              <a:tabLst>
                <a:tab pos="3782060" algn="l"/>
              </a:tabLst>
            </a:pP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wc</a:t>
            </a:r>
            <a:r>
              <a:rPr sz="3000" spc="-10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=	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3000" dirty="0">
                <a:latin typeface="Consolas"/>
                <a:cs typeface="Consolas"/>
              </a:rPr>
              <a:t>result =</a:t>
            </a:r>
            <a:r>
              <a:rPr sz="3000" spc="-11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3000">
              <a:latin typeface="Consolas"/>
              <a:cs typeface="Consolas"/>
            </a:endParaRPr>
          </a:p>
          <a:p>
            <a:pPr marL="640080" marR="215265">
              <a:lnSpc>
                <a:spcPts val="3240"/>
              </a:lnSpc>
              <a:spcBef>
                <a:spcPts val="720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dirty="0">
                <a:latin typeface="Consolas"/>
                <a:cs typeface="Consolas"/>
              </a:rPr>
              <a:t>data =</a:t>
            </a:r>
            <a:r>
              <a:rPr sz="3000" spc="-11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3000" spc="-5" dirty="0">
                <a:latin typeface="Consolas"/>
                <a:cs typeface="Consolas"/>
              </a:rPr>
              <a:t>LoadData(data);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000" dirty="0"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716" y="455167"/>
            <a:ext cx="4232300" cy="45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9328" y="525779"/>
            <a:ext cx="7616952" cy="5902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4755" y="521207"/>
            <a:ext cx="7626350" cy="5911850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5652" y="5173979"/>
            <a:ext cx="2982595" cy="304800"/>
          </a:xfrm>
          <a:custGeom>
            <a:avLst/>
            <a:gdLst/>
            <a:ahLst/>
            <a:cxnLst/>
            <a:rect l="l" t="t" r="r" b="b"/>
            <a:pathLst>
              <a:path w="2982595" h="304800">
                <a:moveTo>
                  <a:pt x="0" y="304799"/>
                </a:moveTo>
                <a:lnTo>
                  <a:pt x="2982468" y="304799"/>
                </a:lnTo>
                <a:lnTo>
                  <a:pt x="2982468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55920" y="4695444"/>
            <a:ext cx="6324600" cy="501015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void</a:t>
            </a:r>
            <a:r>
              <a:rPr sz="2800" spc="-76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MoveNext();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solidFill>
                  <a:srgbClr val="353535"/>
                </a:solidFill>
              </a:rPr>
              <a:t>@</a:t>
            </a:r>
            <a:r>
              <a:rPr dirty="0">
                <a:solidFill>
                  <a:srgbClr val="353535"/>
                </a:solidFill>
              </a:rPr>
              <a:t>T</a:t>
            </a:r>
            <a:r>
              <a:rPr spc="5" dirty="0">
                <a:solidFill>
                  <a:srgbClr val="353535"/>
                </a:solidFill>
              </a:rPr>
              <a:t>h</a:t>
            </a:r>
            <a:r>
              <a:rPr dirty="0">
                <a:solidFill>
                  <a:srgbClr val="353535"/>
                </a:solidFill>
              </a:rPr>
              <a:t>eCodeTraveler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716" y="455167"/>
            <a:ext cx="7015251" cy="530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245869"/>
            <a:ext cx="7895590" cy="5179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MoveNext()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281940" marR="525272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300" spc="-5" dirty="0">
                <a:latin typeface="Consolas"/>
                <a:cs typeface="Consolas"/>
              </a:rPr>
              <a:t>num =</a:t>
            </a:r>
            <a:r>
              <a:rPr sz="1300" spc="-6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(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300" spc="-5" dirty="0">
                <a:latin typeface="Consolas"/>
                <a:cs typeface="Consolas"/>
              </a:rPr>
              <a:t>)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</a:t>
            </a:r>
            <a:r>
              <a:rPr sz="1300" spc="-10" dirty="0">
                <a:latin typeface="Consolas"/>
                <a:cs typeface="Consolas"/>
              </a:rPr>
              <a:t> -1;</a:t>
            </a:r>
            <a:endParaRPr sz="1300">
              <a:latin typeface="Consolas"/>
              <a:cs typeface="Consolas"/>
            </a:endParaRPr>
          </a:p>
          <a:p>
            <a:pPr marL="28194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826135" marR="6066155" indent="-2717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300" spc="-5" dirty="0">
                <a:latin typeface="Consolas"/>
                <a:cs typeface="Consolas"/>
              </a:rPr>
              <a:t>(num)</a:t>
            </a:r>
            <a:r>
              <a:rPr sz="1300" spc="-8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{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3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0:</a:t>
            </a:r>
            <a:endParaRPr sz="1300">
              <a:latin typeface="Consolas"/>
              <a:cs typeface="Consolas"/>
            </a:endParaRPr>
          </a:p>
          <a:p>
            <a:pPr marL="10972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.&lt;wc&gt;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0 =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300" spc="-5" dirty="0">
                <a:latin typeface="Consolas"/>
                <a:cs typeface="Consolas"/>
              </a:rPr>
              <a:t>WebClient();</a:t>
            </a:r>
            <a:endParaRPr sz="1300">
              <a:latin typeface="Consolas"/>
              <a:cs typeface="Consolas"/>
            </a:endParaRPr>
          </a:p>
          <a:p>
            <a:pPr marL="1097280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.$awaiter0 </a:t>
            </a:r>
            <a:r>
              <a:rPr sz="1300" spc="-5" dirty="0">
                <a:latin typeface="Consolas"/>
                <a:cs typeface="Consolas"/>
              </a:rPr>
              <a:t>= 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.&lt;wc&gt;</a:t>
            </a:r>
            <a:r>
              <a:rPr sz="1300" u="sng" spc="22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0.DownloadDataTaskAsync(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.url).GetAwaiter();</a:t>
            </a:r>
            <a:endParaRPr sz="1300">
              <a:latin typeface="Consolas"/>
              <a:cs typeface="Consolas"/>
            </a:endParaRPr>
          </a:p>
          <a:p>
            <a:pPr marL="109728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1;</a:t>
            </a:r>
            <a:endParaRPr sz="1300">
              <a:latin typeface="Consolas"/>
              <a:cs typeface="Consolas"/>
            </a:endParaRPr>
          </a:p>
          <a:p>
            <a:pPr marL="109728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...</a:t>
            </a:r>
            <a:endParaRPr sz="1300">
              <a:latin typeface="Consolas"/>
              <a:cs typeface="Consolas"/>
            </a:endParaRPr>
          </a:p>
          <a:p>
            <a:pPr marL="1097280" marR="6156325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300" spc="-5" dirty="0">
                <a:latin typeface="Consolas"/>
                <a:cs typeface="Consolas"/>
              </a:rPr>
              <a:t>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300" spc="-10" dirty="0">
                <a:latin typeface="Consolas"/>
                <a:cs typeface="Consolas"/>
              </a:rPr>
              <a:t>1:</a:t>
            </a:r>
            <a:endParaRPr sz="1300">
              <a:latin typeface="Consolas"/>
              <a:cs typeface="Consolas"/>
            </a:endParaRPr>
          </a:p>
          <a:p>
            <a:pPr marL="10972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.&lt;result&gt;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1 =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.$awaiter0.GetResult();</a:t>
            </a:r>
            <a:endParaRPr sz="1300">
              <a:latin typeface="Consolas"/>
              <a:cs typeface="Consolas"/>
            </a:endParaRPr>
          </a:p>
          <a:p>
            <a:pPr marL="10972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.&lt;data&gt;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2 = </a:t>
            </a:r>
            <a:r>
              <a:rPr sz="1300" spc="-10" dirty="0">
                <a:latin typeface="Consolas"/>
                <a:cs typeface="Consolas"/>
              </a:rPr>
              <a:t>Encoding.ASCII.GetString(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.&lt;result&gt;</a:t>
            </a:r>
            <a:r>
              <a:rPr sz="1300" u="sng" spc="3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1);</a:t>
            </a:r>
            <a:endParaRPr sz="1300">
              <a:latin typeface="Consolas"/>
              <a:cs typeface="Consolas"/>
            </a:endParaRPr>
          </a:p>
          <a:p>
            <a:pPr marL="1097280" marR="353441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.$this.LoadData(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.&lt;data&gt;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2);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300" spc="-5" dirty="0">
                <a:latin typeface="Consolas"/>
                <a:cs typeface="Consolas"/>
              </a:rPr>
              <a:t>:</a:t>
            </a:r>
            <a:endParaRPr sz="1300">
              <a:latin typeface="Consolas"/>
              <a:cs typeface="Consolas"/>
            </a:endParaRPr>
          </a:p>
          <a:p>
            <a:pPr marL="10972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55499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28194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281940" marR="443865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300" spc="-5" dirty="0">
                <a:latin typeface="Consolas"/>
                <a:cs typeface="Consolas"/>
              </a:rPr>
              <a:t>(Exception exception) { ...</a:t>
            </a:r>
            <a:r>
              <a:rPr sz="1300" spc="-5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}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 </a:t>
            </a:r>
            <a:r>
              <a:rPr sz="1300" spc="-10" dirty="0">
                <a:latin typeface="Consolas"/>
                <a:cs typeface="Consolas"/>
              </a:rPr>
              <a:t>-1;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.$builder.SetResult();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solidFill>
                  <a:srgbClr val="353535"/>
                </a:solidFill>
              </a:rPr>
              <a:t>@</a:t>
            </a:r>
            <a:r>
              <a:rPr dirty="0">
                <a:solidFill>
                  <a:srgbClr val="353535"/>
                </a:solidFill>
              </a:rPr>
              <a:t>T</a:t>
            </a:r>
            <a:r>
              <a:rPr spc="5" dirty="0">
                <a:solidFill>
                  <a:srgbClr val="353535"/>
                </a:solidFill>
              </a:rPr>
              <a:t>h</a:t>
            </a:r>
            <a:r>
              <a:rPr dirty="0">
                <a:solidFill>
                  <a:srgbClr val="353535"/>
                </a:solidFill>
              </a:rPr>
              <a:t>eCodeTraveler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79" y="6556958"/>
            <a:ext cx="1907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@</a:t>
            </a:r>
            <a:r>
              <a:rPr sz="1800" b="0" dirty="0">
                <a:solidFill>
                  <a:srgbClr val="353535"/>
                </a:solidFill>
                <a:latin typeface="Segoe UI Semilight"/>
                <a:cs typeface="Segoe UI Semilight"/>
              </a:rPr>
              <a:t>T</a:t>
            </a:r>
            <a:r>
              <a:rPr sz="1800" b="0" spc="5" dirty="0">
                <a:solidFill>
                  <a:srgbClr val="353535"/>
                </a:solidFill>
                <a:latin typeface="Segoe UI Semilight"/>
                <a:cs typeface="Segoe UI Semilight"/>
              </a:rPr>
              <a:t>h</a:t>
            </a:r>
            <a:r>
              <a:rPr sz="1800" b="0" dirty="0">
                <a:solidFill>
                  <a:srgbClr val="353535"/>
                </a:solidFill>
                <a:latin typeface="Segoe UI Semilight"/>
                <a:cs typeface="Segoe UI Semilight"/>
              </a:rPr>
              <a:t>eCodeTraveler</a:t>
            </a:r>
            <a:endParaRPr sz="1800">
              <a:latin typeface="Segoe UI Semilight"/>
              <a:cs typeface="Segoe UI S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8492" y="6556958"/>
            <a:ext cx="502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  <a:hlinkClick r:id="rId2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245869"/>
            <a:ext cx="264731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3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MoveNext()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281940" marR="50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300" spc="-5" dirty="0">
                <a:latin typeface="Consolas"/>
                <a:cs typeface="Consolas"/>
              </a:rPr>
              <a:t>num =</a:t>
            </a:r>
            <a:r>
              <a:rPr sz="1300" spc="-6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(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300" spc="-5" dirty="0">
                <a:latin typeface="Consolas"/>
                <a:cs typeface="Consolas"/>
              </a:rPr>
              <a:t>)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</a:t>
            </a:r>
            <a:r>
              <a:rPr sz="1300" spc="-10" dirty="0">
                <a:latin typeface="Consolas"/>
                <a:cs typeface="Consolas"/>
              </a:rPr>
              <a:t> -1;</a:t>
            </a:r>
            <a:endParaRPr sz="1300">
              <a:latin typeface="Consolas"/>
              <a:cs typeface="Consolas"/>
            </a:endParaRPr>
          </a:p>
          <a:p>
            <a:pPr marL="28194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499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300" spc="-5" dirty="0">
                <a:latin typeface="Consolas"/>
                <a:cs typeface="Consolas"/>
              </a:rPr>
              <a:t>(num)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919" y="2506979"/>
            <a:ext cx="7848600" cy="228600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109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300" spc="-10" dirty="0">
                <a:latin typeface="Consolas"/>
                <a:cs typeface="Consolas"/>
              </a:rPr>
              <a:t>0: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255" y="2688017"/>
            <a:ext cx="7056120" cy="214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145">
              <a:lnSpc>
                <a:spcPts val="1225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.&lt;wc&gt;__0 =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300" spc="-5" dirty="0">
                <a:latin typeface="Consolas"/>
                <a:cs typeface="Consolas"/>
              </a:rPr>
              <a:t>WebClient();</a:t>
            </a:r>
            <a:endParaRPr sz="1300">
              <a:latin typeface="Consolas"/>
              <a:cs typeface="Consolas"/>
            </a:endParaRPr>
          </a:p>
          <a:p>
            <a:pPr marL="271145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.$awaiter0 </a:t>
            </a:r>
            <a:r>
              <a:rPr sz="1300" spc="-5" dirty="0">
                <a:latin typeface="Consolas"/>
                <a:cs typeface="Consolas"/>
              </a:rPr>
              <a:t>=</a:t>
            </a:r>
            <a:r>
              <a:rPr sz="1300" spc="225" dirty="0">
                <a:latin typeface="Consolas"/>
                <a:cs typeface="Consolas"/>
              </a:rPr>
              <a:t> 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.&lt;wc&gt;__0.DownloadDataTaskAsync(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.url).GetAwaiter();</a:t>
            </a:r>
            <a:endParaRPr sz="1300">
              <a:latin typeface="Consolas"/>
              <a:cs typeface="Consolas"/>
            </a:endParaRPr>
          </a:p>
          <a:p>
            <a:pPr marL="27114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1;</a:t>
            </a:r>
            <a:endParaRPr sz="1300">
              <a:latin typeface="Consolas"/>
              <a:cs typeface="Consolas"/>
            </a:endParaRPr>
          </a:p>
          <a:p>
            <a:pPr marL="271145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...</a:t>
            </a:r>
            <a:endParaRPr sz="1300">
              <a:latin typeface="Consolas"/>
              <a:cs typeface="Consolas"/>
            </a:endParaRPr>
          </a:p>
          <a:p>
            <a:pPr marL="271145" marR="6143625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300" spc="-5" dirty="0">
                <a:latin typeface="Consolas"/>
                <a:cs typeface="Consolas"/>
              </a:rPr>
              <a:t>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300" spc="-10" dirty="0">
                <a:latin typeface="Consolas"/>
                <a:cs typeface="Consolas"/>
              </a:rPr>
              <a:t>1:</a:t>
            </a:r>
            <a:endParaRPr sz="1300">
              <a:latin typeface="Consolas"/>
              <a:cs typeface="Consolas"/>
            </a:endParaRPr>
          </a:p>
          <a:p>
            <a:pPr marL="271145" marR="135064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.&lt;result&gt;__1 =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.$awaiter0.GetResult();  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.&lt;data&gt;__2 </a:t>
            </a:r>
            <a:r>
              <a:rPr sz="1300" spc="-5" dirty="0">
                <a:latin typeface="Consolas"/>
                <a:cs typeface="Consolas"/>
              </a:rPr>
              <a:t>= </a:t>
            </a:r>
            <a:r>
              <a:rPr sz="1300" spc="-10" dirty="0">
                <a:latin typeface="Consolas"/>
                <a:cs typeface="Consolas"/>
              </a:rPr>
              <a:t>Encoding.ASCII.GetString(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.&lt;result&gt;__1);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.$this.LoadData(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.&lt;data&gt;__2);</a:t>
            </a:r>
            <a:endParaRPr sz="1300">
              <a:latin typeface="Consolas"/>
              <a:cs typeface="Consolas"/>
            </a:endParaRPr>
          </a:p>
          <a:p>
            <a:pPr marL="271145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4812919"/>
            <a:ext cx="3461385" cy="161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13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300" spc="-5" dirty="0">
                <a:latin typeface="Consolas"/>
                <a:cs typeface="Consolas"/>
              </a:rPr>
              <a:t>:</a:t>
            </a:r>
            <a:endParaRPr sz="1300">
              <a:latin typeface="Consolas"/>
              <a:cs typeface="Consolas"/>
            </a:endParaRPr>
          </a:p>
          <a:p>
            <a:pPr marL="10972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55499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28194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281940" marR="50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300" spc="-5" dirty="0">
                <a:latin typeface="Consolas"/>
                <a:cs typeface="Consolas"/>
              </a:rPr>
              <a:t>(Exception exception) { ...</a:t>
            </a:r>
            <a:r>
              <a:rPr sz="1300" spc="-5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}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 </a:t>
            </a:r>
            <a:r>
              <a:rPr sz="1300" spc="-10" dirty="0">
                <a:latin typeface="Consolas"/>
                <a:cs typeface="Consolas"/>
              </a:rPr>
              <a:t>-1;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.$builder.SetResult();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5716" y="455167"/>
            <a:ext cx="7015251" cy="530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920" y="2735579"/>
            <a:ext cx="12115800" cy="2032000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100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100" spc="-5" dirty="0">
                <a:latin typeface="Consolas"/>
                <a:cs typeface="Consolas"/>
              </a:rPr>
              <a:t>0:</a:t>
            </a:r>
            <a:endParaRPr sz="2100">
              <a:latin typeface="Consolas"/>
              <a:cs typeface="Consolas"/>
            </a:endParaRPr>
          </a:p>
          <a:p>
            <a:pPr marL="676910">
              <a:lnSpc>
                <a:spcPct val="100000"/>
              </a:lnSpc>
            </a:pPr>
            <a:r>
              <a:rPr sz="21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100" spc="-10" dirty="0">
                <a:latin typeface="Consolas"/>
                <a:cs typeface="Consolas"/>
              </a:rPr>
              <a:t>.&lt;wc&gt;</a:t>
            </a:r>
            <a:r>
              <a:rPr sz="2100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100" dirty="0">
                <a:latin typeface="Consolas"/>
                <a:cs typeface="Consolas"/>
              </a:rPr>
              <a:t>0 = </a:t>
            </a:r>
            <a:r>
              <a:rPr sz="2100" spc="-1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1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100" spc="-10" dirty="0">
                <a:latin typeface="Consolas"/>
                <a:cs typeface="Consolas"/>
              </a:rPr>
              <a:t>WebClient();</a:t>
            </a:r>
            <a:endParaRPr sz="2100">
              <a:latin typeface="Consolas"/>
              <a:cs typeface="Consolas"/>
            </a:endParaRPr>
          </a:p>
          <a:p>
            <a:pPr marL="676910" marR="479425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100" spc="-5" dirty="0">
                <a:latin typeface="Consolas"/>
                <a:cs typeface="Consolas"/>
              </a:rPr>
              <a:t>.$awaiter0 </a:t>
            </a:r>
            <a:r>
              <a:rPr sz="2100" dirty="0">
                <a:latin typeface="Consolas"/>
                <a:cs typeface="Consolas"/>
              </a:rPr>
              <a:t>= </a:t>
            </a:r>
            <a:r>
              <a:rPr sz="21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100" spc="-10" dirty="0">
                <a:latin typeface="Consolas"/>
                <a:cs typeface="Consolas"/>
              </a:rPr>
              <a:t>.&lt;wc&gt;</a:t>
            </a:r>
            <a:r>
              <a:rPr sz="2100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100" spc="-10" dirty="0">
                <a:latin typeface="Consolas"/>
                <a:cs typeface="Consolas"/>
              </a:rPr>
              <a:t>0.DownloadDataTaskAsync(</a:t>
            </a:r>
            <a:r>
              <a:rPr sz="21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100" spc="-10" dirty="0">
                <a:latin typeface="Consolas"/>
                <a:cs typeface="Consolas"/>
              </a:rPr>
              <a:t>.url).GetAwaiter();  </a:t>
            </a:r>
            <a:r>
              <a:rPr sz="21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100" spc="-10" dirty="0">
                <a:latin typeface="Consolas"/>
                <a:cs typeface="Consolas"/>
              </a:rPr>
              <a:t>.$PC </a:t>
            </a:r>
            <a:r>
              <a:rPr sz="2100" dirty="0">
                <a:latin typeface="Consolas"/>
                <a:cs typeface="Consolas"/>
              </a:rPr>
              <a:t>=</a:t>
            </a:r>
            <a:r>
              <a:rPr sz="2100" spc="-15" dirty="0">
                <a:latin typeface="Consolas"/>
                <a:cs typeface="Consolas"/>
              </a:rPr>
              <a:t> </a:t>
            </a:r>
            <a:r>
              <a:rPr sz="2100" spc="-5" dirty="0">
                <a:latin typeface="Consolas"/>
                <a:cs typeface="Consolas"/>
              </a:rPr>
              <a:t>1;</a:t>
            </a:r>
            <a:endParaRPr sz="2100">
              <a:latin typeface="Consolas"/>
              <a:cs typeface="Consolas"/>
            </a:endParaRPr>
          </a:p>
          <a:p>
            <a:pPr marL="676910">
              <a:lnSpc>
                <a:spcPct val="100000"/>
              </a:lnSpc>
            </a:pPr>
            <a:r>
              <a:rPr sz="2100" spc="-5" dirty="0">
                <a:latin typeface="Consolas"/>
                <a:cs typeface="Consolas"/>
              </a:rPr>
              <a:t>...</a:t>
            </a:r>
            <a:endParaRPr sz="2100">
              <a:latin typeface="Consolas"/>
              <a:cs typeface="Consolas"/>
            </a:endParaRPr>
          </a:p>
          <a:p>
            <a:pPr marL="676910">
              <a:lnSpc>
                <a:spcPct val="100000"/>
              </a:lnSpc>
              <a:spcBef>
                <a:spcPts val="10"/>
              </a:spcBef>
            </a:pPr>
            <a:r>
              <a:rPr sz="2100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100" spc="-10" dirty="0">
                <a:latin typeface="Consolas"/>
                <a:cs typeface="Consolas"/>
              </a:rPr>
              <a:t>;</a:t>
            </a:r>
            <a:endParaRPr sz="2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245869"/>
            <a:ext cx="2647315" cy="141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3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MoveNext()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281940" marR="50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300" spc="-5" dirty="0">
                <a:latin typeface="Consolas"/>
                <a:cs typeface="Consolas"/>
              </a:rPr>
              <a:t>num =</a:t>
            </a:r>
            <a:r>
              <a:rPr sz="1300" spc="-6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(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300" spc="-5" dirty="0">
                <a:latin typeface="Consolas"/>
                <a:cs typeface="Consolas"/>
              </a:rPr>
              <a:t>)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</a:t>
            </a:r>
            <a:r>
              <a:rPr sz="1300" spc="-10" dirty="0">
                <a:latin typeface="Consolas"/>
                <a:cs typeface="Consolas"/>
              </a:rPr>
              <a:t> -1;</a:t>
            </a:r>
            <a:endParaRPr sz="1300">
              <a:latin typeface="Consolas"/>
              <a:cs typeface="Consolas"/>
            </a:endParaRPr>
          </a:p>
          <a:p>
            <a:pPr marL="28194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826135" marR="818515" indent="-2717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300" spc="-5" dirty="0">
                <a:latin typeface="Consolas"/>
                <a:cs typeface="Consolas"/>
              </a:rPr>
              <a:t>(num)</a:t>
            </a:r>
            <a:r>
              <a:rPr sz="1300" spc="-8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{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3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0: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255" y="2688017"/>
            <a:ext cx="7056120" cy="1948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145">
              <a:lnSpc>
                <a:spcPts val="1225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.&lt;wc&gt;__0 =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300" spc="-5" dirty="0">
                <a:latin typeface="Consolas"/>
                <a:cs typeface="Consolas"/>
              </a:rPr>
              <a:t>WebClient();</a:t>
            </a:r>
            <a:endParaRPr sz="1300">
              <a:latin typeface="Consolas"/>
              <a:cs typeface="Consolas"/>
            </a:endParaRPr>
          </a:p>
          <a:p>
            <a:pPr marL="271145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.$awaiter0 </a:t>
            </a:r>
            <a:r>
              <a:rPr sz="1300" spc="-5" dirty="0">
                <a:latin typeface="Consolas"/>
                <a:cs typeface="Consolas"/>
              </a:rPr>
              <a:t>=</a:t>
            </a:r>
            <a:r>
              <a:rPr sz="1300" spc="225" dirty="0">
                <a:latin typeface="Consolas"/>
                <a:cs typeface="Consolas"/>
              </a:rPr>
              <a:t> 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.&lt;wc&gt;__0.DownloadDataTaskAsync(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.url).GetAwaiter();</a:t>
            </a:r>
            <a:endParaRPr sz="1300">
              <a:latin typeface="Consolas"/>
              <a:cs typeface="Consolas"/>
            </a:endParaRPr>
          </a:p>
          <a:p>
            <a:pPr marL="27114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1;</a:t>
            </a:r>
            <a:endParaRPr sz="1300">
              <a:latin typeface="Consolas"/>
              <a:cs typeface="Consolas"/>
            </a:endParaRPr>
          </a:p>
          <a:p>
            <a:pPr marL="271145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...</a:t>
            </a:r>
            <a:endParaRPr sz="1300">
              <a:latin typeface="Consolas"/>
              <a:cs typeface="Consolas"/>
            </a:endParaRPr>
          </a:p>
          <a:p>
            <a:pPr marL="271145" marR="6143625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300" spc="-5" dirty="0">
                <a:latin typeface="Consolas"/>
                <a:cs typeface="Consolas"/>
              </a:rPr>
              <a:t>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300" spc="-10" dirty="0">
                <a:latin typeface="Consolas"/>
                <a:cs typeface="Consolas"/>
              </a:rPr>
              <a:t>1:</a:t>
            </a:r>
            <a:endParaRPr sz="1300">
              <a:latin typeface="Consolas"/>
              <a:cs typeface="Consolas"/>
            </a:endParaRPr>
          </a:p>
          <a:p>
            <a:pPr marL="271145" marR="135064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.&lt;result&gt;__1 =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.$awaiter0.GetResult();  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.&lt;data&gt;__2 </a:t>
            </a:r>
            <a:r>
              <a:rPr sz="1300" spc="-5" dirty="0">
                <a:latin typeface="Consolas"/>
                <a:cs typeface="Consolas"/>
              </a:rPr>
              <a:t>= </a:t>
            </a:r>
            <a:r>
              <a:rPr sz="1300" spc="-10" dirty="0">
                <a:latin typeface="Consolas"/>
                <a:cs typeface="Consolas"/>
              </a:rPr>
              <a:t>Encoding.ASCII.GetString(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.&lt;result&gt;__1);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.$this.LoadData(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.&lt;data&gt;__2);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488" y="4614798"/>
            <a:ext cx="147447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260" marR="94615" indent="271145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ea</a:t>
            </a:r>
            <a:r>
              <a:rPr sz="1300" spc="5" dirty="0">
                <a:solidFill>
                  <a:srgbClr val="0000FF"/>
                </a:solidFill>
                <a:latin typeface="Consolas"/>
                <a:cs typeface="Consolas"/>
              </a:rPr>
              <a:t>k</a:t>
            </a:r>
            <a:r>
              <a:rPr sz="1300" spc="-5" dirty="0">
                <a:latin typeface="Consolas"/>
                <a:cs typeface="Consolas"/>
              </a:rPr>
              <a:t>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300" spc="-5" dirty="0">
                <a:latin typeface="Consolas"/>
                <a:cs typeface="Consolas"/>
              </a:rPr>
              <a:t>:</a:t>
            </a:r>
            <a:endParaRPr sz="1300">
              <a:latin typeface="Consolas"/>
              <a:cs typeface="Consolas"/>
            </a:endParaRPr>
          </a:p>
          <a:p>
            <a:pPr marL="828040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5115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5716" y="455167"/>
            <a:ext cx="7015251" cy="530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19" y="4597907"/>
            <a:ext cx="7848600" cy="271780"/>
          </a:xfrm>
          <a:custGeom>
            <a:avLst/>
            <a:gdLst/>
            <a:ahLst/>
            <a:cxnLst/>
            <a:rect l="l" t="t" r="r" b="b"/>
            <a:pathLst>
              <a:path w="7848600" h="271779">
                <a:moveTo>
                  <a:pt x="0" y="271271"/>
                </a:moveTo>
                <a:lnTo>
                  <a:pt x="7848600" y="271271"/>
                </a:lnTo>
                <a:lnTo>
                  <a:pt x="7848600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" y="2659379"/>
            <a:ext cx="12115800" cy="1938655"/>
          </a:xfrm>
          <a:custGeom>
            <a:avLst/>
            <a:gdLst/>
            <a:ahLst/>
            <a:cxnLst/>
            <a:rect l="l" t="t" r="r" b="b"/>
            <a:pathLst>
              <a:path w="12115800" h="1938654">
                <a:moveTo>
                  <a:pt x="0" y="1938527"/>
                </a:moveTo>
                <a:lnTo>
                  <a:pt x="12115800" y="1938527"/>
                </a:lnTo>
                <a:lnTo>
                  <a:pt x="12115800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0964" y="2675889"/>
            <a:ext cx="10797540" cy="185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10" dirty="0">
                <a:latin typeface="Consolas"/>
                <a:cs typeface="Consolas"/>
              </a:rPr>
              <a:t>1: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400" dirty="0">
                <a:latin typeface="Consolas"/>
                <a:cs typeface="Consolas"/>
              </a:rPr>
              <a:t>.&lt;result&gt;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1 =</a:t>
            </a:r>
            <a:r>
              <a:rPr sz="2400" spc="3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400" dirty="0">
                <a:latin typeface="Consolas"/>
                <a:cs typeface="Consolas"/>
              </a:rPr>
              <a:t>.$awaiter0.GetResult();</a:t>
            </a:r>
            <a:endParaRPr sz="2400">
              <a:latin typeface="Consolas"/>
              <a:cs typeface="Consolas"/>
            </a:endParaRPr>
          </a:p>
          <a:p>
            <a:pPr marL="684530" marR="5080">
              <a:lnSpc>
                <a:spcPct val="100000"/>
              </a:lnSpc>
            </a:pP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400" spc="5" dirty="0">
                <a:latin typeface="Consolas"/>
                <a:cs typeface="Consolas"/>
              </a:rPr>
              <a:t>.&lt;data&gt;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2 = Encoding.ASCII.GetString(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400" dirty="0">
                <a:latin typeface="Consolas"/>
                <a:cs typeface="Consolas"/>
              </a:rPr>
              <a:t>.&lt;result&gt;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1);  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400" spc="5" dirty="0">
                <a:latin typeface="Consolas"/>
                <a:cs typeface="Consolas"/>
              </a:rPr>
              <a:t>.$this.LoadData(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400" spc="5" dirty="0">
                <a:latin typeface="Consolas"/>
                <a:cs typeface="Consolas"/>
              </a:rPr>
              <a:t>.&lt;data&gt;__2);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15"/>
              </a:spcBef>
            </a:pP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2400" spc="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488" y="5647726"/>
            <a:ext cx="319214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5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300" spc="-5" dirty="0">
                <a:latin typeface="Consolas"/>
                <a:cs typeface="Consolas"/>
              </a:rPr>
              <a:t>(Exception exception) { ...</a:t>
            </a:r>
            <a:r>
              <a:rPr sz="1300" spc="-4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 marR="81915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 </a:t>
            </a:r>
            <a:r>
              <a:rPr sz="1300" spc="-10" dirty="0">
                <a:latin typeface="Consolas"/>
                <a:cs typeface="Consolas"/>
              </a:rPr>
              <a:t>-1;  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300" spc="-10" dirty="0">
                <a:latin typeface="Consolas"/>
                <a:cs typeface="Consolas"/>
              </a:rPr>
              <a:t>.</a:t>
            </a:r>
            <a:r>
              <a:rPr sz="1300" dirty="0">
                <a:latin typeface="Consolas"/>
                <a:cs typeface="Consolas"/>
              </a:rPr>
              <a:t>$</a:t>
            </a:r>
            <a:r>
              <a:rPr sz="1300" spc="-10" dirty="0">
                <a:latin typeface="Consolas"/>
                <a:cs typeface="Consolas"/>
              </a:rPr>
              <a:t>bu</a:t>
            </a:r>
            <a:r>
              <a:rPr sz="1300" dirty="0">
                <a:latin typeface="Consolas"/>
                <a:cs typeface="Consolas"/>
              </a:rPr>
              <a:t>i</a:t>
            </a:r>
            <a:r>
              <a:rPr sz="1300" spc="-10" dirty="0">
                <a:latin typeface="Consolas"/>
                <a:cs typeface="Consolas"/>
              </a:rPr>
              <a:t>l</a:t>
            </a:r>
            <a:r>
              <a:rPr sz="1300" dirty="0">
                <a:latin typeface="Consolas"/>
                <a:cs typeface="Consolas"/>
              </a:rPr>
              <a:t>d</a:t>
            </a:r>
            <a:r>
              <a:rPr sz="1300" spc="-10" dirty="0">
                <a:latin typeface="Consolas"/>
                <a:cs typeface="Consolas"/>
              </a:rPr>
              <a:t>er</a:t>
            </a:r>
            <a:r>
              <a:rPr sz="1300" dirty="0">
                <a:latin typeface="Consolas"/>
                <a:cs typeface="Consolas"/>
              </a:rPr>
              <a:t>.</a:t>
            </a:r>
            <a:r>
              <a:rPr sz="1300" spc="-10" dirty="0">
                <a:latin typeface="Consolas"/>
                <a:cs typeface="Consolas"/>
              </a:rPr>
              <a:t>Set</a:t>
            </a:r>
            <a:r>
              <a:rPr sz="1300" dirty="0">
                <a:latin typeface="Consolas"/>
                <a:cs typeface="Consolas"/>
              </a:rPr>
              <a:t>R</a:t>
            </a:r>
            <a:r>
              <a:rPr sz="1300" spc="-10" dirty="0">
                <a:latin typeface="Consolas"/>
                <a:cs typeface="Consolas"/>
              </a:rPr>
              <a:t>e</a:t>
            </a:r>
            <a:r>
              <a:rPr sz="1300" dirty="0">
                <a:latin typeface="Consolas"/>
                <a:cs typeface="Consolas"/>
              </a:rPr>
              <a:t>s</a:t>
            </a:r>
            <a:r>
              <a:rPr sz="1300" spc="-10" dirty="0">
                <a:latin typeface="Consolas"/>
                <a:cs typeface="Consolas"/>
              </a:rPr>
              <a:t>ul</a:t>
            </a:r>
            <a:r>
              <a:rPr sz="1300" spc="10" dirty="0">
                <a:latin typeface="Consolas"/>
                <a:cs typeface="Consolas"/>
              </a:rPr>
              <a:t>t</a:t>
            </a:r>
            <a:r>
              <a:rPr sz="1300" spc="-10" dirty="0">
                <a:latin typeface="Consolas"/>
                <a:cs typeface="Consolas"/>
              </a:rPr>
              <a:t>();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6243915"/>
            <a:ext cx="11620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5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solidFill>
                  <a:srgbClr val="353535"/>
                </a:solidFill>
              </a:rPr>
              <a:t>@</a:t>
            </a:r>
            <a:r>
              <a:rPr dirty="0">
                <a:solidFill>
                  <a:srgbClr val="353535"/>
                </a:solidFill>
              </a:rPr>
              <a:t>T</a:t>
            </a:r>
            <a:r>
              <a:rPr spc="5" dirty="0">
                <a:solidFill>
                  <a:srgbClr val="353535"/>
                </a:solidFill>
              </a:rPr>
              <a:t>h</a:t>
            </a:r>
            <a:r>
              <a:rPr dirty="0">
                <a:solidFill>
                  <a:srgbClr val="353535"/>
                </a:solidFill>
              </a:rPr>
              <a:t>eCodeTraveler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245869"/>
            <a:ext cx="264731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3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MoveNext()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281940" marR="508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300" spc="-5" dirty="0">
                <a:latin typeface="Consolas"/>
                <a:cs typeface="Consolas"/>
              </a:rPr>
              <a:t>num =</a:t>
            </a:r>
            <a:r>
              <a:rPr sz="1300" spc="-6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(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300" spc="-5" dirty="0">
                <a:latin typeface="Consolas"/>
                <a:cs typeface="Consolas"/>
              </a:rPr>
              <a:t>)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</a:t>
            </a:r>
            <a:r>
              <a:rPr sz="1300" spc="-10" dirty="0">
                <a:latin typeface="Consolas"/>
                <a:cs typeface="Consolas"/>
              </a:rPr>
              <a:t> -1;</a:t>
            </a:r>
            <a:endParaRPr sz="1300">
              <a:latin typeface="Consolas"/>
              <a:cs typeface="Consolas"/>
            </a:endParaRPr>
          </a:p>
          <a:p>
            <a:pPr marL="28194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983" y="2291777"/>
            <a:ext cx="126619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300" spc="-5" dirty="0">
                <a:latin typeface="Consolas"/>
                <a:cs typeface="Consolas"/>
              </a:rPr>
              <a:t>(num)</a:t>
            </a:r>
            <a:r>
              <a:rPr sz="1300" spc="-9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27114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3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0: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555" y="2632963"/>
            <a:ext cx="7081520" cy="260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.&lt;wc&gt;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0 =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300" spc="-5" dirty="0">
                <a:latin typeface="Consolas"/>
                <a:cs typeface="Consolas"/>
              </a:rPr>
              <a:t>WebClient();</a:t>
            </a:r>
            <a:endParaRPr sz="1300">
              <a:latin typeface="Consolas"/>
              <a:cs typeface="Consolas"/>
            </a:endParaRPr>
          </a:p>
          <a:p>
            <a:pPr marL="283845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.$awaiter0 </a:t>
            </a:r>
            <a:r>
              <a:rPr sz="1300" spc="-5" dirty="0">
                <a:latin typeface="Consolas"/>
                <a:cs typeface="Consolas"/>
              </a:rPr>
              <a:t>= 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.&lt;wc&gt;</a:t>
            </a:r>
            <a:r>
              <a:rPr sz="1300" u="sng" spc="22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0.DownloadDataTaskAsync(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.url).GetAwaiter();</a:t>
            </a:r>
            <a:endParaRPr sz="1300">
              <a:latin typeface="Consolas"/>
              <a:cs typeface="Consolas"/>
            </a:endParaRPr>
          </a:p>
          <a:p>
            <a:pPr marL="28384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1;</a:t>
            </a:r>
            <a:endParaRPr sz="1300">
              <a:latin typeface="Consolas"/>
              <a:cs typeface="Consolas"/>
            </a:endParaRPr>
          </a:p>
          <a:p>
            <a:pPr marL="283845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...</a:t>
            </a:r>
            <a:endParaRPr sz="1300">
              <a:latin typeface="Consolas"/>
              <a:cs typeface="Consolas"/>
            </a:endParaRPr>
          </a:p>
          <a:p>
            <a:pPr marL="283845" marR="6156325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300" spc="-5" dirty="0">
                <a:latin typeface="Consolas"/>
                <a:cs typeface="Consolas"/>
              </a:rPr>
              <a:t>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300" spc="-10" dirty="0">
                <a:latin typeface="Consolas"/>
                <a:cs typeface="Consolas"/>
              </a:rPr>
              <a:t>1:</a:t>
            </a:r>
            <a:endParaRPr sz="1300">
              <a:latin typeface="Consolas"/>
              <a:cs typeface="Consolas"/>
            </a:endParaRPr>
          </a:p>
          <a:p>
            <a:pPr marL="28384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.&lt;result&gt;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1 =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.$awaiter0.GetResult();</a:t>
            </a:r>
            <a:endParaRPr sz="1300">
              <a:latin typeface="Consolas"/>
              <a:cs typeface="Consolas"/>
            </a:endParaRPr>
          </a:p>
          <a:p>
            <a:pPr marL="28384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.&lt;data&gt;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2 = </a:t>
            </a:r>
            <a:r>
              <a:rPr sz="1300" spc="-10" dirty="0">
                <a:latin typeface="Consolas"/>
                <a:cs typeface="Consolas"/>
              </a:rPr>
              <a:t>Encoding.ASCII.GetString(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.&lt;result&gt;</a:t>
            </a:r>
            <a:r>
              <a:rPr sz="1300" u="sng" spc="3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1);</a:t>
            </a:r>
            <a:endParaRPr sz="1300">
              <a:latin typeface="Consolas"/>
              <a:cs typeface="Consolas"/>
            </a:endParaRPr>
          </a:p>
          <a:p>
            <a:pPr marL="283845" marR="353441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.$this.LoadData(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.&lt;data&gt;</a:t>
            </a:r>
            <a:r>
              <a:rPr sz="1300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2); 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300" spc="-5" dirty="0">
                <a:latin typeface="Consolas"/>
                <a:cs typeface="Consolas"/>
              </a:rPr>
              <a:t>:</a:t>
            </a:r>
            <a:endParaRPr sz="1300">
              <a:latin typeface="Consolas"/>
              <a:cs typeface="Consolas"/>
            </a:endParaRPr>
          </a:p>
          <a:p>
            <a:pPr marL="283845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188" y="5264212"/>
            <a:ext cx="36385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415">
              <a:lnSpc>
                <a:spcPts val="1225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5716" y="455167"/>
            <a:ext cx="7015251" cy="530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656" y="2049779"/>
            <a:ext cx="7848600" cy="207645"/>
          </a:xfrm>
          <a:custGeom>
            <a:avLst/>
            <a:gdLst/>
            <a:ahLst/>
            <a:cxnLst/>
            <a:rect l="l" t="t" r="r" b="b"/>
            <a:pathLst>
              <a:path w="7848600" h="207644">
                <a:moveTo>
                  <a:pt x="0" y="207263"/>
                </a:moveTo>
                <a:lnTo>
                  <a:pt x="7848600" y="207263"/>
                </a:lnTo>
                <a:lnTo>
                  <a:pt x="7848600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" y="5650991"/>
            <a:ext cx="7848600" cy="208915"/>
          </a:xfrm>
          <a:custGeom>
            <a:avLst/>
            <a:gdLst/>
            <a:ahLst/>
            <a:cxnLst/>
            <a:rect l="l" t="t" r="r" b="b"/>
            <a:pathLst>
              <a:path w="7848600" h="208914">
                <a:moveTo>
                  <a:pt x="0" y="208788"/>
                </a:moveTo>
                <a:lnTo>
                  <a:pt x="7848600" y="208788"/>
                </a:lnTo>
                <a:lnTo>
                  <a:pt x="7848600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920" y="2257043"/>
            <a:ext cx="8458200" cy="462280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try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A1A1A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488" y="5647726"/>
            <a:ext cx="319214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5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300" spc="-5" dirty="0">
                <a:latin typeface="Consolas"/>
                <a:cs typeface="Consolas"/>
              </a:rPr>
              <a:t>(Exception exception) { ...</a:t>
            </a:r>
            <a:r>
              <a:rPr sz="1300" spc="-4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 marR="81915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300" spc="-5" dirty="0">
                <a:latin typeface="Consolas"/>
                <a:cs typeface="Consolas"/>
              </a:rPr>
              <a:t>.$PC = </a:t>
            </a:r>
            <a:r>
              <a:rPr sz="1300" spc="-10" dirty="0">
                <a:latin typeface="Consolas"/>
                <a:cs typeface="Consolas"/>
              </a:rPr>
              <a:t>-1;  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30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300" spc="-10" dirty="0">
                <a:latin typeface="Consolas"/>
                <a:cs typeface="Consolas"/>
              </a:rPr>
              <a:t>.</a:t>
            </a:r>
            <a:r>
              <a:rPr sz="1300" dirty="0">
                <a:latin typeface="Consolas"/>
                <a:cs typeface="Consolas"/>
              </a:rPr>
              <a:t>$</a:t>
            </a:r>
            <a:r>
              <a:rPr sz="1300" spc="-10" dirty="0">
                <a:latin typeface="Consolas"/>
                <a:cs typeface="Consolas"/>
              </a:rPr>
              <a:t>bu</a:t>
            </a:r>
            <a:r>
              <a:rPr sz="1300" dirty="0">
                <a:latin typeface="Consolas"/>
                <a:cs typeface="Consolas"/>
              </a:rPr>
              <a:t>i</a:t>
            </a:r>
            <a:r>
              <a:rPr sz="1300" spc="-10" dirty="0">
                <a:latin typeface="Consolas"/>
                <a:cs typeface="Consolas"/>
              </a:rPr>
              <a:t>l</a:t>
            </a:r>
            <a:r>
              <a:rPr sz="1300" dirty="0">
                <a:latin typeface="Consolas"/>
                <a:cs typeface="Consolas"/>
              </a:rPr>
              <a:t>d</a:t>
            </a:r>
            <a:r>
              <a:rPr sz="1300" spc="-10" dirty="0">
                <a:latin typeface="Consolas"/>
                <a:cs typeface="Consolas"/>
              </a:rPr>
              <a:t>er</a:t>
            </a:r>
            <a:r>
              <a:rPr sz="1300" dirty="0">
                <a:latin typeface="Consolas"/>
                <a:cs typeface="Consolas"/>
              </a:rPr>
              <a:t>.</a:t>
            </a:r>
            <a:r>
              <a:rPr sz="1300" spc="-10" dirty="0">
                <a:latin typeface="Consolas"/>
                <a:cs typeface="Consolas"/>
              </a:rPr>
              <a:t>Set</a:t>
            </a:r>
            <a:r>
              <a:rPr sz="1300" dirty="0">
                <a:latin typeface="Consolas"/>
                <a:cs typeface="Consolas"/>
              </a:rPr>
              <a:t>R</a:t>
            </a:r>
            <a:r>
              <a:rPr sz="1300" spc="-10" dirty="0">
                <a:latin typeface="Consolas"/>
                <a:cs typeface="Consolas"/>
              </a:rPr>
              <a:t>e</a:t>
            </a:r>
            <a:r>
              <a:rPr sz="1300" dirty="0">
                <a:latin typeface="Consolas"/>
                <a:cs typeface="Consolas"/>
              </a:rPr>
              <a:t>s</a:t>
            </a:r>
            <a:r>
              <a:rPr sz="1300" spc="-10" dirty="0">
                <a:latin typeface="Consolas"/>
                <a:cs typeface="Consolas"/>
              </a:rPr>
              <a:t>ul</a:t>
            </a:r>
            <a:r>
              <a:rPr sz="1300" spc="10" dirty="0">
                <a:latin typeface="Consolas"/>
                <a:cs typeface="Consolas"/>
              </a:rPr>
              <a:t>t</a:t>
            </a:r>
            <a:r>
              <a:rPr sz="1300" spc="-10" dirty="0">
                <a:latin typeface="Consolas"/>
                <a:cs typeface="Consolas"/>
              </a:rPr>
              <a:t>();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6243915"/>
            <a:ext cx="11620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5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solidFill>
                  <a:srgbClr val="353535"/>
                </a:solidFill>
              </a:rPr>
              <a:t>@</a:t>
            </a:r>
            <a:r>
              <a:rPr dirty="0">
                <a:solidFill>
                  <a:srgbClr val="353535"/>
                </a:solidFill>
              </a:rPr>
              <a:t>T</a:t>
            </a:r>
            <a:r>
              <a:rPr spc="5" dirty="0">
                <a:solidFill>
                  <a:srgbClr val="353535"/>
                </a:solidFill>
              </a:rPr>
              <a:t>h</a:t>
            </a:r>
            <a:r>
              <a:rPr dirty="0">
                <a:solidFill>
                  <a:srgbClr val="353535"/>
                </a:solidFill>
              </a:rPr>
              <a:t>eCodeTraveler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20" y="5189219"/>
            <a:ext cx="8458200" cy="462280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2400" dirty="0">
                <a:solidFill>
                  <a:srgbClr val="1A1A1A"/>
                </a:solidFill>
                <a:latin typeface="Consolas"/>
                <a:cs typeface="Consolas"/>
              </a:rPr>
              <a:t>(Exception </a:t>
            </a:r>
            <a:r>
              <a:rPr sz="2400" spc="5" dirty="0">
                <a:solidFill>
                  <a:srgbClr val="1A1A1A"/>
                </a:solidFill>
                <a:latin typeface="Consolas"/>
                <a:cs typeface="Consolas"/>
              </a:rPr>
              <a:t>exception) </a:t>
            </a:r>
            <a:r>
              <a:rPr sz="2400" dirty="0">
                <a:solidFill>
                  <a:srgbClr val="1A1A1A"/>
                </a:solidFill>
                <a:latin typeface="Consolas"/>
                <a:cs typeface="Consolas"/>
              </a:rPr>
              <a:t>{ . . .</a:t>
            </a:r>
            <a:r>
              <a:rPr sz="2400" spc="60" dirty="0">
                <a:solidFill>
                  <a:srgbClr val="1A1A1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1A1A1A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217920" cy="6995159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20" y="0"/>
            <a:ext cx="6217920" cy="6995159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0919" y="1363979"/>
            <a:ext cx="4181855" cy="4181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607" y="2320543"/>
            <a:ext cx="4879251" cy="763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660" y="2299715"/>
            <a:ext cx="10175290" cy="817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6429" y="4323206"/>
            <a:ext cx="1006995" cy="427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6554" y="4323206"/>
            <a:ext cx="1089787" cy="4274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1126" y="4304919"/>
            <a:ext cx="4727194" cy="343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7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516380"/>
          </a:xfrm>
          <a:custGeom>
            <a:avLst/>
            <a:gdLst/>
            <a:ahLst/>
            <a:cxnLst/>
            <a:rect l="l" t="t" r="r" b="b"/>
            <a:pathLst>
              <a:path w="12435840" h="1516380">
                <a:moveTo>
                  <a:pt x="0" y="1516380"/>
                </a:moveTo>
                <a:lnTo>
                  <a:pt x="12435840" y="1516380"/>
                </a:lnTo>
                <a:lnTo>
                  <a:pt x="12435840" y="0"/>
                </a:lnTo>
                <a:lnTo>
                  <a:pt x="0" y="0"/>
                </a:lnTo>
                <a:lnTo>
                  <a:pt x="0" y="151638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78779"/>
            <a:ext cx="12435840" cy="1516380"/>
          </a:xfrm>
          <a:custGeom>
            <a:avLst/>
            <a:gdLst/>
            <a:ahLst/>
            <a:cxnLst/>
            <a:rect l="l" t="t" r="r" b="b"/>
            <a:pathLst>
              <a:path w="12435840" h="1516379">
                <a:moveTo>
                  <a:pt x="0" y="1516379"/>
                </a:moveTo>
                <a:lnTo>
                  <a:pt x="12435840" y="1516379"/>
                </a:lnTo>
                <a:lnTo>
                  <a:pt x="12435840" y="0"/>
                </a:lnTo>
                <a:lnTo>
                  <a:pt x="0" y="0"/>
                </a:lnTo>
                <a:lnTo>
                  <a:pt x="0" y="151637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6379"/>
            <a:ext cx="12435840" cy="3962400"/>
          </a:xfrm>
          <a:custGeom>
            <a:avLst/>
            <a:gdLst/>
            <a:ahLst/>
            <a:cxnLst/>
            <a:rect l="l" t="t" r="r" b="b"/>
            <a:pathLst>
              <a:path w="12435840" h="3962400">
                <a:moveTo>
                  <a:pt x="0" y="3962400"/>
                </a:moveTo>
                <a:lnTo>
                  <a:pt x="12435840" y="3962400"/>
                </a:lnTo>
                <a:lnTo>
                  <a:pt x="1243584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429" y="4399406"/>
            <a:ext cx="752106" cy="325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660" y="2375915"/>
            <a:ext cx="5101259" cy="817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686" y="4575530"/>
            <a:ext cx="122113" cy="20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6407" y="4381119"/>
            <a:ext cx="3518534" cy="343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0361" y="4399406"/>
            <a:ext cx="1956562" cy="42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8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217920" cy="6995159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20" y="0"/>
            <a:ext cx="6217920" cy="6995159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3300" y="1344167"/>
            <a:ext cx="4195572" cy="4201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097" y="2320543"/>
            <a:ext cx="1707083" cy="687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183" y="3308095"/>
            <a:ext cx="3656203" cy="891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217920" cy="6995159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20" y="0"/>
            <a:ext cx="6217920" cy="6995159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32319" y="1300479"/>
            <a:ext cx="4495800" cy="4406900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2319" y="1290827"/>
            <a:ext cx="4495800" cy="4417060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7519" y="1973579"/>
            <a:ext cx="5315712" cy="309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097" y="2357119"/>
            <a:ext cx="2674569" cy="651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006" y="3308095"/>
            <a:ext cx="4283684" cy="687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217920" cy="6995159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20" y="0"/>
            <a:ext cx="6217920" cy="6995159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0919" y="1363979"/>
            <a:ext cx="4181855" cy="4181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281" y="2357119"/>
            <a:ext cx="4493399" cy="855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097" y="3344671"/>
            <a:ext cx="4888560" cy="651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505" y="479551"/>
            <a:ext cx="6354470" cy="56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013" y="1355978"/>
            <a:ext cx="2149868" cy="34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4460" y="1353565"/>
            <a:ext cx="1270000" cy="4122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1078" y="1355978"/>
            <a:ext cx="605635" cy="3440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9291" y="1353565"/>
            <a:ext cx="1311148" cy="346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572" y="2034920"/>
            <a:ext cx="79235" cy="79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675" y="1921255"/>
            <a:ext cx="1829930" cy="3488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5101" y="1919350"/>
            <a:ext cx="868680" cy="271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572" y="2504312"/>
            <a:ext cx="79235" cy="79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8986" y="2389885"/>
            <a:ext cx="3046679" cy="3496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2369" y="2619882"/>
            <a:ext cx="39877" cy="39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6917" y="2400172"/>
            <a:ext cx="1664970" cy="2602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86779" y="2405379"/>
            <a:ext cx="245999" cy="3061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65926" y="2391536"/>
            <a:ext cx="1426209" cy="2688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19568" y="2388742"/>
            <a:ext cx="266446" cy="32283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17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505" y="479551"/>
            <a:ext cx="6354470" cy="56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013" y="1355978"/>
            <a:ext cx="3895102" cy="445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572" y="2034920"/>
            <a:ext cx="79235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5875" y="1921255"/>
            <a:ext cx="708926" cy="269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2139" y="1920493"/>
            <a:ext cx="2779776" cy="3496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3252" y="1919350"/>
            <a:ext cx="68834" cy="62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6572" y="2504312"/>
            <a:ext cx="79235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8986" y="2403220"/>
            <a:ext cx="1014044" cy="257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9523" y="2402077"/>
            <a:ext cx="3681856" cy="337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11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505" y="479551"/>
            <a:ext cx="6354470" cy="56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111" y="1374266"/>
            <a:ext cx="1089761" cy="427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1894" y="1355978"/>
            <a:ext cx="2151634" cy="344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572" y="2034920"/>
            <a:ext cx="79235" cy="79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5875" y="1921255"/>
            <a:ext cx="708926" cy="269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1603" y="1919350"/>
            <a:ext cx="68834" cy="62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1792" y="1923795"/>
            <a:ext cx="2517521" cy="346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8986" y="2403220"/>
            <a:ext cx="1014044" cy="257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572" y="2504312"/>
            <a:ext cx="79235" cy="79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9523" y="2402077"/>
            <a:ext cx="4794377" cy="337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12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505" y="479551"/>
            <a:ext cx="6354470" cy="56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111" y="1355978"/>
            <a:ext cx="1292326" cy="34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2826" y="1353565"/>
            <a:ext cx="2331466" cy="346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572" y="2034920"/>
            <a:ext cx="79235" cy="79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8986" y="1921255"/>
            <a:ext cx="1365707" cy="269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36189" y="2001519"/>
            <a:ext cx="824992" cy="2669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4803" y="1919350"/>
            <a:ext cx="68834" cy="627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4447" y="1923795"/>
            <a:ext cx="1222628" cy="3463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2746" y="2471165"/>
            <a:ext cx="67906" cy="679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2963" y="2373375"/>
            <a:ext cx="1368552" cy="2979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9804" y="2371724"/>
            <a:ext cx="1231645" cy="2997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3971" y="2375534"/>
            <a:ext cx="786891" cy="2293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746" y="2873501"/>
            <a:ext cx="67906" cy="679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963" y="2775711"/>
            <a:ext cx="1368552" cy="2979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5932" y="2774060"/>
            <a:ext cx="1313053" cy="2997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6079" y="2777870"/>
            <a:ext cx="786892" cy="2293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19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505" y="479551"/>
            <a:ext cx="6354470" cy="56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000" y="1355978"/>
            <a:ext cx="1427949" cy="34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2973" y="1350136"/>
            <a:ext cx="2900172" cy="449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7942" y="1350136"/>
            <a:ext cx="1180973" cy="4156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572" y="2034920"/>
            <a:ext cx="79235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8986" y="1923795"/>
            <a:ext cx="7345502" cy="3463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9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505" y="479551"/>
            <a:ext cx="6354470" cy="569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000" y="1355978"/>
            <a:ext cx="1338541" cy="34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6132" y="1355978"/>
            <a:ext cx="1771395" cy="344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753" y="1353565"/>
            <a:ext cx="83058" cy="80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572" y="2034920"/>
            <a:ext cx="79235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3675" y="1921255"/>
            <a:ext cx="5966066" cy="348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6572" y="2504312"/>
            <a:ext cx="79235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8986" y="2403220"/>
            <a:ext cx="1014044" cy="257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144" y="2393187"/>
            <a:ext cx="5184139" cy="3463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12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516380"/>
          </a:xfrm>
          <a:custGeom>
            <a:avLst/>
            <a:gdLst/>
            <a:ahLst/>
            <a:cxnLst/>
            <a:rect l="l" t="t" r="r" b="b"/>
            <a:pathLst>
              <a:path w="12435840" h="1516380">
                <a:moveTo>
                  <a:pt x="0" y="1516380"/>
                </a:moveTo>
                <a:lnTo>
                  <a:pt x="12435840" y="1516380"/>
                </a:lnTo>
                <a:lnTo>
                  <a:pt x="12435840" y="0"/>
                </a:lnTo>
                <a:lnTo>
                  <a:pt x="0" y="0"/>
                </a:lnTo>
                <a:lnTo>
                  <a:pt x="0" y="151638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78779"/>
            <a:ext cx="12435840" cy="1516380"/>
          </a:xfrm>
          <a:custGeom>
            <a:avLst/>
            <a:gdLst/>
            <a:ahLst/>
            <a:cxnLst/>
            <a:rect l="l" t="t" r="r" b="b"/>
            <a:pathLst>
              <a:path w="12435840" h="1516379">
                <a:moveTo>
                  <a:pt x="0" y="1516379"/>
                </a:moveTo>
                <a:lnTo>
                  <a:pt x="12435840" y="1516379"/>
                </a:lnTo>
                <a:lnTo>
                  <a:pt x="12435840" y="0"/>
                </a:lnTo>
                <a:lnTo>
                  <a:pt x="0" y="0"/>
                </a:lnTo>
                <a:lnTo>
                  <a:pt x="0" y="151637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6379"/>
            <a:ext cx="12435840" cy="3962400"/>
          </a:xfrm>
          <a:custGeom>
            <a:avLst/>
            <a:gdLst/>
            <a:ahLst/>
            <a:cxnLst/>
            <a:rect l="l" t="t" r="r" b="b"/>
            <a:pathLst>
              <a:path w="12435840" h="3962400">
                <a:moveTo>
                  <a:pt x="0" y="3962400"/>
                </a:moveTo>
                <a:lnTo>
                  <a:pt x="12435840" y="3962400"/>
                </a:lnTo>
                <a:lnTo>
                  <a:pt x="1243584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3828" y="2409443"/>
            <a:ext cx="3096958" cy="597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1105" y="4375657"/>
            <a:ext cx="4699495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5526" y="4375657"/>
            <a:ext cx="1533237" cy="306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5786" y="4548657"/>
            <a:ext cx="108681" cy="178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0313" y="4391913"/>
            <a:ext cx="2064003" cy="380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8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516380"/>
          </a:xfrm>
          <a:custGeom>
            <a:avLst/>
            <a:gdLst/>
            <a:ahLst/>
            <a:cxnLst/>
            <a:rect l="l" t="t" r="r" b="b"/>
            <a:pathLst>
              <a:path w="12435840" h="1516380">
                <a:moveTo>
                  <a:pt x="0" y="1516380"/>
                </a:moveTo>
                <a:lnTo>
                  <a:pt x="12435840" y="1516380"/>
                </a:lnTo>
                <a:lnTo>
                  <a:pt x="12435840" y="0"/>
                </a:lnTo>
                <a:lnTo>
                  <a:pt x="0" y="0"/>
                </a:lnTo>
                <a:lnTo>
                  <a:pt x="0" y="151638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78779"/>
            <a:ext cx="12435840" cy="1516380"/>
          </a:xfrm>
          <a:custGeom>
            <a:avLst/>
            <a:gdLst/>
            <a:ahLst/>
            <a:cxnLst/>
            <a:rect l="l" t="t" r="r" b="b"/>
            <a:pathLst>
              <a:path w="12435840" h="1516379">
                <a:moveTo>
                  <a:pt x="0" y="1516379"/>
                </a:moveTo>
                <a:lnTo>
                  <a:pt x="12435840" y="1516379"/>
                </a:lnTo>
                <a:lnTo>
                  <a:pt x="12435840" y="0"/>
                </a:lnTo>
                <a:lnTo>
                  <a:pt x="0" y="0"/>
                </a:lnTo>
                <a:lnTo>
                  <a:pt x="0" y="151637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6379"/>
            <a:ext cx="12435840" cy="3962400"/>
          </a:xfrm>
          <a:custGeom>
            <a:avLst/>
            <a:gdLst/>
            <a:ahLst/>
            <a:cxnLst/>
            <a:rect l="l" t="t" r="r" b="b"/>
            <a:pathLst>
              <a:path w="12435840" h="3962400">
                <a:moveTo>
                  <a:pt x="0" y="3962400"/>
                </a:moveTo>
                <a:lnTo>
                  <a:pt x="12435840" y="3962400"/>
                </a:lnTo>
                <a:lnTo>
                  <a:pt x="1243584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3485" y="2375915"/>
            <a:ext cx="3206356" cy="630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1296" y="4375657"/>
            <a:ext cx="4869738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5071" y="4375657"/>
            <a:ext cx="1564767" cy="306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86828" y="4549636"/>
            <a:ext cx="108681" cy="218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27670" y="4385817"/>
            <a:ext cx="2131568" cy="386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8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102" y="455167"/>
            <a:ext cx="2853118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013" y="1355978"/>
            <a:ext cx="7406017" cy="445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572" y="2034920"/>
            <a:ext cx="79235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8986" y="1923795"/>
            <a:ext cx="5671769" cy="346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572" y="2504312"/>
            <a:ext cx="79235" cy="79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8986" y="2389885"/>
            <a:ext cx="3476701" cy="270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963" y="2842132"/>
            <a:ext cx="4558792" cy="300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2746" y="2940557"/>
            <a:ext cx="67906" cy="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2746" y="3342894"/>
            <a:ext cx="67906" cy="679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0992" y="3247262"/>
            <a:ext cx="5710428" cy="2973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13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716" y="455167"/>
            <a:ext cx="4232300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228" y="1187576"/>
            <a:ext cx="11547475" cy="3363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3000" spc="-5" dirty="0">
                <a:latin typeface="Consolas"/>
                <a:cs typeface="Consolas"/>
              </a:rPr>
              <a:t>ReadDataFromUrl(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spc="-5" dirty="0">
                <a:latin typeface="Consolas"/>
                <a:cs typeface="Consolas"/>
              </a:rPr>
              <a:t>url)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Consolas"/>
                <a:cs typeface="Consolas"/>
              </a:rPr>
              <a:t>{</a:t>
            </a:r>
            <a:endParaRPr sz="3000">
              <a:latin typeface="Consolas"/>
              <a:cs typeface="Consolas"/>
            </a:endParaRPr>
          </a:p>
          <a:p>
            <a:pPr marL="640080">
              <a:lnSpc>
                <a:spcPts val="3420"/>
              </a:lnSpc>
              <a:spcBef>
                <a:spcPts val="360"/>
              </a:spcBef>
              <a:tabLst>
                <a:tab pos="3782060" algn="l"/>
              </a:tabLst>
            </a:pP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wc</a:t>
            </a:r>
            <a:r>
              <a:rPr sz="3000" spc="-10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=	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5" dirty="0">
                <a:latin typeface="Consolas"/>
                <a:cs typeface="Consolas"/>
              </a:rPr>
              <a:t>();</a:t>
            </a:r>
            <a:endParaRPr sz="3000">
              <a:latin typeface="Consolas"/>
              <a:cs typeface="Consolas"/>
            </a:endParaRPr>
          </a:p>
          <a:p>
            <a:pPr marL="640080">
              <a:lnSpc>
                <a:spcPts val="342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3000" dirty="0">
                <a:latin typeface="Consolas"/>
                <a:cs typeface="Consolas"/>
              </a:rPr>
              <a:t>result = 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30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wc.DownloadDataTaskAsync(url);</a:t>
            </a:r>
            <a:endParaRPr sz="3000">
              <a:latin typeface="Consolas"/>
              <a:cs typeface="Consolas"/>
            </a:endParaRPr>
          </a:p>
          <a:p>
            <a:pPr marL="640080" marR="1052195">
              <a:lnSpc>
                <a:spcPts val="3240"/>
              </a:lnSpc>
              <a:spcBef>
                <a:spcPts val="765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dirty="0">
                <a:latin typeface="Consolas"/>
                <a:cs typeface="Consolas"/>
              </a:rPr>
              <a:t>data = 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3000" spc="-5" dirty="0">
                <a:latin typeface="Consolas"/>
                <a:cs typeface="Consolas"/>
              </a:rPr>
              <a:t>.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3000" spc="-5" dirty="0">
                <a:latin typeface="Consolas"/>
                <a:cs typeface="Consolas"/>
              </a:rPr>
              <a:t>.GetString(result);  LoadData(data);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000" dirty="0"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716" y="455167"/>
            <a:ext cx="4232300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228" y="1187576"/>
            <a:ext cx="7983855" cy="1031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3000" spc="-5" dirty="0">
                <a:latin typeface="Consolas"/>
                <a:cs typeface="Consolas"/>
              </a:rPr>
              <a:t>ReadDataFromUrl(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url)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Consolas"/>
                <a:cs typeface="Consolas"/>
              </a:rPr>
              <a:t>{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539" y="2202179"/>
            <a:ext cx="6850380" cy="611505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4953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390"/>
              </a:spcBef>
              <a:tabLst>
                <a:tab pos="3298190" algn="l"/>
              </a:tabLst>
            </a:pP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wc</a:t>
            </a:r>
            <a:r>
              <a:rPr sz="3000" spc="-10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=	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30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5" dirty="0">
                <a:latin typeface="Consolas"/>
                <a:cs typeface="Consolas"/>
              </a:rPr>
              <a:t>();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539" y="2650997"/>
            <a:ext cx="11064240" cy="542290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3000" dirty="0">
                <a:latin typeface="Consolas"/>
                <a:cs typeface="Consolas"/>
              </a:rPr>
              <a:t>result = 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30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wc.DownloadDataTaskAsync(url);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228" y="3153917"/>
            <a:ext cx="10500360" cy="13976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40080" marR="5080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dirty="0">
                <a:latin typeface="Consolas"/>
                <a:cs typeface="Consolas"/>
              </a:rPr>
              <a:t>data = 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3000" spc="-5" dirty="0">
                <a:latin typeface="Consolas"/>
                <a:cs typeface="Consolas"/>
              </a:rPr>
              <a:t>.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3000" spc="-5" dirty="0">
                <a:latin typeface="Consolas"/>
                <a:cs typeface="Consolas"/>
              </a:rPr>
              <a:t>.GetString(result);  LoadData(data);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000" dirty="0"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7813" y="4629099"/>
            <a:ext cx="31800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spc="-120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200" b="0" spc="-229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200" b="0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716" y="455167"/>
            <a:ext cx="4232300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228" y="1187576"/>
            <a:ext cx="11601450" cy="2860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3000" spc="-5" dirty="0">
                <a:latin typeface="Consolas"/>
                <a:cs typeface="Consolas"/>
              </a:rPr>
              <a:t>ReadDataFromUrl(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spc="-5" dirty="0">
                <a:latin typeface="Consolas"/>
                <a:cs typeface="Consolas"/>
              </a:rPr>
              <a:t>url)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Consolas"/>
                <a:cs typeface="Consolas"/>
              </a:rPr>
              <a:t>{</a:t>
            </a:r>
            <a:endParaRPr sz="3000">
              <a:latin typeface="Consolas"/>
              <a:cs typeface="Consolas"/>
            </a:endParaRPr>
          </a:p>
          <a:p>
            <a:pPr marL="640080">
              <a:lnSpc>
                <a:spcPts val="3420"/>
              </a:lnSpc>
              <a:spcBef>
                <a:spcPts val="360"/>
              </a:spcBef>
              <a:tabLst>
                <a:tab pos="3782060" algn="l"/>
              </a:tabLst>
            </a:pP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wc</a:t>
            </a:r>
            <a:r>
              <a:rPr sz="3000" spc="-10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=	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5" dirty="0">
                <a:latin typeface="Consolas"/>
                <a:cs typeface="Consolas"/>
              </a:rPr>
              <a:t>();</a:t>
            </a:r>
            <a:endParaRPr sz="3000">
              <a:latin typeface="Consolas"/>
              <a:cs typeface="Consolas"/>
            </a:endParaRPr>
          </a:p>
          <a:p>
            <a:pPr marL="640080">
              <a:lnSpc>
                <a:spcPts val="342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3000" dirty="0">
                <a:latin typeface="Consolas"/>
                <a:cs typeface="Consolas"/>
              </a:rPr>
              <a:t>result = 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30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wc.DownloadDataTaskAsync(url);</a:t>
            </a:r>
            <a:endParaRPr sz="3000">
              <a:latin typeface="Consolas"/>
              <a:cs typeface="Consolas"/>
            </a:endParaRPr>
          </a:p>
          <a:p>
            <a:pPr marL="640080" marR="1105535">
              <a:lnSpc>
                <a:spcPts val="3240"/>
              </a:lnSpc>
              <a:spcBef>
                <a:spcPts val="765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dirty="0">
                <a:latin typeface="Consolas"/>
                <a:cs typeface="Consolas"/>
              </a:rPr>
              <a:t>data = 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3000" spc="-5" dirty="0">
                <a:latin typeface="Consolas"/>
                <a:cs typeface="Consolas"/>
              </a:rPr>
              <a:t>.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3000" spc="-5" dirty="0">
                <a:latin typeface="Consolas"/>
                <a:cs typeface="Consolas"/>
              </a:rPr>
              <a:t>.GetString(result);  LoadData(data);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228" y="4068571"/>
            <a:ext cx="234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5439" y="4216750"/>
            <a:ext cx="7216775" cy="2038985"/>
          </a:xfrm>
          <a:prstGeom prst="rect">
            <a:avLst/>
          </a:prstGeom>
        </p:spPr>
        <p:txBody>
          <a:bodyPr vert="horz" wrap="square" lIns="0" tIns="425450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3350"/>
              </a:spcBef>
            </a:pPr>
            <a:r>
              <a:rPr sz="7200" b="0" spc="-120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200" b="0" spc="-170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200" b="0" spc="-55" dirty="0">
                <a:solidFill>
                  <a:srgbClr val="353535"/>
                </a:solidFill>
                <a:latin typeface="Segoe UI Light"/>
                <a:cs typeface="Segoe UI Light"/>
              </a:rPr>
              <a:t>2*</a:t>
            </a:r>
            <a:endParaRPr sz="720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24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*Can </a:t>
            </a:r>
            <a:r>
              <a:rPr sz="2400" b="0" dirty="0">
                <a:solidFill>
                  <a:srgbClr val="353535"/>
                </a:solidFill>
                <a:latin typeface="Segoe UI Semilight"/>
                <a:cs typeface="Segoe UI Semilight"/>
              </a:rPr>
              <a:t>be any </a:t>
            </a:r>
            <a:r>
              <a:rPr sz="2400" b="0" spc="-10" dirty="0">
                <a:solidFill>
                  <a:srgbClr val="353535"/>
                </a:solidFill>
                <a:latin typeface="Segoe UI Semilight"/>
                <a:cs typeface="Segoe UI Semilight"/>
              </a:rPr>
              <a:t>thread </a:t>
            </a:r>
            <a:r>
              <a:rPr sz="2400" b="0" dirty="0">
                <a:solidFill>
                  <a:srgbClr val="353535"/>
                </a:solidFill>
                <a:latin typeface="Segoe UI Semilight"/>
                <a:cs typeface="Segoe UI Semilight"/>
              </a:rPr>
              <a:t>other </a:t>
            </a:r>
            <a:r>
              <a:rPr sz="24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than Thread </a:t>
            </a:r>
            <a:r>
              <a:rPr sz="2400" b="0" dirty="0">
                <a:solidFill>
                  <a:srgbClr val="353535"/>
                </a:solidFill>
                <a:latin typeface="Segoe UI Semilight"/>
                <a:cs typeface="Segoe UI Semilight"/>
              </a:rPr>
              <a:t>1, e.g. </a:t>
            </a:r>
            <a:r>
              <a:rPr sz="2400" b="0" spc="-10" dirty="0">
                <a:solidFill>
                  <a:srgbClr val="353535"/>
                </a:solidFill>
                <a:latin typeface="Segoe UI Semilight"/>
                <a:cs typeface="Segoe UI Semilight"/>
              </a:rPr>
              <a:t>Thread</a:t>
            </a:r>
            <a:r>
              <a:rPr sz="2400" b="0" spc="15" dirty="0">
                <a:solidFill>
                  <a:srgbClr val="353535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353535"/>
                </a:solidFill>
                <a:latin typeface="Segoe UI Semilight"/>
                <a:cs typeface="Segoe UI Semilight"/>
              </a:rPr>
              <a:t>32</a:t>
            </a:r>
            <a:endParaRPr sz="24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716" y="455167"/>
            <a:ext cx="4232300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228" y="1187576"/>
            <a:ext cx="11547475" cy="19462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3000" spc="-5" dirty="0">
                <a:latin typeface="Consolas"/>
                <a:cs typeface="Consolas"/>
              </a:rPr>
              <a:t>ReadDataFromUrl(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spc="-5" dirty="0">
                <a:latin typeface="Consolas"/>
                <a:cs typeface="Consolas"/>
              </a:rPr>
              <a:t>url)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Consolas"/>
                <a:cs typeface="Consolas"/>
              </a:rPr>
              <a:t>{</a:t>
            </a:r>
            <a:endParaRPr sz="3000">
              <a:latin typeface="Consolas"/>
              <a:cs typeface="Consolas"/>
            </a:endParaRPr>
          </a:p>
          <a:p>
            <a:pPr marL="640080">
              <a:lnSpc>
                <a:spcPts val="3420"/>
              </a:lnSpc>
              <a:spcBef>
                <a:spcPts val="360"/>
              </a:spcBef>
              <a:tabLst>
                <a:tab pos="3782060" algn="l"/>
              </a:tabLst>
            </a:pP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wc</a:t>
            </a:r>
            <a:r>
              <a:rPr sz="3000" spc="-10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=	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5" dirty="0">
                <a:latin typeface="Consolas"/>
                <a:cs typeface="Consolas"/>
              </a:rPr>
              <a:t>();</a:t>
            </a:r>
            <a:endParaRPr sz="3000">
              <a:latin typeface="Consolas"/>
              <a:cs typeface="Consolas"/>
            </a:endParaRPr>
          </a:p>
          <a:p>
            <a:pPr marL="640080">
              <a:lnSpc>
                <a:spcPts val="342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3000" dirty="0">
                <a:latin typeface="Consolas"/>
                <a:cs typeface="Consolas"/>
              </a:rPr>
              <a:t>result = 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30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wc.DownloadDataTaskAsync(url);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FFFFFF"/>
                </a:solidFill>
                <a:latin typeface="Segoe UI Semilight"/>
                <a:cs typeface="Segoe UI Semilight"/>
                <a:hlinkClick r:id="rId4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119" y="3192779"/>
            <a:ext cx="11049000" cy="1066800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25400" rIns="0" bIns="0" rtlCol="0">
            <a:spAutoFit/>
          </a:bodyPr>
          <a:lstStyle/>
          <a:p>
            <a:pPr marL="88265" marR="1105535">
              <a:lnSpc>
                <a:spcPts val="3240"/>
              </a:lnSpc>
              <a:spcBef>
                <a:spcPts val="200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dirty="0">
                <a:latin typeface="Consolas"/>
                <a:cs typeface="Consolas"/>
              </a:rPr>
              <a:t>data = 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3000" spc="-5" dirty="0">
                <a:latin typeface="Consolas"/>
                <a:cs typeface="Consolas"/>
              </a:rPr>
              <a:t>.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3000" spc="-5" dirty="0">
                <a:latin typeface="Consolas"/>
                <a:cs typeface="Consolas"/>
              </a:rPr>
              <a:t>.GetString(result);  LoadData(data);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228" y="4068571"/>
            <a:ext cx="234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7813" y="4629099"/>
            <a:ext cx="31800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spc="-120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200" b="0" spc="-229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200" b="0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217920" cy="6995159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B400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20" y="0"/>
            <a:ext cx="6217920" cy="6995159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0919" y="1363979"/>
            <a:ext cx="41910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407" y="2625343"/>
            <a:ext cx="3486950" cy="887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407" y="3612895"/>
            <a:ext cx="1930311" cy="687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1213485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3103"/>
            <a:ext cx="12435840" cy="5782310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979" y="6522719"/>
            <a:ext cx="405383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0082" y="1344037"/>
            <a:ext cx="7543165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3000" spc="-5" dirty="0">
                <a:latin typeface="Consolas"/>
                <a:cs typeface="Consolas"/>
              </a:rPr>
              <a:t>FromUrl(</a:t>
            </a: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3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url)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>
              <a:lnSpc>
                <a:spcPts val="342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3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5" dirty="0">
                <a:latin typeface="Consolas"/>
                <a:cs typeface="Consolas"/>
              </a:rPr>
              <a:t>();</a:t>
            </a:r>
            <a:endParaRPr sz="3000">
              <a:latin typeface="Consolas"/>
              <a:cs typeface="Consolas"/>
            </a:endParaRPr>
          </a:p>
          <a:p>
            <a:pPr marL="209550">
              <a:lnSpc>
                <a:spcPts val="3420"/>
              </a:lnSpc>
            </a:pP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3000" spc="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latin typeface="Consolas"/>
                <a:cs typeface="Consolas"/>
              </a:rPr>
              <a:t>wc.DownloadDataTaskAsync(url);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3000" spc="-5" dirty="0">
                <a:latin typeface="Consolas"/>
                <a:cs typeface="Consolas"/>
              </a:rPr>
              <a:t>.</a:t>
            </a:r>
            <a:r>
              <a:rPr sz="300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3000" spc="-5" dirty="0">
                <a:latin typeface="Consolas"/>
                <a:cs typeface="Consolas"/>
              </a:rPr>
              <a:t>.GetString(result);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228" y="1187576"/>
            <a:ext cx="4215130" cy="3363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00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30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ReadData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Consolas"/>
                <a:cs typeface="Consolas"/>
              </a:rPr>
              <a:t>{</a:t>
            </a:r>
            <a:endParaRPr sz="3000">
              <a:latin typeface="Consolas"/>
              <a:cs typeface="Consolas"/>
            </a:endParaRPr>
          </a:p>
          <a:p>
            <a:pPr marL="640080" marR="5080">
              <a:lnSpc>
                <a:spcPts val="3240"/>
              </a:lnSpc>
              <a:spcBef>
                <a:spcPts val="765"/>
              </a:spcBef>
              <a:tabLst>
                <a:tab pos="3782060" algn="l"/>
              </a:tabLst>
            </a:pP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300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wc</a:t>
            </a:r>
            <a:r>
              <a:rPr sz="3000" spc="-10" dirty="0">
                <a:latin typeface="Consolas"/>
                <a:cs typeface="Consolas"/>
              </a:rPr>
              <a:t> </a:t>
            </a:r>
            <a:r>
              <a:rPr sz="3000" dirty="0">
                <a:latin typeface="Consolas"/>
                <a:cs typeface="Consolas"/>
              </a:rPr>
              <a:t>=	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3000" dirty="0">
                <a:latin typeface="Consolas"/>
                <a:cs typeface="Consolas"/>
              </a:rPr>
              <a:t>result =</a:t>
            </a:r>
            <a:r>
              <a:rPr sz="3000" spc="-11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3000">
              <a:latin typeface="Consolas"/>
              <a:cs typeface="Consolas"/>
            </a:endParaRPr>
          </a:p>
          <a:p>
            <a:pPr marL="640080" marR="215265">
              <a:lnSpc>
                <a:spcPts val="3240"/>
              </a:lnSpc>
              <a:spcBef>
                <a:spcPts val="725"/>
              </a:spcBef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3000" dirty="0">
                <a:latin typeface="Consolas"/>
                <a:cs typeface="Consolas"/>
              </a:rPr>
              <a:t>data =</a:t>
            </a:r>
            <a:r>
              <a:rPr sz="3000" spc="-11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3000" spc="-5" dirty="0">
                <a:latin typeface="Consolas"/>
                <a:cs typeface="Consolas"/>
              </a:rPr>
              <a:t>LoadData(data);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000" dirty="0"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5716" y="455167"/>
            <a:ext cx="4232300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9328" y="525779"/>
            <a:ext cx="7616952" cy="5902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4755" y="521207"/>
            <a:ext cx="7626350" cy="5911850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solidFill>
                  <a:srgbClr val="353535"/>
                </a:solidFill>
              </a:rPr>
              <a:t>@</a:t>
            </a:r>
            <a:r>
              <a:rPr dirty="0">
                <a:solidFill>
                  <a:srgbClr val="353535"/>
                </a:solidFill>
              </a:rPr>
              <a:t>T</a:t>
            </a:r>
            <a:r>
              <a:rPr spc="5" dirty="0">
                <a:solidFill>
                  <a:srgbClr val="353535"/>
                </a:solidFill>
              </a:rPr>
              <a:t>h</a:t>
            </a:r>
            <a:r>
              <a:rPr dirty="0">
                <a:solidFill>
                  <a:srgbClr val="353535"/>
                </a:solidFill>
              </a:rPr>
              <a:t>eCodeTraveler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38492" y="6538876"/>
            <a:ext cx="502793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</a:rPr>
              <a:t>https://</a:t>
            </a:r>
            <a:r>
              <a:rPr sz="1800" b="0" spc="-5" dirty="0">
                <a:solidFill>
                  <a:srgbClr val="353535"/>
                </a:solidFill>
                <a:latin typeface="Segoe UI Semilight"/>
                <a:cs typeface="Segoe UI Semilight"/>
                <a:hlinkClick r:id="rId5"/>
              </a:rPr>
              <a:t>www.codetraveler.io/NDCOslo-AsyncAwait/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900</Words>
  <Application>Microsoft Office PowerPoint</Application>
  <PresentationFormat>Personalizar</PresentationFormat>
  <Paragraphs>211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Calibri</vt:lpstr>
      <vt:lpstr>Consolas</vt:lpstr>
      <vt:lpstr>Segoe UI Light</vt:lpstr>
      <vt:lpstr>Segoe UI Semilight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async Task ReadData {</vt:lpstr>
      <vt:lpstr>async Task ReadData {</vt:lpstr>
      <vt:lpstr>async Task ReadData {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Sostenes</cp:lastModifiedBy>
  <cp:revision>1</cp:revision>
  <dcterms:created xsi:type="dcterms:W3CDTF">2019-09-10T09:42:54Z</dcterms:created>
  <dcterms:modified xsi:type="dcterms:W3CDTF">2019-09-10T23:08:02Z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2019-09-10T00:00:00Z</vt:filetime>
  </property>
</Properties>
</file>