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2" r:id="rId12"/>
    <p:sldId id="268" r:id="rId13"/>
    <p:sldId id="273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241" y="1832020"/>
            <a:ext cx="8915399" cy="159698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GUIDE D’UTILISATION DE L’APPLICATION TELCOPRO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7252" y="4172072"/>
            <a:ext cx="4816139" cy="412807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Conçue </a:t>
            </a:r>
            <a:r>
              <a:rPr lang="fr-FR" dirty="0" smtClean="0"/>
              <a:t>et développée par STARSTEL SARL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1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2100"/>
            <a:ext cx="8705850" cy="38706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III- </a:t>
            </a:r>
            <a:r>
              <a:rPr lang="fr-FR" dirty="0"/>
              <a:t>MODULE DE GESTION DES </a:t>
            </a:r>
            <a:r>
              <a:rPr lang="fr-FR" dirty="0" smtClean="0"/>
              <a:t>UTILISATEURS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5432725"/>
            <a:ext cx="8915400" cy="1104900"/>
          </a:xfrm>
        </p:spPr>
        <p:txBody>
          <a:bodyPr/>
          <a:lstStyle/>
          <a:p>
            <a:r>
              <a:rPr lang="fr-FR" dirty="0" smtClean="0"/>
              <a:t>Ce module, dédié aux administrateurs de l’application, aidera à gérer les utilisateurs et leurs navigabilités dans l’application. Il est composé de plusieurs rubriques: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466975" y="2000249"/>
            <a:ext cx="1514475" cy="1373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3224212" y="3362980"/>
            <a:ext cx="23813" cy="6723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92925" y="4022599"/>
            <a:ext cx="1521875" cy="292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Rubriques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4" y="1562100"/>
            <a:ext cx="6574977" cy="49339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III-1 </a:t>
            </a: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La rubrique </a:t>
            </a:r>
            <a:r>
              <a:rPr lang="fr-FR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Users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2811463" cy="5276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Après avoir cliquer sur cette rubrique, s’il y’a des utilisateurs enregistrés, ils seront listés comme le montre la figure ci-contre et on aura la possibilité de supprimer, d’éditer ou de consulter les détails d’un utilisateur par simple clique sur les trois points prévus à cet effet. S’il n’y en a aucun cliquer sur le </a:t>
            </a:r>
            <a:r>
              <a:rPr lang="fr-FR" dirty="0"/>
              <a:t>bouton « </a:t>
            </a:r>
            <a:r>
              <a:rPr lang="fr-FR" dirty="0" err="1" smtClean="0"/>
              <a:t>Create</a:t>
            </a:r>
            <a:r>
              <a:rPr lang="fr-FR" dirty="0" smtClean="0"/>
              <a:t> User</a:t>
            </a:r>
            <a:r>
              <a:rPr lang="fr-FR" dirty="0"/>
              <a:t> »</a:t>
            </a:r>
            <a:r>
              <a:rPr lang="fr-FR" dirty="0" smtClean="0"/>
              <a:t> pour en ajouter. Les procédures d’ajout, d’édition et de suppression sont identiques que celles de la rubrique consacrée aux employés(Module Resource).</a:t>
            </a:r>
          </a:p>
        </p:txBody>
      </p:sp>
      <p:sp>
        <p:nvSpPr>
          <p:cNvPr id="7" name="Ellipse 6"/>
          <p:cNvSpPr/>
          <p:nvPr/>
        </p:nvSpPr>
        <p:spPr>
          <a:xfrm>
            <a:off x="7724776" y="2750942"/>
            <a:ext cx="180975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505577" y="2284216"/>
            <a:ext cx="7810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19725" y="2265167"/>
            <a:ext cx="80010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4" y="1714500"/>
            <a:ext cx="6429376" cy="3646977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III-2 </a:t>
            </a: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La rubrique </a:t>
            </a: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2811463" cy="43300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Après avoir cliquer sur cette rubrique, les différents modules / applications auxquels vous avez souscrits s’afficherons. Aucune mise à jour n’y est permise.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400675" y="2633440"/>
            <a:ext cx="80010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4" y="1581150"/>
            <a:ext cx="6496051" cy="383857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III-3 </a:t>
            </a: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La rubrique </a:t>
            </a: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2811463" cy="43300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Après avoir cliquer sur cette rubrique, s’il y’a des rôles  enregistrés, ils seront listés comme le montre la figure ci-contre et on aura la possibilité de supprimer(bouton </a:t>
            </a:r>
            <a:r>
              <a:rPr lang="fr-FR" dirty="0"/>
              <a:t>« </a:t>
            </a:r>
            <a:r>
              <a:rPr lang="fr-FR" dirty="0" err="1"/>
              <a:t>delete</a:t>
            </a:r>
            <a:r>
              <a:rPr lang="fr-FR" dirty="0"/>
              <a:t> </a:t>
            </a:r>
            <a:r>
              <a:rPr lang="fr-FR" dirty="0" smtClean="0"/>
              <a:t>») ou d’éditer</a:t>
            </a:r>
            <a:r>
              <a:rPr lang="fr-FR" dirty="0"/>
              <a:t>(bouton «  </a:t>
            </a:r>
            <a:r>
              <a:rPr lang="fr-FR" dirty="0" err="1"/>
              <a:t>edit</a:t>
            </a:r>
            <a:r>
              <a:rPr lang="fr-FR" dirty="0"/>
              <a:t>  »)</a:t>
            </a:r>
            <a:r>
              <a:rPr lang="fr-FR" dirty="0" smtClean="0"/>
              <a:t> un rôle. S’il n’y en a aucun cliquer sur le </a:t>
            </a:r>
            <a:r>
              <a:rPr lang="fr-FR" dirty="0"/>
              <a:t>bouton « Add </a:t>
            </a:r>
            <a:r>
              <a:rPr lang="fr-FR" dirty="0" err="1" smtClean="0"/>
              <a:t>Role</a:t>
            </a:r>
            <a:r>
              <a:rPr lang="fr-FR" dirty="0"/>
              <a:t> »</a:t>
            </a:r>
            <a:r>
              <a:rPr lang="fr-FR" dirty="0" smtClean="0"/>
              <a:t> pour en ajouter.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1015662" y="3162300"/>
            <a:ext cx="652463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467476" y="2114549"/>
            <a:ext cx="7810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14961" y="2352674"/>
            <a:ext cx="80010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0340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III-3 </a:t>
            </a: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La rubrique </a:t>
            </a: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3868738" cy="4330072"/>
          </a:xfrm>
        </p:spPr>
        <p:txBody>
          <a:bodyPr>
            <a:normAutofit/>
          </a:bodyPr>
          <a:lstStyle/>
          <a:p>
            <a:r>
              <a:rPr lang="fr-FR" dirty="0" smtClean="0"/>
              <a:t>Pour ajouter un rôle, rien de plus simple. Cliquer sur le bouton « Add </a:t>
            </a:r>
            <a:r>
              <a:rPr lang="fr-FR" dirty="0" err="1" smtClean="0"/>
              <a:t>Role</a:t>
            </a:r>
            <a:r>
              <a:rPr lang="fr-FR" dirty="0" smtClean="0"/>
              <a:t> » de la figure précédente, la page ci-contre apparaitra, renseignez les informations demandées:</a:t>
            </a:r>
          </a:p>
          <a:p>
            <a:pPr marL="714375"/>
            <a:r>
              <a:rPr lang="fr-FR" dirty="0" smtClean="0"/>
              <a:t>Le nom du rôle.</a:t>
            </a:r>
          </a:p>
          <a:p>
            <a:pPr marL="714375"/>
            <a:r>
              <a:rPr lang="fr-FR" dirty="0" smtClean="0"/>
              <a:t>Les différents menus que l’utilisateur ayant ce rôle accèdera.</a:t>
            </a:r>
          </a:p>
          <a:p>
            <a:pPr marL="714375"/>
            <a:r>
              <a:rPr lang="fr-FR" dirty="0" smtClean="0"/>
              <a:t>La description du rôle.</a:t>
            </a:r>
          </a:p>
          <a:p>
            <a:pPr marL="371475" indent="0">
              <a:buNone/>
            </a:pPr>
            <a:r>
              <a:rPr lang="fr-FR" dirty="0" smtClean="0"/>
              <a:t>Puis validez vos informations.</a:t>
            </a:r>
            <a:endParaRPr lang="fr-FR" dirty="0"/>
          </a:p>
          <a:p>
            <a:pPr marL="371475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48" y="1924050"/>
            <a:ext cx="5146201" cy="3162300"/>
          </a:xfrm>
        </p:spPr>
      </p:pic>
    </p:spTree>
    <p:extLst>
      <p:ext uri="{BB962C8B-B14F-4D97-AF65-F5344CB8AC3E}">
        <p14:creationId xmlns:p14="http://schemas.microsoft.com/office/powerpoint/2010/main" val="8672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1774509"/>
            <a:ext cx="4599938" cy="98759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0340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III-3 </a:t>
            </a: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La rubrique </a:t>
            </a: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3916363" cy="4330072"/>
          </a:xfrm>
        </p:spPr>
        <p:txBody>
          <a:bodyPr>
            <a:normAutofit/>
          </a:bodyPr>
          <a:lstStyle/>
          <a:p>
            <a:r>
              <a:rPr lang="fr-FR" dirty="0" smtClean="0"/>
              <a:t>Pour éditer un employé, cliquer sur le bouton « </a:t>
            </a:r>
            <a:r>
              <a:rPr lang="fr-FR" dirty="0" err="1" smtClean="0"/>
              <a:t>edit</a:t>
            </a:r>
            <a:r>
              <a:rPr lang="fr-FR" dirty="0" smtClean="0"/>
              <a:t> » comme l’indique la figure 1, la page de la figure 2 apparaitra, modifier les informations souhaitées,  validez et le tour est joué.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840693" y="13964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840693" y="269405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2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0627443" y="1826905"/>
            <a:ext cx="499125" cy="185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3063383"/>
            <a:ext cx="4700974" cy="36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1774509"/>
            <a:ext cx="4599938" cy="98759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0340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III-3 </a:t>
            </a: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La rubrique </a:t>
            </a: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3916363" cy="4330072"/>
          </a:xfrm>
        </p:spPr>
        <p:txBody>
          <a:bodyPr>
            <a:normAutofit/>
          </a:bodyPr>
          <a:lstStyle/>
          <a:p>
            <a:r>
              <a:rPr lang="fr-FR" dirty="0" smtClean="0"/>
              <a:t>Pour supprimer un employé, cliquer sur le bouton « </a:t>
            </a:r>
            <a:r>
              <a:rPr lang="fr-FR" dirty="0" err="1" smtClean="0"/>
              <a:t>delete</a:t>
            </a:r>
            <a:r>
              <a:rPr lang="fr-FR" dirty="0" smtClean="0"/>
              <a:t> » comme l’indique la figure 1, la page de la figure 2 apparaitra, </a:t>
            </a:r>
            <a:r>
              <a:rPr lang="fr-FR" dirty="0"/>
              <a:t>cliquer sur le bouton « </a:t>
            </a:r>
            <a:r>
              <a:rPr lang="fr-FR" dirty="0" err="1"/>
              <a:t>yes</a:t>
            </a:r>
            <a:r>
              <a:rPr lang="fr-FR" dirty="0"/>
              <a:t> »</a:t>
            </a:r>
            <a:r>
              <a:rPr lang="fr-FR" dirty="0" smtClean="0"/>
              <a:t> et le tour est joué.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840693" y="13964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840693" y="28114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2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0627443" y="1988830"/>
            <a:ext cx="499125" cy="185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91" y="3230131"/>
            <a:ext cx="462473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50783" y="193181"/>
            <a:ext cx="4069724" cy="86288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SOMMAIRE :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54559" y="1056067"/>
            <a:ext cx="9650054" cy="506139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I- PRESENTATION GENERALE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II-MODULE DE GESTION DES STOCKS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II-1 PRESENTATION DU MODULE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II-2 ETAPES D’UTILISATION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III- MODULE DE GESTION DES EMPLOYES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III-1 </a:t>
            </a:r>
            <a:r>
              <a:rPr lang="fr-FR" dirty="0"/>
              <a:t>PRESENTATION DU MODULE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III-2 ETAPES D’UTILISATION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IV- </a:t>
            </a:r>
            <a:r>
              <a:rPr lang="fr-FR" dirty="0"/>
              <a:t>MODULE DE GESTION </a:t>
            </a:r>
            <a:r>
              <a:rPr lang="fr-FR" dirty="0" smtClean="0"/>
              <a:t>DES UTILISATEURS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IV-1 </a:t>
            </a:r>
            <a:r>
              <a:rPr lang="fr-FR" dirty="0"/>
              <a:t>PRESENTATION DU MODULE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IV-2 </a:t>
            </a:r>
            <a:r>
              <a:rPr lang="fr-FR" dirty="0"/>
              <a:t>ETAPES D’UTILISATION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1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013193" cy="653361"/>
          </a:xfrm>
        </p:spPr>
        <p:txBody>
          <a:bodyPr/>
          <a:lstStyle/>
          <a:p>
            <a:r>
              <a:rPr lang="fr-FR" dirty="0" smtClean="0"/>
              <a:t>PRESENTATION GENERALE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TELCOPRO est une ERP(</a:t>
            </a:r>
            <a:r>
              <a:rPr lang="fr-FR" b="1" dirty="0" smtClean="0"/>
              <a:t>Enterprise </a:t>
            </a:r>
            <a:r>
              <a:rPr lang="fr-FR" b="1" dirty="0"/>
              <a:t>Resource Planning</a:t>
            </a:r>
            <a:r>
              <a:rPr lang="fr-FR" dirty="0"/>
              <a:t>) ou également appelé PGI (Progiciel de Gestion Intégré</a:t>
            </a:r>
            <a:r>
              <a:rPr lang="fr-FR" dirty="0" smtClean="0"/>
              <a:t>), </a:t>
            </a:r>
            <a:r>
              <a:rPr lang="fr-FR" dirty="0"/>
              <a:t>un système d'information qui permet de gérer et suivre au quotidien, l'ensemble des informations et des services opérationnels d'une entreprise</a:t>
            </a:r>
            <a:r>
              <a:rPr lang="fr-FR" dirty="0" smtClean="0"/>
              <a:t>. Cette application comporte plusieurs modules et pour y accéder l’utilisateur doit entrer son login et son mot de passe comme suit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4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II- </a:t>
            </a:r>
            <a:r>
              <a:rPr lang="fr-FR" dirty="0"/>
              <a:t>MODULE DE GESTION DES </a:t>
            </a:r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5432725"/>
            <a:ext cx="8915400" cy="1104900"/>
          </a:xfrm>
        </p:spPr>
        <p:txBody>
          <a:bodyPr/>
          <a:lstStyle/>
          <a:p>
            <a:r>
              <a:rPr lang="fr-FR" dirty="0" smtClean="0"/>
              <a:t>Ce module, dédié au service RH, vous aidera à gérer efficacement l’ensemble des ressources humaines et matérielles de votre entreprise. Il est composé de plusieurs rubriques: </a:t>
            </a:r>
            <a:endParaRPr lang="fr-FR" dirty="0"/>
          </a:p>
        </p:txBody>
      </p:sp>
      <p:pic>
        <p:nvPicPr>
          <p:cNvPr id="4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09725"/>
            <a:ext cx="8915401" cy="371822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2466975" y="2000249"/>
            <a:ext cx="1514475" cy="1373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3224212" y="3362980"/>
            <a:ext cx="23813" cy="6723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92925" y="4022599"/>
            <a:ext cx="1521875" cy="292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Rubriques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II-1 La rubrique Employees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2811463" cy="43300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Après avoir cliquer sur cette rubrique, s’il y’a des employées enregistrés, ils seront listés comme le montre la figure ci-contre et on aura la possibilité de supprimer, d’éditer ou de consulter les détails d’un employés par simple clique sur les trois points prévus à cet effet. S’il n’y en a aucun cliquer sur le </a:t>
            </a:r>
            <a:r>
              <a:rPr lang="fr-FR" dirty="0"/>
              <a:t>bouton « Add Employee »</a:t>
            </a:r>
            <a:r>
              <a:rPr lang="fr-FR" dirty="0" smtClean="0"/>
              <a:t> pour en ajouter,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4" y="1581150"/>
            <a:ext cx="6543675" cy="4330071"/>
          </a:xfrm>
        </p:spPr>
      </p:pic>
      <p:sp>
        <p:nvSpPr>
          <p:cNvPr id="7" name="Ellipse 6"/>
          <p:cNvSpPr/>
          <p:nvPr/>
        </p:nvSpPr>
        <p:spPr>
          <a:xfrm>
            <a:off x="7829550" y="2924175"/>
            <a:ext cx="180975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638926" y="2209799"/>
            <a:ext cx="7810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514974" y="2695575"/>
            <a:ext cx="80010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0340"/>
          </a:xfrm>
        </p:spPr>
        <p:txBody>
          <a:bodyPr/>
          <a:lstStyle/>
          <a:p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II-1 La rubrique Employees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2811463" cy="4330072"/>
          </a:xfrm>
        </p:spPr>
        <p:txBody>
          <a:bodyPr>
            <a:normAutofit/>
          </a:bodyPr>
          <a:lstStyle/>
          <a:p>
            <a:r>
              <a:rPr lang="fr-FR" dirty="0" smtClean="0"/>
              <a:t>Pour ajouter un employé, rien de plus simple. Cliquer sur le bouton « Add Employee » de la figure précédente, la page ci-contre apparaitra, renseignez les informations demandées et validez. Ensuite confirmer vos informations et le tour est joué.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1581150"/>
            <a:ext cx="6189663" cy="4330072"/>
          </a:xfrm>
        </p:spPr>
      </p:pic>
    </p:spTree>
    <p:extLst>
      <p:ext uri="{BB962C8B-B14F-4D97-AF65-F5344CB8AC3E}">
        <p14:creationId xmlns:p14="http://schemas.microsoft.com/office/powerpoint/2010/main" val="36406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0340"/>
          </a:xfrm>
        </p:spPr>
        <p:txBody>
          <a:bodyPr/>
          <a:lstStyle/>
          <a:p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II-1 La rubrique Employees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3916363" cy="4330072"/>
          </a:xfrm>
        </p:spPr>
        <p:txBody>
          <a:bodyPr>
            <a:normAutofit/>
          </a:bodyPr>
          <a:lstStyle/>
          <a:p>
            <a:r>
              <a:rPr lang="fr-FR" dirty="0" smtClean="0"/>
              <a:t>Pour éditer un employé, cliquer sur les « trois points » de l’employé ensuite cliquer sur l’option « Edit » comme l’indique la figure 1, la page de la figure 2 apparaitra, modifier les informations souhaitées et validez. Ensuite confirmer vos informations et le tour est joué.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34" y="1406849"/>
            <a:ext cx="2372559" cy="1320893"/>
          </a:xfrm>
        </p:spPr>
      </p:pic>
      <p:sp>
        <p:nvSpPr>
          <p:cNvPr id="8" name="ZoneTexte 7"/>
          <p:cNvSpPr txBox="1"/>
          <p:nvPr/>
        </p:nvSpPr>
        <p:spPr>
          <a:xfrm>
            <a:off x="9840693" y="13964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840693" y="269405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2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8439150" y="2029195"/>
            <a:ext cx="11049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endCxn id="10" idx="6"/>
          </p:cNvCxnSpPr>
          <p:nvPr/>
        </p:nvCxnSpPr>
        <p:spPr>
          <a:xfrm flipH="1">
            <a:off x="9544050" y="2029195"/>
            <a:ext cx="296643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840693" y="1891796"/>
            <a:ext cx="200025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9341568" y="1450544"/>
            <a:ext cx="49912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9715912" y="1305757"/>
            <a:ext cx="249562" cy="136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40705" y="1147047"/>
            <a:ext cx="200025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13" y="3060582"/>
            <a:ext cx="4432373" cy="29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0340"/>
          </a:xfrm>
        </p:spPr>
        <p:txBody>
          <a:bodyPr/>
          <a:lstStyle/>
          <a:p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II-1 La rubrique Employees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3916363" cy="4330072"/>
          </a:xfrm>
        </p:spPr>
        <p:txBody>
          <a:bodyPr>
            <a:normAutofit/>
          </a:bodyPr>
          <a:lstStyle/>
          <a:p>
            <a:r>
              <a:rPr lang="fr-FR" dirty="0" smtClean="0"/>
              <a:t>Pour supprimer un employé, cliquer sur les « trois points » de l’employé ensuite cliquer sur l’option « </a:t>
            </a:r>
            <a:r>
              <a:rPr lang="fr-FR" dirty="0" err="1" smtClean="0"/>
              <a:t>Delete</a:t>
            </a:r>
            <a:r>
              <a:rPr lang="fr-FR" dirty="0" smtClean="0"/>
              <a:t> » comme l’indique la figure 1, la page de la figure 2 apparaitra, cliquer sur le bouton « </a:t>
            </a:r>
            <a:r>
              <a:rPr lang="fr-FR" dirty="0" err="1" smtClean="0"/>
              <a:t>yes</a:t>
            </a:r>
            <a:r>
              <a:rPr lang="fr-FR" dirty="0" smtClean="0"/>
              <a:t> » et le tour est joué.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34" y="1406849"/>
            <a:ext cx="2372559" cy="1320893"/>
          </a:xfrm>
        </p:spPr>
      </p:pic>
      <p:sp>
        <p:nvSpPr>
          <p:cNvPr id="8" name="ZoneTexte 7"/>
          <p:cNvSpPr txBox="1"/>
          <p:nvPr/>
        </p:nvSpPr>
        <p:spPr>
          <a:xfrm>
            <a:off x="9840693" y="13964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840693" y="269405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2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8439150" y="2248270"/>
            <a:ext cx="11049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19" y="3063383"/>
            <a:ext cx="4779961" cy="2114845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endCxn id="10" idx="6"/>
          </p:cNvCxnSpPr>
          <p:nvPr/>
        </p:nvCxnSpPr>
        <p:spPr>
          <a:xfrm flipH="1">
            <a:off x="9544050" y="2248270"/>
            <a:ext cx="296643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840693" y="2110871"/>
            <a:ext cx="200025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9341568" y="1450544"/>
            <a:ext cx="49912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9715912" y="1305757"/>
            <a:ext cx="249562" cy="136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40705" y="1147047"/>
            <a:ext cx="200025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1581149"/>
            <a:ext cx="6543428" cy="48672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II-2 </a:t>
            </a: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La rubrique </a:t>
            </a:r>
            <a:r>
              <a:rPr lang="fr-FR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Work</a:t>
            </a: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fr-FR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Spaces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1581150"/>
            <a:ext cx="2811463" cy="5276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Après avoir cliquer sur cette rubrique, s’il y’a des lieux de service enregistrés, ils seront listés comme le montre la figure ci-contre et on aura la possibilité de supprimer, d’éditer ou de consulter les détails d’un lieu de service par simple clique sur les trois points prévus à cet effet. S’il n’y en a aucun cliquer sur le </a:t>
            </a:r>
            <a:r>
              <a:rPr lang="fr-FR" dirty="0"/>
              <a:t>bouton « Add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/>
              <a:t> »</a:t>
            </a:r>
            <a:r>
              <a:rPr lang="fr-FR" dirty="0" smtClean="0"/>
              <a:t> pour en ajouter. Les procédures d’ajout, d’édition et de suppression sont identiques que celles de la rubrique </a:t>
            </a:r>
            <a:r>
              <a:rPr lang="fr-FR" dirty="0" err="1" smtClean="0"/>
              <a:t>employee</a:t>
            </a:r>
            <a:r>
              <a:rPr lang="fr-FR" dirty="0" smtClean="0"/>
              <a:t>.</a:t>
            </a:r>
          </a:p>
        </p:txBody>
      </p:sp>
      <p:sp>
        <p:nvSpPr>
          <p:cNvPr id="7" name="Ellipse 6"/>
          <p:cNvSpPr/>
          <p:nvPr/>
        </p:nvSpPr>
        <p:spPr>
          <a:xfrm>
            <a:off x="7724776" y="3084317"/>
            <a:ext cx="180975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543677" y="2293741"/>
            <a:ext cx="7810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19725" y="2560442"/>
            <a:ext cx="80010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1778</TotalTime>
  <Words>561</Words>
  <Application>Microsoft Office PowerPoint</Application>
  <PresentationFormat>Grand écran</PresentationFormat>
  <Paragraphs>59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Brin</vt:lpstr>
      <vt:lpstr>GUIDE D’UTILISATION DE L’APPLICATION TELCOPRO</vt:lpstr>
      <vt:lpstr>SOMMAIRE : </vt:lpstr>
      <vt:lpstr>PRESENTATION GENERALE</vt:lpstr>
      <vt:lpstr>II- MODULE DE GESTION DES RESSOURCES</vt:lpstr>
      <vt:lpstr>II-1 La rubrique Employees</vt:lpstr>
      <vt:lpstr>II-1 La rubrique Employees</vt:lpstr>
      <vt:lpstr>II-1 La rubrique Employees</vt:lpstr>
      <vt:lpstr>II-1 La rubrique Employees</vt:lpstr>
      <vt:lpstr>II-2 La rubrique Work Spaces</vt:lpstr>
      <vt:lpstr>III- MODULE DE GESTION DES UTILISATEURS</vt:lpstr>
      <vt:lpstr>III-1 La rubrique Users</vt:lpstr>
      <vt:lpstr>III-2 La rubrique MENU</vt:lpstr>
      <vt:lpstr>III-3 La rubrique Rôles</vt:lpstr>
      <vt:lpstr>III-3 La rubrique Rôles</vt:lpstr>
      <vt:lpstr>III-3 La rubrique Rôles</vt:lpstr>
      <vt:lpstr>III-3 La rubrique Rôles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D’UTILISATION DE L’APPLICATION TELCOPRO</dc:title>
  <dc:creator>QUEVIN</dc:creator>
  <cp:lastModifiedBy>HP</cp:lastModifiedBy>
  <cp:revision>41</cp:revision>
  <dcterms:created xsi:type="dcterms:W3CDTF">2018-12-27T08:08:40Z</dcterms:created>
  <dcterms:modified xsi:type="dcterms:W3CDTF">2018-12-28T23:57:06Z</dcterms:modified>
</cp:coreProperties>
</file>