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Override1.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3"/>
    <p:sldMasterId id="2147483675" r:id="rId4"/>
  </p:sldMasterIdLst>
  <p:notesMasterIdLst>
    <p:notesMasterId r:id="rId6"/>
  </p:notesMasterIdLst>
  <p:handoutMasterIdLst>
    <p:handoutMasterId r:id="rId18"/>
  </p:handoutMasterIdLst>
  <p:sldIdLst>
    <p:sldId id="1889" r:id="rId5"/>
    <p:sldId id="1920" r:id="rId7"/>
    <p:sldId id="844" r:id="rId8"/>
    <p:sldId id="1967" r:id="rId9"/>
    <p:sldId id="1963" r:id="rId10"/>
    <p:sldId id="1968" r:id="rId11"/>
    <p:sldId id="1969" r:id="rId12"/>
    <p:sldId id="1971" r:id="rId13"/>
    <p:sldId id="1970" r:id="rId14"/>
    <p:sldId id="1964" r:id="rId15"/>
    <p:sldId id="1965" r:id="rId16"/>
    <p:sldId id="1930" r:id="rId17"/>
  </p:sldIdLst>
  <p:sldSz cx="12198350" cy="6858000"/>
  <p:notesSz cx="6858000" cy="9144000"/>
  <p:custDataLst>
    <p:tags r:id="rId23"/>
  </p:custDataLst>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作者"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5268"/>
    <a:srgbClr val="FFFFFF"/>
    <a:srgbClr val="CB233A"/>
    <a:srgbClr val="313D4D"/>
    <a:srgbClr val="B81D33"/>
    <a:srgbClr val="D1243C"/>
    <a:srgbClr val="B11C31"/>
    <a:srgbClr val="D41E34"/>
    <a:srgbClr val="D5263E"/>
    <a:srgbClr val="CC23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355" autoAdjust="0"/>
    <p:restoredTop sz="96387" autoAdjust="0"/>
  </p:normalViewPr>
  <p:slideViewPr>
    <p:cSldViewPr snapToObjects="1">
      <p:cViewPr varScale="1">
        <p:scale>
          <a:sx n="111" d="100"/>
          <a:sy n="111" d="100"/>
        </p:scale>
        <p:origin x="798" y="150"/>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3990"/>
    </p:cViewPr>
  </p:sorterViewPr>
  <p:notesViewPr>
    <p:cSldViewPr snapToObjects="1">
      <p:cViewPr varScale="1">
        <p:scale>
          <a:sx n="81" d="100"/>
          <a:sy n="81" d="100"/>
        </p:scale>
        <p:origin x="-2088" y="-102"/>
      </p:cViewPr>
      <p:guideLst>
        <p:guide orient="horz" pos="264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3" Type="http://schemas.openxmlformats.org/officeDocument/2006/relationships/tags" Target="tags/tag26.xml"/><Relationship Id="rId22" Type="http://schemas.openxmlformats.org/officeDocument/2006/relationships/commentAuthors" Target="commentAuthors.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AA66804-583B-42BE-962B-441699487C40}"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920FDFD-A5D4-42F3-BCC8-12887DAA73C1}"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sz="1200"/>
            </a:lvl1pPr>
          </a:lstStyle>
          <a:p>
            <a:endParaRPr lang="zh-CN" alt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0" hangingPunct="0">
              <a:defRPr sz="1200"/>
            </a:lvl1pPr>
          </a:lstStyle>
          <a:p>
            <a:fld id="{B9EEDA17-7CE7-49CA-897E-A1888A19DA62}" type="datetimeFigureOut">
              <a:rPr lang="zh-CN" altLang="en-US"/>
            </a:fld>
            <a:endParaRPr lang="en-US" dirty="0"/>
          </a:p>
        </p:txBody>
      </p:sp>
      <p:sp>
        <p:nvSpPr>
          <p:cNvPr id="3076" name="Rectangle 4"/>
          <p:cNvSpPr>
            <a:spLocks noGrp="1" noRot="1" noChangeAspect="1" noChangeArrowheads="1"/>
          </p:cNvSpPr>
          <p:nvPr>
            <p:ph type="sldImg" idx="2"/>
          </p:nvPr>
        </p:nvSpPr>
        <p:spPr bwMode="auto">
          <a:xfrm>
            <a:off x="379413" y="685800"/>
            <a:ext cx="6099175"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0" hangingPunct="0">
              <a:defRPr sz="1200"/>
            </a:lvl1pPr>
          </a:lstStyle>
          <a:p>
            <a:endParaRPr lang="en-US" dirty="0"/>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0" hangingPunct="0">
              <a:defRPr sz="1200"/>
            </a:lvl1pPr>
          </a:lstStyle>
          <a:p>
            <a:fld id="{CE1689F0-D8FB-450F-A36F-553F26501FEE}" type="slidenum">
              <a:rPr lang="zh-CN" altLang="en-US"/>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r>
              <a:rPr lang="zh-CN" altLang="en-US"/>
              <a:t>Hello everyone. </a:t>
            </a:r>
            <a:endParaRPr lang="zh-CN" altLang="en-US"/>
          </a:p>
          <a:p>
            <a:r>
              <a:rPr lang="zh-CN" altLang="en-US"/>
              <a:t>I am zhanghaotian from hefei university of technology.</a:t>
            </a:r>
            <a:endParaRPr lang="zh-CN" altLang="en-US"/>
          </a:p>
          <a:p>
            <a:r>
              <a:rPr lang="zh-CN" altLang="en-US"/>
              <a:t>It is my great honor to speak here, and I am very glad to share my work with you.</a:t>
            </a:r>
            <a:endParaRPr lang="zh-CN" altLang="en-US"/>
          </a:p>
          <a:p>
            <a:r>
              <a:rPr lang="zh-CN" altLang="en-US"/>
              <a:t>APGKT: Exploiting Associative Path on Skills Graph for Knowledge Tracing</a:t>
            </a:r>
            <a:endParaRPr lang="zh-CN" altLang="en-US"/>
          </a:p>
          <a:p>
            <a:r>
              <a:rPr lang="zh-CN" altLang="en-US"/>
              <a:t>This work was supported by the Key Laboratory of Knowledge Engineering with Big Data.</a:t>
            </a:r>
            <a:endParaRPr lang="zh-CN" altLang="en-US"/>
          </a:p>
          <a:p>
            <a:r>
              <a:rPr lang="zh-CN" altLang="en-US"/>
              <a:t>For the next fifteen minutes，I am going to walk you through some of the best practices in our tech solution. </a:t>
            </a:r>
            <a:endParaRPr lang="zh-CN" altLang="en-US"/>
          </a:p>
          <a:p>
            <a:r>
              <a:rPr lang="zh-CN" altLang="en-US"/>
              <a:t>(Feel free to interrupt me if you have any questions during the presentation.)</a:t>
            </a:r>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r>
              <a:rPr lang="zh-CN" altLang="en-US">
                <a:sym typeface="+mn-ea"/>
              </a:rPr>
              <a:t>Experiments are conducted on five real-world datasets to demonstrate the effectiveness of the proposed model. The comparing results and Nemenyi tests are presented. Finally, the parameters in the model are analyzed. The results are shown in the figures.</a:t>
            </a:r>
            <a:endParaRPr lang="zh-CN" altLang="en-US"/>
          </a:p>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r>
              <a:rPr lang="zh-CN" altLang="en-US"/>
              <a:t>In conclusion, The main contributions of this study are as follows briefly: </a:t>
            </a:r>
            <a:endParaRPr lang="zh-CN" altLang="en-US"/>
          </a:p>
          <a:p>
            <a:r>
              <a:rPr lang="zh-CN" altLang="en-US"/>
              <a:t>This study exploits the associative path on the skills graph for knowledge tracing (KT).The thinking process (i.e., obtaining the associative path) has been demonstrated（demənstreɪtɪd） to be indispensable for achieving a correct answer (detailed in Fig. 1). However, most of the existing KT models only consider whether the set of skills involved in the question have been mastered when predicting a student’s future answering performance.</a:t>
            </a:r>
            <a:endParaRPr lang="zh-CN" altLang="en-US"/>
          </a:p>
          <a:p>
            <a:r>
              <a:rPr lang="zh-CN" altLang="en-US"/>
              <a:t>The proposed APGKT model includes the concept of skill modes and higher order cognitive states.Considering the dynamic process of students thinking and answering questions, the skills associated with a specific problem are considered as a whole to consider the organizational association. We combine the cognitive state of the skills and the skill modes into a higher-order cognitive state to accurately represent the cognitive processes of students.</a:t>
            </a:r>
            <a:endParaRPr lang="zh-CN" altLang="en-US"/>
          </a:p>
          <a:p>
            <a:r>
              <a:rPr lang="zh-CN" altLang="en-US"/>
              <a:t>Extensive experiments on five public datasets proved that the prediction results of our model are better than those of baseline models, owing to the consideration of the thinking process during KT.</a:t>
            </a:r>
            <a:endParaRPr lang="zh-CN" altLang="en-US"/>
          </a:p>
          <a:p>
            <a:r>
              <a:rPr lang="zh-CN" altLang="en-US"/>
              <a:t>Since the thinking process of students is actually a complex cognitive process, which is affected by many factors such as psychology（saɪˈkɒlədʒi）, in the future, we will further explore the representation and application of the thinking process to improve the model.</a:t>
            </a:r>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r>
              <a:rPr lang="zh-CN" altLang="en-US" dirty="0"/>
              <a:t>Thank you for your listening,I would be glad to answer any questions you might have.</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r>
              <a:rPr lang="zh-CN" altLang="en-US"/>
              <a:t>I have divided my presentation into four parts.</a:t>
            </a:r>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r>
              <a:rPr lang="zh-CN" altLang="en-US"/>
              <a:t>To start off, let’s see the background.</a:t>
            </a:r>
            <a:endParaRPr lang="zh-CN" altLang="en-US"/>
          </a:p>
          <a:p>
            <a:r>
              <a:rPr lang="zh-CN" altLang="en-US"/>
              <a:t>First of all, what’s the knowledge tracing? Knowledge tracing (KT) is used to model students’ dynamic mastery of skills based on their historical learning data and to infer their future answering performance.</a:t>
            </a:r>
            <a:endParaRPr lang="zh-CN" altLang="en-US"/>
          </a:p>
          <a:p>
            <a:r>
              <a:rPr lang="zh-CN" altLang="en-US"/>
              <a:t>KT as a student modeling technique has attracted extensive research work.</a:t>
            </a:r>
            <a:endParaRPr lang="zh-CN" altLang="en-US"/>
          </a:p>
          <a:p>
            <a:r>
              <a:rPr lang="zh-CN" altLang="en-US"/>
              <a:t>As we can see on this figure, existing KT models can be divided into three main categories: probabilistic(ˌpräbəbəˈlistik) models, logistic models, and deep learning-based models.</a:t>
            </a:r>
            <a:endParaRPr lang="zh-CN" altLang="en-US"/>
          </a:p>
          <a:p>
            <a:r>
              <a:rPr lang="zh-CN" altLang="en-US"/>
              <a:t>Most of the existing KT models assume(əˈsju:m) that students could obtain the correct answer only if they mastered all the skills; therefore, they use the cognitive state of the skills to predict a student’s future answering performance.</a:t>
            </a:r>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r>
              <a:rPr lang="zh-CN" altLang="en-US"/>
              <a:t>However, they ignore the thinking process of students.</a:t>
            </a:r>
            <a:endParaRPr lang="zh-CN" altLang="en-US"/>
          </a:p>
          <a:p>
            <a:r>
              <a:rPr lang="zh-CN" altLang="en-US"/>
              <a:t>The question-answering process of students can be regarded as a thinking process that considers the following two problems. One problem is which skills are needed to answer the question, and the other is how to use these skills in order.</a:t>
            </a:r>
            <a:endParaRPr lang="zh-CN" altLang="en-US"/>
          </a:p>
          <a:p>
            <a:r>
              <a:rPr lang="zh-CN" altLang="en-US"/>
              <a:t>Let’s see a instance. As the figure2 shown. Given the same question, Assuming that the skills mastery of the two students is similar, the student who with incomplete thinking process cannot obtain the skill modes through thinking should have a higher probability of answering incorrectly. </a:t>
            </a:r>
            <a:endParaRPr lang="zh-CN" altLang="en-US"/>
          </a:p>
          <a:p>
            <a:r>
              <a:rPr lang="zh-CN" altLang="en-US"/>
              <a:t>Figure2(b) shows the detailed thinking process of a student. Gi represents every thinking state and the arrow represents a state transition, indicating a student’s thinking and associative behavior. </a:t>
            </a:r>
            <a:endParaRPr lang="zh-CN" altLang="en-US"/>
          </a:p>
          <a:p>
            <a:r>
              <a:rPr lang="zh-CN" altLang="en-US"/>
              <a:t>In other words, If a student wants to answer a question correctly, the student should not only master the set of skills involved in the question but should also think and obtain the associative path on the skills graph. The nodes in the graph are the skills to be used, and the path showing the order of using them. Here, the associative path is referred to as the skill mode.</a:t>
            </a:r>
            <a:endParaRPr lang="zh-CN" altLang="en-US"/>
          </a:p>
          <a:p>
            <a:r>
              <a:rPr lang="zh-CN" altLang="en-US"/>
              <a:t>Thus, obtaining the skill modes is the key to answering questions successfully.</a:t>
            </a:r>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r>
              <a:rPr lang="zh-CN" altLang="en-US"/>
              <a:t>APGKT is proposed considering skill modes (e.g., P2 in Fig. 2(b)) to improve performance of KT.</a:t>
            </a:r>
            <a:endParaRPr lang="zh-CN" altLang="en-US"/>
          </a:p>
          <a:p>
            <a:r>
              <a:rPr lang="zh-CN" altLang="en-US"/>
              <a:t>In this part, I will introduce the framework of our model, which includes graph construction and representation, and student state evolution and prediction. </a:t>
            </a:r>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r>
              <a:rPr lang="zh-CN" altLang="en-US"/>
              <a:t>Now let’s move to the first part of the model--graph construction and representation.</a:t>
            </a:r>
            <a:endParaRPr lang="zh-CN" altLang="en-US"/>
          </a:p>
          <a:p>
            <a:r>
              <a:rPr lang="zh-CN" altLang="en-US"/>
              <a:t>Figure3 shows the structure of the graph.</a:t>
            </a:r>
            <a:endParaRPr lang="zh-CN" altLang="en-US"/>
          </a:p>
          <a:p>
            <a:r>
              <a:rPr lang="zh-CN" altLang="en-US"/>
              <a:t>It includes three layers.The top layer is a question graph that contains all the questions from the student’s answer record.</a:t>
            </a:r>
            <a:endParaRPr lang="zh-CN" altLang="en-US"/>
          </a:p>
          <a:p>
            <a:r>
              <a:rPr lang="zh-CN" altLang="en-US"/>
              <a:t>The middle layer is a skills graph, which consists of the skills involved in all the questions.</a:t>
            </a:r>
            <a:endParaRPr lang="zh-CN" altLang="en-US"/>
          </a:p>
          <a:p>
            <a:r>
              <a:rPr lang="zh-CN" altLang="en-US"/>
              <a:t>And the bottom layer is a skill-mode graph, which contains all the obtained skill modes. </a:t>
            </a:r>
            <a:endParaRPr lang="zh-CN" altLang="en-US"/>
          </a:p>
          <a:p>
            <a:r>
              <a:rPr lang="zh-CN" altLang="en-US"/>
              <a:t>There are three relations between the questions, skills and skill modes as shown in the figure3.</a:t>
            </a:r>
            <a:endParaRPr lang="zh-CN" altLang="en-US"/>
          </a:p>
          <a:p>
            <a:r>
              <a:rPr lang="zh-CN" altLang="en-US"/>
              <a:t>For the Skills Graph Construction, a frequency-based method is proposed.</a:t>
            </a:r>
            <a:endParaRPr lang="zh-CN" altLang="en-US"/>
          </a:p>
          <a:p>
            <a:r>
              <a:rPr lang="zh-CN" altLang="en-US"/>
              <a:t>Frequency-based method generates a connected graph according to the number of times two skills appear together in the same question and the number of times two skills appear separately in different questions. This is calculated using the following equation.</a:t>
            </a:r>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r>
              <a:rPr lang="zh-CN" altLang="en-US"/>
              <a:t>Now let’s turn to the issue of Skill Modes Generation and Representation.</a:t>
            </a:r>
            <a:endParaRPr lang="zh-CN" altLang="en-US"/>
          </a:p>
          <a:p>
            <a:r>
              <a:rPr lang="zh-CN" altLang="en-US"/>
              <a:t>Considering that students usually have a thinking process from easy to difficult when answering questions, we obtain an effective representation of the skill modes using the encoded association paths and difficulty levels of skills. </a:t>
            </a:r>
            <a:endParaRPr lang="zh-CN" altLang="en-US"/>
          </a:p>
          <a:p>
            <a:r>
              <a:rPr lang="zh-CN" altLang="en-US"/>
              <a:t>Difficulty level of all the skills are obtained through statistical information.</a:t>
            </a:r>
            <a:endParaRPr lang="zh-CN" altLang="en-US"/>
          </a:p>
          <a:p>
            <a:r>
              <a:rPr lang="zh-CN" altLang="en-US"/>
              <a:t>The initial representation of the skill mode are obtained through extracted and flattened.</a:t>
            </a:r>
            <a:endParaRPr lang="zh-CN" altLang="en-US"/>
          </a:p>
          <a:p>
            <a:r>
              <a:rPr lang="zh-CN" altLang="en-US"/>
              <a:t>And finally, an effective representation of the skill modes are obtained by encoding the initial representation of the skill modes.</a:t>
            </a:r>
            <a:endParaRPr lang="zh-CN" altLang="en-US"/>
          </a:p>
          <a:p>
            <a:r>
              <a:rPr lang="zh-CN" altLang="en-US"/>
              <a:t>This may sound abstract.</a:t>
            </a:r>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r>
              <a:rPr lang="zh-CN" altLang="en-US"/>
              <a:t>Next I will explain the process with an example.</a:t>
            </a:r>
            <a:endParaRPr lang="zh-CN" altLang="en-US"/>
          </a:p>
          <a:p>
            <a:r>
              <a:rPr lang="zh-CN" altLang="en-US"/>
              <a:t>The skill matrix represents the relationship between skills, and the value represents the strength of the association. The sub-matrix of these skills are extracted here, so are this one.</a:t>
            </a:r>
            <a:endParaRPr lang="zh-CN" altLang="en-US"/>
          </a:p>
          <a:p>
            <a:r>
              <a:rPr lang="zh-CN" altLang="en-US"/>
              <a:t>Letting them flatten, it is not obvious that there is any relation, and when we visualize them, we will find that there seems to be a relation between them. </a:t>
            </a:r>
            <a:endParaRPr lang="zh-CN" altLang="en-US"/>
          </a:p>
          <a:p>
            <a:r>
              <a:rPr lang="zh-CN" altLang="en-US"/>
              <a:t>When we use the difficulty level of skills to first ordered. The results after extraction and flatten can clearly see that these two belong to the same skill mode. </a:t>
            </a:r>
            <a:endParaRPr lang="zh-CN" altLang="en-US"/>
          </a:p>
          <a:p>
            <a:r>
              <a:rPr lang="zh-CN" altLang="en-US"/>
              <a:t>Then encode it, which turns out to be a valid representation.</a:t>
            </a:r>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r>
              <a:rPr lang="zh-CN" altLang="en-US"/>
              <a:t>In the student state evolution and prediction module, we concat the cognitive states of the student’s skills and skill modes through the concat module to obtain the student’s higher-order cognitive state. Finally, we incorporate the student’s higher order cognitive state to obtain the final prediction.</a:t>
            </a:r>
            <a:endParaRPr lang="zh-CN" altLang="en-US"/>
          </a:p>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image" Target="../media/image8.png"/><Relationship Id="rId8" Type="http://schemas.openxmlformats.org/officeDocument/2006/relationships/image" Target="../media/image7.png"/><Relationship Id="rId7" Type="http://schemas.openxmlformats.org/officeDocument/2006/relationships/image" Target="../media/image6.png"/><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6" Type="http://schemas.openxmlformats.org/officeDocument/2006/relationships/image" Target="../media/image15.png"/><Relationship Id="rId15" Type="http://schemas.openxmlformats.org/officeDocument/2006/relationships/image" Target="../media/image14.png"/><Relationship Id="rId14" Type="http://schemas.openxmlformats.org/officeDocument/2006/relationships/image" Target="../media/image13.png"/><Relationship Id="rId13" Type="http://schemas.openxmlformats.org/officeDocument/2006/relationships/image" Target="../media/image12.png"/><Relationship Id="rId12" Type="http://schemas.openxmlformats.org/officeDocument/2006/relationships/image" Target="../media/image11.png"/><Relationship Id="rId11" Type="http://schemas.openxmlformats.org/officeDocument/2006/relationships/image" Target="../media/image10.png"/><Relationship Id="rId10"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image" Target="../media/image8.png"/><Relationship Id="rId8" Type="http://schemas.openxmlformats.org/officeDocument/2006/relationships/image" Target="../media/image7.png"/><Relationship Id="rId7" Type="http://schemas.openxmlformats.org/officeDocument/2006/relationships/image" Target="../media/image6.png"/><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6" Type="http://schemas.openxmlformats.org/officeDocument/2006/relationships/image" Target="../media/image15.png"/><Relationship Id="rId15" Type="http://schemas.openxmlformats.org/officeDocument/2006/relationships/image" Target="../media/image14.png"/><Relationship Id="rId14" Type="http://schemas.openxmlformats.org/officeDocument/2006/relationships/image" Target="../media/image13.png"/><Relationship Id="rId13" Type="http://schemas.openxmlformats.org/officeDocument/2006/relationships/image" Target="../media/image12.png"/><Relationship Id="rId12" Type="http://schemas.openxmlformats.org/officeDocument/2006/relationships/image" Target="../media/image11.png"/><Relationship Id="rId11" Type="http://schemas.openxmlformats.org/officeDocument/2006/relationships/image" Target="../media/image10.png"/><Relationship Id="rId10" Type="http://schemas.openxmlformats.org/officeDocument/2006/relationships/image" Target="../media/image9.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p:split orient="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Tree>
  </p:cSld>
  <p:clrMapOvr>
    <a:masterClrMapping/>
  </p:clrMapOvr>
  <p:transition>
    <p:split orient="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垂直排列标题与文本">
    <p:spTree>
      <p:nvGrpSpPr>
        <p:cNvPr id="1" name=""/>
        <p:cNvGrpSpPr/>
        <p:nvPr/>
      </p:nvGrpSpPr>
      <p:grpSpPr>
        <a:xfrm>
          <a:off x="0" y="0"/>
          <a:ext cx="0" cy="0"/>
          <a:chOff x="0" y="0"/>
          <a:chExt cx="0" cy="0"/>
        </a:xfrm>
      </p:grpSpPr>
    </p:spTree>
  </p:cSld>
  <p:clrMapOvr>
    <a:masterClrMapping/>
  </p:clrMapOvr>
  <p:transition>
    <p:split orient="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4" name="Picture 2" descr="PPECLOGO-eff-0-1"/>
          <p:cNvPicPr>
            <a:picLocks noChangeAspect="1" noChangeArrowheads="1"/>
          </p:cNvPicPr>
          <p:nvPr userDrawn="1"/>
        </p:nvPicPr>
        <p:blipFill>
          <a:blip r:embed="rId2" cstate="email"/>
          <a:srcRect/>
          <a:stretch>
            <a:fillRect/>
          </a:stretch>
        </p:blipFill>
        <p:spPr bwMode="auto">
          <a:xfrm>
            <a:off x="4147454" y="2886611"/>
            <a:ext cx="1060487" cy="79878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PPECLOGO-eff-0-2"/>
          <p:cNvPicPr>
            <a:picLocks noChangeAspect="1" noChangeArrowheads="1"/>
          </p:cNvPicPr>
          <p:nvPr userDrawn="1"/>
        </p:nvPicPr>
        <p:blipFill>
          <a:blip r:embed="rId3" cstate="email"/>
          <a:srcRect/>
          <a:stretch>
            <a:fillRect/>
          </a:stretch>
        </p:blipFill>
        <p:spPr bwMode="auto">
          <a:xfrm>
            <a:off x="8431559" y="2758267"/>
            <a:ext cx="1096957" cy="83893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PPECLOGO-eff-0-3"/>
          <p:cNvPicPr>
            <a:picLocks noChangeAspect="1" noChangeArrowheads="1"/>
          </p:cNvPicPr>
          <p:nvPr userDrawn="1"/>
        </p:nvPicPr>
        <p:blipFill>
          <a:blip r:embed="rId4"/>
          <a:srcRect/>
          <a:stretch>
            <a:fillRect/>
          </a:stretch>
        </p:blipFill>
        <p:spPr bwMode="auto">
          <a:xfrm>
            <a:off x="1040587" y="1447781"/>
            <a:ext cx="3014123" cy="237621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PPECLOGO-eff-0-1"/>
          <p:cNvPicPr>
            <a:picLocks noChangeAspect="1" noChangeArrowheads="1"/>
          </p:cNvPicPr>
          <p:nvPr userDrawn="1"/>
        </p:nvPicPr>
        <p:blipFill>
          <a:blip r:embed="rId5" cstate="email"/>
          <a:srcRect/>
          <a:stretch>
            <a:fillRect/>
          </a:stretch>
        </p:blipFill>
        <p:spPr bwMode="auto">
          <a:xfrm>
            <a:off x="4468018" y="3771071"/>
            <a:ext cx="524195" cy="39561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PPECLOGO-eff-0-1"/>
          <p:cNvPicPr>
            <a:picLocks noChangeAspect="1" noChangeArrowheads="1"/>
          </p:cNvPicPr>
          <p:nvPr userDrawn="1"/>
        </p:nvPicPr>
        <p:blipFill>
          <a:blip r:embed="rId6" cstate="email"/>
          <a:srcRect/>
          <a:stretch>
            <a:fillRect/>
          </a:stretch>
        </p:blipFill>
        <p:spPr bwMode="auto">
          <a:xfrm>
            <a:off x="7377300" y="2904248"/>
            <a:ext cx="401210" cy="30238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PPECLOGO-eff-0-2"/>
          <p:cNvPicPr>
            <a:picLocks noChangeAspect="1" noChangeArrowheads="1"/>
          </p:cNvPicPr>
          <p:nvPr userDrawn="1"/>
        </p:nvPicPr>
        <p:blipFill>
          <a:blip r:embed="rId7" cstate="email"/>
          <a:srcRect/>
          <a:stretch>
            <a:fillRect/>
          </a:stretch>
        </p:blipFill>
        <p:spPr bwMode="auto">
          <a:xfrm>
            <a:off x="5278504" y="2574151"/>
            <a:ext cx="981859" cy="7509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PPECLOGO-eff-5-4"/>
          <p:cNvPicPr>
            <a:picLocks noChangeAspect="1" noChangeArrowheads="1"/>
          </p:cNvPicPr>
          <p:nvPr userDrawn="1"/>
        </p:nvPicPr>
        <p:blipFill>
          <a:blip r:embed="rId8" cstate="email"/>
          <a:srcRect/>
          <a:stretch>
            <a:fillRect/>
          </a:stretch>
        </p:blipFill>
        <p:spPr bwMode="auto">
          <a:xfrm>
            <a:off x="3262367" y="3206628"/>
            <a:ext cx="1477829" cy="112384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PPECLOGO-eff-5-2"/>
          <p:cNvPicPr>
            <a:picLocks noChangeAspect="1" noChangeArrowheads="1"/>
          </p:cNvPicPr>
          <p:nvPr userDrawn="1"/>
        </p:nvPicPr>
        <p:blipFill>
          <a:blip r:embed="rId9" cstate="email"/>
          <a:srcRect/>
          <a:stretch>
            <a:fillRect/>
          </a:stretch>
        </p:blipFill>
        <p:spPr bwMode="auto">
          <a:xfrm>
            <a:off x="5353101" y="3446016"/>
            <a:ext cx="1834683" cy="143630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PPECLOGO-eff-5-4"/>
          <p:cNvPicPr>
            <a:picLocks noChangeAspect="1" noChangeArrowheads="1"/>
          </p:cNvPicPr>
          <p:nvPr userDrawn="1"/>
        </p:nvPicPr>
        <p:blipFill>
          <a:blip r:embed="rId10" cstate="email"/>
          <a:srcRect/>
          <a:stretch>
            <a:fillRect/>
          </a:stretch>
        </p:blipFill>
        <p:spPr bwMode="auto">
          <a:xfrm>
            <a:off x="9887388" y="2725340"/>
            <a:ext cx="1116940" cy="85170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PPECLOGO-eff-0-1"/>
          <p:cNvPicPr>
            <a:picLocks noChangeAspect="1" noChangeArrowheads="1"/>
          </p:cNvPicPr>
          <p:nvPr userDrawn="1"/>
        </p:nvPicPr>
        <p:blipFill>
          <a:blip r:embed="rId11" cstate="email"/>
          <a:srcRect/>
          <a:stretch>
            <a:fillRect/>
          </a:stretch>
        </p:blipFill>
        <p:spPr bwMode="auto">
          <a:xfrm>
            <a:off x="7943834" y="3624921"/>
            <a:ext cx="522180" cy="39309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PPECLOGO-eff-0-1"/>
          <p:cNvPicPr>
            <a:picLocks noChangeAspect="1" noChangeArrowheads="1"/>
          </p:cNvPicPr>
          <p:nvPr userDrawn="1"/>
        </p:nvPicPr>
        <p:blipFill>
          <a:blip r:embed="rId11" cstate="email"/>
          <a:srcRect/>
          <a:stretch>
            <a:fillRect/>
          </a:stretch>
        </p:blipFill>
        <p:spPr bwMode="auto">
          <a:xfrm>
            <a:off x="11256344" y="2365002"/>
            <a:ext cx="522179" cy="39309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PPECLOGO-eff2-1-2"/>
          <p:cNvPicPr>
            <a:picLocks noChangeAspect="1" noChangeArrowheads="1"/>
          </p:cNvPicPr>
          <p:nvPr userDrawn="1"/>
        </p:nvPicPr>
        <p:blipFill>
          <a:blip r:embed="rId12"/>
          <a:srcRect/>
          <a:stretch>
            <a:fillRect/>
          </a:stretch>
        </p:blipFill>
        <p:spPr bwMode="auto">
          <a:xfrm>
            <a:off x="2054705" y="2795896"/>
            <a:ext cx="1697586" cy="142874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PPECLOGO-eff2-1-3"/>
          <p:cNvPicPr>
            <a:picLocks noChangeAspect="1" noChangeArrowheads="1"/>
          </p:cNvPicPr>
          <p:nvPr userDrawn="1"/>
        </p:nvPicPr>
        <p:blipFill>
          <a:blip r:embed="rId13" cstate="email"/>
          <a:srcRect/>
          <a:stretch>
            <a:fillRect/>
          </a:stretch>
        </p:blipFill>
        <p:spPr bwMode="auto">
          <a:xfrm>
            <a:off x="3984146" y="2785815"/>
            <a:ext cx="437502" cy="36537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PPECLOGO-eff2-1-4"/>
          <p:cNvPicPr>
            <a:picLocks noChangeAspect="1" noChangeArrowheads="1"/>
          </p:cNvPicPr>
          <p:nvPr userDrawn="1"/>
        </p:nvPicPr>
        <p:blipFill>
          <a:blip r:embed="rId14" cstate="email"/>
          <a:srcRect/>
          <a:stretch>
            <a:fillRect/>
          </a:stretch>
        </p:blipFill>
        <p:spPr bwMode="auto">
          <a:xfrm>
            <a:off x="8520449" y="3325063"/>
            <a:ext cx="703632" cy="58712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PPECLOGO-eff2-1-3"/>
          <p:cNvPicPr>
            <a:picLocks noChangeAspect="1" noChangeArrowheads="1"/>
          </p:cNvPicPr>
          <p:nvPr userDrawn="1"/>
        </p:nvPicPr>
        <p:blipFill>
          <a:blip r:embed="rId15" cstate="email"/>
          <a:srcRect/>
          <a:stretch>
            <a:fillRect/>
          </a:stretch>
        </p:blipFill>
        <p:spPr bwMode="auto">
          <a:xfrm>
            <a:off x="9240210" y="2909287"/>
            <a:ext cx="360888" cy="30238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PPECLOGO-eff2-1-3"/>
          <p:cNvPicPr>
            <a:picLocks noChangeAspect="1" noChangeArrowheads="1"/>
          </p:cNvPicPr>
          <p:nvPr userDrawn="1"/>
        </p:nvPicPr>
        <p:blipFill>
          <a:blip r:embed="rId16" cstate="email"/>
          <a:srcRect/>
          <a:stretch>
            <a:fillRect/>
          </a:stretch>
        </p:blipFill>
        <p:spPr bwMode="auto">
          <a:xfrm>
            <a:off x="9746259" y="3446015"/>
            <a:ext cx="282259" cy="2368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35" presetClass="path" presetSubtype="0" fill="hold" nodeType="withEffect">
                                  <p:stCondLst>
                                    <p:cond delay="0"/>
                                  </p:stCondLst>
                                  <p:childTnLst>
                                    <p:animMotion origin="layout" path="M 0 0  L -0.25 0  E" pathEditMode="relative" rAng="0" ptsTypes="">
                                      <p:cBhvr>
                                        <p:cTn id="39" dur="3000" fill="hold"/>
                                        <p:tgtEl>
                                          <p:spTgt spid="12"/>
                                        </p:tgtEl>
                                        <p:attrNameLst>
                                          <p:attrName>ppt_x</p:attrName>
                                          <p:attrName>ppt_y</p:attrName>
                                        </p:attrNameLst>
                                      </p:cBhvr>
                                      <p:rCtr x="0" y="0"/>
                                    </p:animMotion>
                                  </p:childTnLst>
                                </p:cTn>
                              </p:par>
                              <p:par>
                                <p:cTn id="40" presetID="35" presetClass="path" presetSubtype="0" fill="hold" nodeType="withEffect">
                                  <p:stCondLst>
                                    <p:cond delay="0"/>
                                  </p:stCondLst>
                                  <p:childTnLst>
                                    <p:animMotion origin="layout" path="M 4.16667E-6 3.33333E-6 L -0.31632 3.33333E-6 " pathEditMode="relative" rAng="0" ptsTypes="AA">
                                      <p:cBhvr>
                                        <p:cTn id="41" dur="3000" fill="hold"/>
                                        <p:tgtEl>
                                          <p:spTgt spid="5"/>
                                        </p:tgtEl>
                                        <p:attrNameLst>
                                          <p:attrName>ppt_x</p:attrName>
                                          <p:attrName>ppt_y</p:attrName>
                                        </p:attrNameLst>
                                      </p:cBhvr>
                                      <p:rCtr x="-15816" y="0"/>
                                    </p:animMotion>
                                  </p:childTnLst>
                                </p:cTn>
                              </p:par>
                              <p:par>
                                <p:cTn id="42" presetID="35" presetClass="path" presetSubtype="0" fill="hold" nodeType="withEffect">
                                  <p:stCondLst>
                                    <p:cond delay="0"/>
                                  </p:stCondLst>
                                  <p:childTnLst>
                                    <p:animMotion origin="layout" path="M 0.00504 -1.85185E-6 L -0.46684 -1.85185E-6 " pathEditMode="relative" rAng="0" ptsTypes="AA">
                                      <p:cBhvr>
                                        <p:cTn id="43" dur="3000" fill="hold"/>
                                        <p:tgtEl>
                                          <p:spTgt spid="8"/>
                                        </p:tgtEl>
                                        <p:attrNameLst>
                                          <p:attrName>ppt_x</p:attrName>
                                          <p:attrName>ppt_y</p:attrName>
                                        </p:attrNameLst>
                                      </p:cBhvr>
                                      <p:rCtr x="-23594" y="0"/>
                                    </p:animMotion>
                                  </p:childTnLst>
                                </p:cTn>
                              </p:par>
                              <p:par>
                                <p:cTn id="44" presetID="35" presetClass="path" presetSubtype="0" fill="hold" nodeType="withEffect">
                                  <p:stCondLst>
                                    <p:cond delay="0"/>
                                  </p:stCondLst>
                                  <p:childTnLst>
                                    <p:animMotion origin="layout" path="M -3.05556E-6 1.11111E-6 L -0.19531 1.11111E-6 " pathEditMode="relative" rAng="0" ptsTypes="AA">
                                      <p:cBhvr>
                                        <p:cTn id="45" dur="3000" fill="hold"/>
                                        <p:tgtEl>
                                          <p:spTgt spid="9"/>
                                        </p:tgtEl>
                                        <p:attrNameLst>
                                          <p:attrName>ppt_x</p:attrName>
                                          <p:attrName>ppt_y</p:attrName>
                                        </p:attrNameLst>
                                      </p:cBhvr>
                                      <p:rCtr x="-9774" y="0"/>
                                    </p:animMotion>
                                  </p:childTnLst>
                                </p:cTn>
                              </p:par>
                              <p:par>
                                <p:cTn id="46" presetID="35" presetClass="path" presetSubtype="0" fill="hold" nodeType="withEffect">
                                  <p:stCondLst>
                                    <p:cond delay="0"/>
                                  </p:stCondLst>
                                  <p:childTnLst>
                                    <p:animMotion origin="layout" path="M 5.55556E-7 2.59259E-6 L -0.43594 2.59259E-6 " pathEditMode="relative" rAng="0" ptsTypes="AA">
                                      <p:cBhvr>
                                        <p:cTn id="47" dur="3000" fill="hold"/>
                                        <p:tgtEl>
                                          <p:spTgt spid="7"/>
                                        </p:tgtEl>
                                        <p:attrNameLst>
                                          <p:attrName>ppt_x</p:attrName>
                                          <p:attrName>ppt_y</p:attrName>
                                        </p:attrNameLst>
                                      </p:cBhvr>
                                      <p:rCtr x="-21806" y="0"/>
                                    </p:animMotion>
                                  </p:childTnLst>
                                </p:cTn>
                              </p:par>
                              <p:par>
                                <p:cTn id="48" presetID="35" presetClass="path" presetSubtype="0" fill="hold" nodeType="withEffect">
                                  <p:stCondLst>
                                    <p:cond delay="0"/>
                                  </p:stCondLst>
                                  <p:childTnLst>
                                    <p:animMotion origin="layout" path="M 3.05556E-6 -1.85185E-6 L -0.33577 -1.85185E-6 " pathEditMode="relative" rAng="0" ptsTypes="AA">
                                      <p:cBhvr>
                                        <p:cTn id="49" dur="3000" fill="hold"/>
                                        <p:tgtEl>
                                          <p:spTgt spid="4"/>
                                        </p:tgtEl>
                                        <p:attrNameLst>
                                          <p:attrName>ppt_x</p:attrName>
                                          <p:attrName>ppt_y</p:attrName>
                                        </p:attrNameLst>
                                      </p:cBhvr>
                                      <p:rCtr x="-16788" y="0"/>
                                    </p:animMotion>
                                  </p:childTnLst>
                                </p:cTn>
                              </p:par>
                              <p:par>
                                <p:cTn id="50" presetID="35" presetClass="path" presetSubtype="0" fill="hold" nodeType="withEffect">
                                  <p:stCondLst>
                                    <p:cond delay="0"/>
                                  </p:stCondLst>
                                  <p:childTnLst>
                                    <p:animMotion origin="layout" path="M 1.66667E-6 -1.85185E-6 L -0.57188 -1.85185E-6 " pathEditMode="relative" rAng="0" ptsTypes="AA">
                                      <p:cBhvr>
                                        <p:cTn id="51" dur="3000" fill="hold"/>
                                        <p:tgtEl>
                                          <p:spTgt spid="13"/>
                                        </p:tgtEl>
                                        <p:attrNameLst>
                                          <p:attrName>ppt_x</p:attrName>
                                          <p:attrName>ppt_y</p:attrName>
                                        </p:attrNameLst>
                                      </p:cBhvr>
                                      <p:rCtr x="-28594" y="0"/>
                                    </p:animMotion>
                                  </p:childTnLst>
                                </p:cTn>
                              </p:par>
                              <p:par>
                                <p:cTn id="52" presetID="35" presetClass="path" presetSubtype="0" fill="hold" nodeType="withEffect">
                                  <p:stCondLst>
                                    <p:cond delay="0"/>
                                  </p:stCondLst>
                                  <p:childTnLst>
                                    <p:animMotion origin="layout" path="M 1.66667E-6 -1.85185E-6 L -0.57188 -1.85185E-6 " pathEditMode="relative" rAng="0" ptsTypes="AA">
                                      <p:cBhvr>
                                        <p:cTn id="53" dur="3000" fill="hold"/>
                                        <p:tgtEl>
                                          <p:spTgt spid="14"/>
                                        </p:tgtEl>
                                        <p:attrNameLst>
                                          <p:attrName>ppt_x</p:attrName>
                                          <p:attrName>ppt_y</p:attrName>
                                        </p:attrNameLst>
                                      </p:cBhvr>
                                      <p:rCtr x="-28594" y="0"/>
                                    </p:animMotion>
                                  </p:childTnLst>
                                </p:cTn>
                              </p:par>
                              <p:par>
                                <p:cTn id="54" presetID="63" presetClass="path" presetSubtype="0" fill="hold" nodeType="withEffect">
                                  <p:stCondLst>
                                    <p:cond delay="0"/>
                                  </p:stCondLst>
                                  <p:childTnLst>
                                    <p:animMotion origin="layout" path="M 5.55556E-7 2.59259E-6 L 0.43906 2.59259E-6 " pathEditMode="relative" rAng="0" ptsTypes="AA">
                                      <p:cBhvr>
                                        <p:cTn id="55" dur="3000" fill="hold"/>
                                        <p:tgtEl>
                                          <p:spTgt spid="11"/>
                                        </p:tgtEl>
                                        <p:attrNameLst>
                                          <p:attrName>ppt_x</p:attrName>
                                          <p:attrName>ppt_y</p:attrName>
                                        </p:attrNameLst>
                                      </p:cBhvr>
                                      <p:rCtr x="21944" y="0"/>
                                    </p:animMotion>
                                  </p:childTnLst>
                                </p:cTn>
                              </p:par>
                              <p:par>
                                <p:cTn id="56" presetID="63" presetClass="path" presetSubtype="0" fill="hold" nodeType="withEffect">
                                  <p:stCondLst>
                                    <p:cond delay="0"/>
                                  </p:stCondLst>
                                  <p:childTnLst>
                                    <p:animMotion origin="layout" path="M -1.38889E-6 2.96296E-6 L 0.62813 2.96296E-6 " pathEditMode="relative" rAng="0" ptsTypes="AA">
                                      <p:cBhvr>
                                        <p:cTn id="57" dur="3000" fill="hold"/>
                                        <p:tgtEl>
                                          <p:spTgt spid="10"/>
                                        </p:tgtEl>
                                        <p:attrNameLst>
                                          <p:attrName>ppt_x</p:attrName>
                                          <p:attrName>ppt_y</p:attrName>
                                        </p:attrNameLst>
                                      </p:cBhvr>
                                      <p:rCtr x="31406" y="0"/>
                                    </p:animMotion>
                                  </p:childTnLst>
                                </p:cTn>
                              </p:par>
                              <p:par>
                                <p:cTn id="58" presetID="63" presetClass="path" presetSubtype="0" fill="hold" nodeType="withEffect">
                                  <p:stCondLst>
                                    <p:cond delay="0"/>
                                  </p:stCondLst>
                                  <p:childTnLst>
                                    <p:animMotion origin="layout" path="M 2.77778E-6 -2.96296E-6 L 0.42465 -2.96296E-6 " pathEditMode="relative" rAng="0" ptsTypes="AA">
                                      <p:cBhvr>
                                        <p:cTn id="59" dur="3000" fill="hold"/>
                                        <p:tgtEl>
                                          <p:spTgt spid="6"/>
                                        </p:tgtEl>
                                        <p:attrNameLst>
                                          <p:attrName>ppt_x</p:attrName>
                                          <p:attrName>ppt_y</p:attrName>
                                        </p:attrNameLst>
                                      </p:cBhvr>
                                      <p:rCtr x="21233" y="0"/>
                                    </p:animMotion>
                                  </p:childTnLst>
                                </p:cTn>
                              </p:par>
                              <p:par>
                                <p:cTn id="60" presetID="10" presetClass="exit" presetSubtype="0" fill="hold" nodeType="withEffect">
                                  <p:stCondLst>
                                    <p:cond delay="2500"/>
                                  </p:stCondLst>
                                  <p:childTnLst>
                                    <p:animEffect transition="out" filter="fade">
                                      <p:cBhvr>
                                        <p:cTn id="61" dur="500"/>
                                        <p:tgtEl>
                                          <p:spTgt spid="10"/>
                                        </p:tgtEl>
                                      </p:cBhvr>
                                    </p:animEffect>
                                    <p:set>
                                      <p:cBhvr>
                                        <p:cTn id="62" dur="1" fill="hold">
                                          <p:stCondLst>
                                            <p:cond delay="499"/>
                                          </p:stCondLst>
                                        </p:cTn>
                                        <p:tgtEl>
                                          <p:spTgt spid="10"/>
                                        </p:tgtEl>
                                        <p:attrNameLst>
                                          <p:attrName>style.visibility</p:attrName>
                                        </p:attrNameLst>
                                      </p:cBhvr>
                                      <p:to>
                                        <p:strVal val="hidden"/>
                                      </p:to>
                                    </p:set>
                                  </p:childTnLst>
                                </p:cTn>
                              </p:par>
                              <p:par>
                                <p:cTn id="63" presetID="10" presetClass="exit" presetSubtype="0" fill="hold" nodeType="withEffect">
                                  <p:stCondLst>
                                    <p:cond delay="2500"/>
                                  </p:stCondLst>
                                  <p:childTnLst>
                                    <p:animEffect transition="out" filter="fade">
                                      <p:cBhvr>
                                        <p:cTn id="64" dur="500"/>
                                        <p:tgtEl>
                                          <p:spTgt spid="11"/>
                                        </p:tgtEl>
                                      </p:cBhvr>
                                    </p:animEffect>
                                    <p:set>
                                      <p:cBhvr>
                                        <p:cTn id="65" dur="1" fill="hold">
                                          <p:stCondLst>
                                            <p:cond delay="499"/>
                                          </p:stCondLst>
                                        </p:cTn>
                                        <p:tgtEl>
                                          <p:spTgt spid="11"/>
                                        </p:tgtEl>
                                        <p:attrNameLst>
                                          <p:attrName>style.visibility</p:attrName>
                                        </p:attrNameLst>
                                      </p:cBhvr>
                                      <p:to>
                                        <p:strVal val="hidden"/>
                                      </p:to>
                                    </p:set>
                                  </p:childTnLst>
                                </p:cTn>
                              </p:par>
                              <p:par>
                                <p:cTn id="66" presetID="10" presetClass="exit" presetSubtype="0" fill="hold" nodeType="withEffect">
                                  <p:stCondLst>
                                    <p:cond delay="2500"/>
                                  </p:stCondLst>
                                  <p:childTnLst>
                                    <p:animEffect transition="out" filter="fade">
                                      <p:cBhvr>
                                        <p:cTn id="67" dur="500"/>
                                        <p:tgtEl>
                                          <p:spTgt spid="13"/>
                                        </p:tgtEl>
                                      </p:cBhvr>
                                    </p:animEffect>
                                    <p:set>
                                      <p:cBhvr>
                                        <p:cTn id="68" dur="1" fill="hold">
                                          <p:stCondLst>
                                            <p:cond delay="499"/>
                                          </p:stCondLst>
                                        </p:cTn>
                                        <p:tgtEl>
                                          <p:spTgt spid="13"/>
                                        </p:tgtEl>
                                        <p:attrNameLst>
                                          <p:attrName>style.visibility</p:attrName>
                                        </p:attrNameLst>
                                      </p:cBhvr>
                                      <p:to>
                                        <p:strVal val="hidden"/>
                                      </p:to>
                                    </p:set>
                                  </p:childTnLst>
                                </p:cTn>
                              </p:par>
                              <p:par>
                                <p:cTn id="69" presetID="10" presetClass="exit" presetSubtype="0" fill="hold" nodeType="withEffect">
                                  <p:stCondLst>
                                    <p:cond delay="2500"/>
                                  </p:stCondLst>
                                  <p:childTnLst>
                                    <p:animEffect transition="out" filter="fade">
                                      <p:cBhvr>
                                        <p:cTn id="70" dur="500"/>
                                        <p:tgtEl>
                                          <p:spTgt spid="7"/>
                                        </p:tgtEl>
                                      </p:cBhvr>
                                    </p:animEffect>
                                    <p:set>
                                      <p:cBhvr>
                                        <p:cTn id="71" dur="1" fill="hold">
                                          <p:stCondLst>
                                            <p:cond delay="499"/>
                                          </p:stCondLst>
                                        </p:cTn>
                                        <p:tgtEl>
                                          <p:spTgt spid="7"/>
                                        </p:tgtEl>
                                        <p:attrNameLst>
                                          <p:attrName>style.visibility</p:attrName>
                                        </p:attrNameLst>
                                      </p:cBhvr>
                                      <p:to>
                                        <p:strVal val="hidden"/>
                                      </p:to>
                                    </p:set>
                                  </p:childTnLst>
                                </p:cTn>
                              </p:par>
                              <p:par>
                                <p:cTn id="72" presetID="10" presetClass="exit" presetSubtype="0" fill="hold" nodeType="withEffect">
                                  <p:stCondLst>
                                    <p:cond delay="2500"/>
                                  </p:stCondLst>
                                  <p:childTnLst>
                                    <p:animEffect transition="out" filter="fade">
                                      <p:cBhvr>
                                        <p:cTn id="73" dur="500"/>
                                        <p:tgtEl>
                                          <p:spTgt spid="9"/>
                                        </p:tgtEl>
                                      </p:cBhvr>
                                    </p:animEffect>
                                    <p:set>
                                      <p:cBhvr>
                                        <p:cTn id="74" dur="1" fill="hold">
                                          <p:stCondLst>
                                            <p:cond delay="499"/>
                                          </p:stCondLst>
                                        </p:cTn>
                                        <p:tgtEl>
                                          <p:spTgt spid="9"/>
                                        </p:tgtEl>
                                        <p:attrNameLst>
                                          <p:attrName>style.visibility</p:attrName>
                                        </p:attrNameLst>
                                      </p:cBhvr>
                                      <p:to>
                                        <p:strVal val="hidden"/>
                                      </p:to>
                                    </p:set>
                                  </p:childTnLst>
                                </p:cTn>
                              </p:par>
                              <p:par>
                                <p:cTn id="75" presetID="10" presetClass="exit" presetSubtype="0" fill="hold" nodeType="withEffect">
                                  <p:stCondLst>
                                    <p:cond delay="2500"/>
                                  </p:stCondLst>
                                  <p:childTnLst>
                                    <p:animEffect transition="out" filter="fade">
                                      <p:cBhvr>
                                        <p:cTn id="76" dur="500"/>
                                        <p:tgtEl>
                                          <p:spTgt spid="5"/>
                                        </p:tgtEl>
                                      </p:cBhvr>
                                    </p:animEffect>
                                    <p:set>
                                      <p:cBhvr>
                                        <p:cTn id="77" dur="1" fill="hold">
                                          <p:stCondLst>
                                            <p:cond delay="499"/>
                                          </p:stCondLst>
                                        </p:cTn>
                                        <p:tgtEl>
                                          <p:spTgt spid="5"/>
                                        </p:tgtEl>
                                        <p:attrNameLst>
                                          <p:attrName>style.visibility</p:attrName>
                                        </p:attrNameLst>
                                      </p:cBhvr>
                                      <p:to>
                                        <p:strVal val="hidden"/>
                                      </p:to>
                                    </p:set>
                                  </p:childTnLst>
                                </p:cTn>
                              </p:par>
                              <p:par>
                                <p:cTn id="78" presetID="10" presetClass="exit" presetSubtype="0" fill="hold" nodeType="withEffect">
                                  <p:stCondLst>
                                    <p:cond delay="2500"/>
                                  </p:stCondLst>
                                  <p:childTnLst>
                                    <p:animEffect transition="out" filter="fade">
                                      <p:cBhvr>
                                        <p:cTn id="79" dur="500"/>
                                        <p:tgtEl>
                                          <p:spTgt spid="12"/>
                                        </p:tgtEl>
                                      </p:cBhvr>
                                    </p:animEffect>
                                    <p:set>
                                      <p:cBhvr>
                                        <p:cTn id="80" dur="1" fill="hold">
                                          <p:stCondLst>
                                            <p:cond delay="499"/>
                                          </p:stCondLst>
                                        </p:cTn>
                                        <p:tgtEl>
                                          <p:spTgt spid="12"/>
                                        </p:tgtEl>
                                        <p:attrNameLst>
                                          <p:attrName>style.visibility</p:attrName>
                                        </p:attrNameLst>
                                      </p:cBhvr>
                                      <p:to>
                                        <p:strVal val="hidden"/>
                                      </p:to>
                                    </p:set>
                                  </p:childTnLst>
                                </p:cTn>
                              </p:par>
                              <p:par>
                                <p:cTn id="81" presetID="10" presetClass="exit" presetSubtype="0" fill="hold" nodeType="withEffect">
                                  <p:stCondLst>
                                    <p:cond delay="2500"/>
                                  </p:stCondLst>
                                  <p:childTnLst>
                                    <p:animEffect transition="out" filter="fade">
                                      <p:cBhvr>
                                        <p:cTn id="82" dur="500"/>
                                        <p:tgtEl>
                                          <p:spTgt spid="14"/>
                                        </p:tgtEl>
                                      </p:cBhvr>
                                    </p:animEffect>
                                    <p:set>
                                      <p:cBhvr>
                                        <p:cTn id="83" dur="1" fill="hold">
                                          <p:stCondLst>
                                            <p:cond delay="499"/>
                                          </p:stCondLst>
                                        </p:cTn>
                                        <p:tgtEl>
                                          <p:spTgt spid="14"/>
                                        </p:tgtEl>
                                        <p:attrNameLst>
                                          <p:attrName>style.visibility</p:attrName>
                                        </p:attrNameLst>
                                      </p:cBhvr>
                                      <p:to>
                                        <p:strVal val="hidden"/>
                                      </p:to>
                                    </p:set>
                                  </p:childTnLst>
                                </p:cTn>
                              </p:par>
                              <p:par>
                                <p:cTn id="84" presetID="10" presetClass="exit" presetSubtype="0" fill="hold" nodeType="withEffect">
                                  <p:stCondLst>
                                    <p:cond delay="2500"/>
                                  </p:stCondLst>
                                  <p:childTnLst>
                                    <p:animEffect transition="out" filter="fade">
                                      <p:cBhvr>
                                        <p:cTn id="85" dur="500"/>
                                        <p:tgtEl>
                                          <p:spTgt spid="6"/>
                                        </p:tgtEl>
                                      </p:cBhvr>
                                    </p:animEffect>
                                    <p:set>
                                      <p:cBhvr>
                                        <p:cTn id="86" dur="1" fill="hold">
                                          <p:stCondLst>
                                            <p:cond delay="499"/>
                                          </p:stCondLst>
                                        </p:cTn>
                                        <p:tgtEl>
                                          <p:spTgt spid="6"/>
                                        </p:tgtEl>
                                        <p:attrNameLst>
                                          <p:attrName>style.visibility</p:attrName>
                                        </p:attrNameLst>
                                      </p:cBhvr>
                                      <p:to>
                                        <p:strVal val="hidden"/>
                                      </p:to>
                                    </p:set>
                                  </p:childTnLst>
                                </p:cTn>
                              </p:par>
                              <p:par>
                                <p:cTn id="87" presetID="10" presetClass="exit" presetSubtype="0" fill="hold" nodeType="withEffect">
                                  <p:stCondLst>
                                    <p:cond delay="2500"/>
                                  </p:stCondLst>
                                  <p:childTnLst>
                                    <p:animEffect transition="out" filter="fade">
                                      <p:cBhvr>
                                        <p:cTn id="88" dur="500"/>
                                        <p:tgtEl>
                                          <p:spTgt spid="4"/>
                                        </p:tgtEl>
                                      </p:cBhvr>
                                    </p:animEffect>
                                    <p:set>
                                      <p:cBhvr>
                                        <p:cTn id="89" dur="1" fill="hold">
                                          <p:stCondLst>
                                            <p:cond delay="499"/>
                                          </p:stCondLst>
                                        </p:cTn>
                                        <p:tgtEl>
                                          <p:spTgt spid="4"/>
                                        </p:tgtEl>
                                        <p:attrNameLst>
                                          <p:attrName>style.visibility</p:attrName>
                                        </p:attrNameLst>
                                      </p:cBhvr>
                                      <p:to>
                                        <p:strVal val="hidden"/>
                                      </p:to>
                                    </p:set>
                                  </p:childTnLst>
                                </p:cTn>
                              </p:par>
                              <p:par>
                                <p:cTn id="90" presetID="10" presetClass="exit" presetSubtype="0" fill="hold" nodeType="withEffect">
                                  <p:stCondLst>
                                    <p:cond delay="2500"/>
                                  </p:stCondLst>
                                  <p:childTnLst>
                                    <p:animEffect transition="out" filter="fade">
                                      <p:cBhvr>
                                        <p:cTn id="91" dur="500"/>
                                        <p:tgtEl>
                                          <p:spTgt spid="8"/>
                                        </p:tgtEl>
                                      </p:cBhvr>
                                    </p:animEffect>
                                    <p:set>
                                      <p:cBhvr>
                                        <p:cTn id="92" dur="1" fill="hold">
                                          <p:stCondLst>
                                            <p:cond delay="499"/>
                                          </p:stCondLst>
                                        </p:cTn>
                                        <p:tgtEl>
                                          <p:spTgt spid="8"/>
                                        </p:tgtEl>
                                        <p:attrNameLst>
                                          <p:attrName>style.visibility</p:attrName>
                                        </p:attrNameLst>
                                      </p:cBhvr>
                                      <p:to>
                                        <p:strVal val="hidden"/>
                                      </p:to>
                                    </p:set>
                                  </p:childTnLst>
                                </p:cTn>
                              </p:par>
                              <p:par>
                                <p:cTn id="93" presetID="10" presetClass="entr" presetSubtype="0" fill="hold" nodeType="withEffect">
                                  <p:stCondLst>
                                    <p:cond delay="0"/>
                                  </p:stCondLst>
                                  <p:childTnLst>
                                    <p:set>
                                      <p:cBhvr>
                                        <p:cTn id="94" dur="1" fill="hold">
                                          <p:stCondLst>
                                            <p:cond delay="0"/>
                                          </p:stCondLst>
                                        </p:cTn>
                                        <p:tgtEl>
                                          <p:spTgt spid="15"/>
                                        </p:tgtEl>
                                        <p:attrNameLst>
                                          <p:attrName>style.visibility</p:attrName>
                                        </p:attrNameLst>
                                      </p:cBhvr>
                                      <p:to>
                                        <p:strVal val="visible"/>
                                      </p:to>
                                    </p:set>
                                    <p:animEffect transition="in" filter="fade">
                                      <p:cBhvr>
                                        <p:cTn id="95" dur="100"/>
                                        <p:tgtEl>
                                          <p:spTgt spid="15"/>
                                        </p:tgtEl>
                                      </p:cBhvr>
                                    </p:animEffect>
                                  </p:childTnLst>
                                </p:cTn>
                              </p:par>
                              <p:par>
                                <p:cTn id="96" presetID="10" presetClass="entr" presetSubtype="0" fill="hold" nodeType="withEffect">
                                  <p:stCondLst>
                                    <p:cond delay="600"/>
                                  </p:stCondLst>
                                  <p:childTnLst>
                                    <p:set>
                                      <p:cBhvr>
                                        <p:cTn id="97" dur="1" fill="hold">
                                          <p:stCondLst>
                                            <p:cond delay="0"/>
                                          </p:stCondLst>
                                        </p:cTn>
                                        <p:tgtEl>
                                          <p:spTgt spid="16"/>
                                        </p:tgtEl>
                                        <p:attrNameLst>
                                          <p:attrName>style.visibility</p:attrName>
                                        </p:attrNameLst>
                                      </p:cBhvr>
                                      <p:to>
                                        <p:strVal val="visible"/>
                                      </p:to>
                                    </p:set>
                                    <p:animEffect transition="in" filter="fade">
                                      <p:cBhvr>
                                        <p:cTn id="98" dur="100"/>
                                        <p:tgtEl>
                                          <p:spTgt spid="16"/>
                                        </p:tgtEl>
                                      </p:cBhvr>
                                    </p:animEffect>
                                  </p:childTnLst>
                                </p:cTn>
                              </p:par>
                              <p:par>
                                <p:cTn id="99" presetID="10" presetClass="entr" presetSubtype="0" fill="hold" nodeType="withEffect">
                                  <p:stCondLst>
                                    <p:cond delay="200"/>
                                  </p:stCondLst>
                                  <p:childTnLst>
                                    <p:set>
                                      <p:cBhvr>
                                        <p:cTn id="100" dur="1" fill="hold">
                                          <p:stCondLst>
                                            <p:cond delay="0"/>
                                          </p:stCondLst>
                                        </p:cTn>
                                        <p:tgtEl>
                                          <p:spTgt spid="17"/>
                                        </p:tgtEl>
                                        <p:attrNameLst>
                                          <p:attrName>style.visibility</p:attrName>
                                        </p:attrNameLst>
                                      </p:cBhvr>
                                      <p:to>
                                        <p:strVal val="visible"/>
                                      </p:to>
                                    </p:set>
                                    <p:animEffect transition="in" filter="fade">
                                      <p:cBhvr>
                                        <p:cTn id="101" dur="100"/>
                                        <p:tgtEl>
                                          <p:spTgt spid="17"/>
                                        </p:tgtEl>
                                      </p:cBhvr>
                                    </p:animEffect>
                                  </p:childTnLst>
                                </p:cTn>
                              </p:par>
                              <p:par>
                                <p:cTn id="102" presetID="10" presetClass="entr" presetSubtype="0" fill="hold" nodeType="withEffect">
                                  <p:stCondLst>
                                    <p:cond delay="1800"/>
                                  </p:stCondLst>
                                  <p:childTnLst>
                                    <p:set>
                                      <p:cBhvr>
                                        <p:cTn id="103" dur="1" fill="hold">
                                          <p:stCondLst>
                                            <p:cond delay="0"/>
                                          </p:stCondLst>
                                        </p:cTn>
                                        <p:tgtEl>
                                          <p:spTgt spid="18"/>
                                        </p:tgtEl>
                                        <p:attrNameLst>
                                          <p:attrName>style.visibility</p:attrName>
                                        </p:attrNameLst>
                                      </p:cBhvr>
                                      <p:to>
                                        <p:strVal val="visible"/>
                                      </p:to>
                                    </p:set>
                                    <p:animEffect transition="in" filter="fade">
                                      <p:cBhvr>
                                        <p:cTn id="104" dur="100"/>
                                        <p:tgtEl>
                                          <p:spTgt spid="18"/>
                                        </p:tgtEl>
                                      </p:cBhvr>
                                    </p:animEffect>
                                  </p:childTnLst>
                                </p:cTn>
                              </p:par>
                              <p:par>
                                <p:cTn id="105" presetID="10" presetClass="entr" presetSubtype="0" fill="hold" nodeType="withEffect">
                                  <p:stCondLst>
                                    <p:cond delay="2200"/>
                                  </p:stCondLst>
                                  <p:childTnLst>
                                    <p:set>
                                      <p:cBhvr>
                                        <p:cTn id="106" dur="1" fill="hold">
                                          <p:stCondLst>
                                            <p:cond delay="0"/>
                                          </p:stCondLst>
                                        </p:cTn>
                                        <p:tgtEl>
                                          <p:spTgt spid="19"/>
                                        </p:tgtEl>
                                        <p:attrNameLst>
                                          <p:attrName>style.visibility</p:attrName>
                                        </p:attrNameLst>
                                      </p:cBhvr>
                                      <p:to>
                                        <p:strVal val="visible"/>
                                      </p:to>
                                    </p:set>
                                    <p:animEffect transition="in" filter="fade">
                                      <p:cBhvr>
                                        <p:cTn id="107" dur="100"/>
                                        <p:tgtEl>
                                          <p:spTgt spid="19"/>
                                        </p:tgtEl>
                                      </p:cBhvr>
                                    </p:animEffect>
                                  </p:childTnLst>
                                </p:cTn>
                              </p:par>
                              <p:par>
                                <p:cTn id="108" presetID="53" presetClass="exit" presetSubtype="16" fill="hold" nodeType="withEffect">
                                  <p:stCondLst>
                                    <p:cond delay="100"/>
                                  </p:stCondLst>
                                  <p:childTnLst>
                                    <p:anim calcmode="lin" valueType="num">
                                      <p:cBhvr>
                                        <p:cTn id="109" dur="1000"/>
                                        <p:tgtEl>
                                          <p:spTgt spid="15"/>
                                        </p:tgtEl>
                                        <p:attrNameLst>
                                          <p:attrName>ppt_w</p:attrName>
                                        </p:attrNameLst>
                                      </p:cBhvr>
                                      <p:tavLst>
                                        <p:tav tm="0">
                                          <p:val>
                                            <p:strVal val="ppt_w"/>
                                          </p:val>
                                        </p:tav>
                                        <p:tav tm="100000">
                                          <p:val>
                                            <p:fltVal val="0"/>
                                          </p:val>
                                        </p:tav>
                                      </p:tavLst>
                                    </p:anim>
                                    <p:anim calcmode="lin" valueType="num">
                                      <p:cBhvr>
                                        <p:cTn id="110" dur="1000"/>
                                        <p:tgtEl>
                                          <p:spTgt spid="15"/>
                                        </p:tgtEl>
                                        <p:attrNameLst>
                                          <p:attrName>ppt_h</p:attrName>
                                        </p:attrNameLst>
                                      </p:cBhvr>
                                      <p:tavLst>
                                        <p:tav tm="0">
                                          <p:val>
                                            <p:strVal val="ppt_h"/>
                                          </p:val>
                                        </p:tav>
                                        <p:tav tm="100000">
                                          <p:val>
                                            <p:fltVal val="0"/>
                                          </p:val>
                                        </p:tav>
                                      </p:tavLst>
                                    </p:anim>
                                    <p:animEffect transition="out" filter="fade">
                                      <p:cBhvr>
                                        <p:cTn id="111" dur="1000"/>
                                        <p:tgtEl>
                                          <p:spTgt spid="15"/>
                                        </p:tgtEl>
                                      </p:cBhvr>
                                    </p:animEffect>
                                    <p:set>
                                      <p:cBhvr>
                                        <p:cTn id="112" dur="1" fill="hold">
                                          <p:stCondLst>
                                            <p:cond delay="999"/>
                                          </p:stCondLst>
                                        </p:cTn>
                                        <p:tgtEl>
                                          <p:spTgt spid="15"/>
                                        </p:tgtEl>
                                        <p:attrNameLst>
                                          <p:attrName>style.visibility</p:attrName>
                                        </p:attrNameLst>
                                      </p:cBhvr>
                                      <p:to>
                                        <p:strVal val="hidden"/>
                                      </p:to>
                                    </p:set>
                                  </p:childTnLst>
                                </p:cTn>
                              </p:par>
                              <p:par>
                                <p:cTn id="113" presetID="53" presetClass="exit" presetSubtype="16" fill="hold" nodeType="withEffect">
                                  <p:stCondLst>
                                    <p:cond delay="700"/>
                                  </p:stCondLst>
                                  <p:childTnLst>
                                    <p:anim calcmode="lin" valueType="num">
                                      <p:cBhvr>
                                        <p:cTn id="114" dur="500"/>
                                        <p:tgtEl>
                                          <p:spTgt spid="16"/>
                                        </p:tgtEl>
                                        <p:attrNameLst>
                                          <p:attrName>ppt_w</p:attrName>
                                        </p:attrNameLst>
                                      </p:cBhvr>
                                      <p:tavLst>
                                        <p:tav tm="0">
                                          <p:val>
                                            <p:strVal val="ppt_w"/>
                                          </p:val>
                                        </p:tav>
                                        <p:tav tm="100000">
                                          <p:val>
                                            <p:fltVal val="0"/>
                                          </p:val>
                                        </p:tav>
                                      </p:tavLst>
                                    </p:anim>
                                    <p:anim calcmode="lin" valueType="num">
                                      <p:cBhvr>
                                        <p:cTn id="115" dur="500"/>
                                        <p:tgtEl>
                                          <p:spTgt spid="16"/>
                                        </p:tgtEl>
                                        <p:attrNameLst>
                                          <p:attrName>ppt_h</p:attrName>
                                        </p:attrNameLst>
                                      </p:cBhvr>
                                      <p:tavLst>
                                        <p:tav tm="0">
                                          <p:val>
                                            <p:strVal val="ppt_h"/>
                                          </p:val>
                                        </p:tav>
                                        <p:tav tm="100000">
                                          <p:val>
                                            <p:fltVal val="0"/>
                                          </p:val>
                                        </p:tav>
                                      </p:tavLst>
                                    </p:anim>
                                    <p:animEffect transition="out" filter="fade">
                                      <p:cBhvr>
                                        <p:cTn id="116" dur="500"/>
                                        <p:tgtEl>
                                          <p:spTgt spid="16"/>
                                        </p:tgtEl>
                                      </p:cBhvr>
                                    </p:animEffect>
                                    <p:set>
                                      <p:cBhvr>
                                        <p:cTn id="117" dur="1" fill="hold">
                                          <p:stCondLst>
                                            <p:cond delay="499"/>
                                          </p:stCondLst>
                                        </p:cTn>
                                        <p:tgtEl>
                                          <p:spTgt spid="16"/>
                                        </p:tgtEl>
                                        <p:attrNameLst>
                                          <p:attrName>style.visibility</p:attrName>
                                        </p:attrNameLst>
                                      </p:cBhvr>
                                      <p:to>
                                        <p:strVal val="hidden"/>
                                      </p:to>
                                    </p:set>
                                  </p:childTnLst>
                                </p:cTn>
                              </p:par>
                              <p:par>
                                <p:cTn id="118" presetID="53" presetClass="exit" presetSubtype="16" fill="hold" nodeType="withEffect">
                                  <p:stCondLst>
                                    <p:cond delay="300"/>
                                  </p:stCondLst>
                                  <p:childTnLst>
                                    <p:anim calcmode="lin" valueType="num">
                                      <p:cBhvr>
                                        <p:cTn id="119" dur="500"/>
                                        <p:tgtEl>
                                          <p:spTgt spid="17"/>
                                        </p:tgtEl>
                                        <p:attrNameLst>
                                          <p:attrName>ppt_w</p:attrName>
                                        </p:attrNameLst>
                                      </p:cBhvr>
                                      <p:tavLst>
                                        <p:tav tm="0">
                                          <p:val>
                                            <p:strVal val="ppt_w"/>
                                          </p:val>
                                        </p:tav>
                                        <p:tav tm="100000">
                                          <p:val>
                                            <p:fltVal val="0"/>
                                          </p:val>
                                        </p:tav>
                                      </p:tavLst>
                                    </p:anim>
                                    <p:anim calcmode="lin" valueType="num">
                                      <p:cBhvr>
                                        <p:cTn id="120" dur="500"/>
                                        <p:tgtEl>
                                          <p:spTgt spid="17"/>
                                        </p:tgtEl>
                                        <p:attrNameLst>
                                          <p:attrName>ppt_h</p:attrName>
                                        </p:attrNameLst>
                                      </p:cBhvr>
                                      <p:tavLst>
                                        <p:tav tm="0">
                                          <p:val>
                                            <p:strVal val="ppt_h"/>
                                          </p:val>
                                        </p:tav>
                                        <p:tav tm="100000">
                                          <p:val>
                                            <p:fltVal val="0"/>
                                          </p:val>
                                        </p:tav>
                                      </p:tavLst>
                                    </p:anim>
                                    <p:animEffect transition="out" filter="fade">
                                      <p:cBhvr>
                                        <p:cTn id="121" dur="500"/>
                                        <p:tgtEl>
                                          <p:spTgt spid="17"/>
                                        </p:tgtEl>
                                      </p:cBhvr>
                                    </p:animEffect>
                                    <p:set>
                                      <p:cBhvr>
                                        <p:cTn id="122" dur="1" fill="hold">
                                          <p:stCondLst>
                                            <p:cond delay="499"/>
                                          </p:stCondLst>
                                        </p:cTn>
                                        <p:tgtEl>
                                          <p:spTgt spid="17"/>
                                        </p:tgtEl>
                                        <p:attrNameLst>
                                          <p:attrName>style.visibility</p:attrName>
                                        </p:attrNameLst>
                                      </p:cBhvr>
                                      <p:to>
                                        <p:strVal val="hidden"/>
                                      </p:to>
                                    </p:set>
                                  </p:childTnLst>
                                </p:cTn>
                              </p:par>
                              <p:par>
                                <p:cTn id="123" presetID="53" presetClass="exit" presetSubtype="16" fill="hold" nodeType="withEffect">
                                  <p:stCondLst>
                                    <p:cond delay="1900"/>
                                  </p:stCondLst>
                                  <p:childTnLst>
                                    <p:anim calcmode="lin" valueType="num">
                                      <p:cBhvr>
                                        <p:cTn id="124" dur="500"/>
                                        <p:tgtEl>
                                          <p:spTgt spid="18"/>
                                        </p:tgtEl>
                                        <p:attrNameLst>
                                          <p:attrName>ppt_w</p:attrName>
                                        </p:attrNameLst>
                                      </p:cBhvr>
                                      <p:tavLst>
                                        <p:tav tm="0">
                                          <p:val>
                                            <p:strVal val="ppt_w"/>
                                          </p:val>
                                        </p:tav>
                                        <p:tav tm="100000">
                                          <p:val>
                                            <p:fltVal val="0"/>
                                          </p:val>
                                        </p:tav>
                                      </p:tavLst>
                                    </p:anim>
                                    <p:anim calcmode="lin" valueType="num">
                                      <p:cBhvr>
                                        <p:cTn id="125" dur="500"/>
                                        <p:tgtEl>
                                          <p:spTgt spid="18"/>
                                        </p:tgtEl>
                                        <p:attrNameLst>
                                          <p:attrName>ppt_h</p:attrName>
                                        </p:attrNameLst>
                                      </p:cBhvr>
                                      <p:tavLst>
                                        <p:tav tm="0">
                                          <p:val>
                                            <p:strVal val="ppt_h"/>
                                          </p:val>
                                        </p:tav>
                                        <p:tav tm="100000">
                                          <p:val>
                                            <p:fltVal val="0"/>
                                          </p:val>
                                        </p:tav>
                                      </p:tavLst>
                                    </p:anim>
                                    <p:animEffect transition="out" filter="fade">
                                      <p:cBhvr>
                                        <p:cTn id="126" dur="500"/>
                                        <p:tgtEl>
                                          <p:spTgt spid="18"/>
                                        </p:tgtEl>
                                      </p:cBhvr>
                                    </p:animEffect>
                                    <p:set>
                                      <p:cBhvr>
                                        <p:cTn id="127" dur="1" fill="hold">
                                          <p:stCondLst>
                                            <p:cond delay="499"/>
                                          </p:stCondLst>
                                        </p:cTn>
                                        <p:tgtEl>
                                          <p:spTgt spid="18"/>
                                        </p:tgtEl>
                                        <p:attrNameLst>
                                          <p:attrName>style.visibility</p:attrName>
                                        </p:attrNameLst>
                                      </p:cBhvr>
                                      <p:to>
                                        <p:strVal val="hidden"/>
                                      </p:to>
                                    </p:set>
                                  </p:childTnLst>
                                </p:cTn>
                              </p:par>
                              <p:par>
                                <p:cTn id="128" presetID="53" presetClass="exit" presetSubtype="16" fill="hold" nodeType="withEffect">
                                  <p:stCondLst>
                                    <p:cond delay="2300"/>
                                  </p:stCondLst>
                                  <p:childTnLst>
                                    <p:anim calcmode="lin" valueType="num">
                                      <p:cBhvr>
                                        <p:cTn id="129" dur="500"/>
                                        <p:tgtEl>
                                          <p:spTgt spid="19"/>
                                        </p:tgtEl>
                                        <p:attrNameLst>
                                          <p:attrName>ppt_w</p:attrName>
                                        </p:attrNameLst>
                                      </p:cBhvr>
                                      <p:tavLst>
                                        <p:tav tm="0">
                                          <p:val>
                                            <p:strVal val="ppt_w"/>
                                          </p:val>
                                        </p:tav>
                                        <p:tav tm="100000">
                                          <p:val>
                                            <p:fltVal val="0"/>
                                          </p:val>
                                        </p:tav>
                                      </p:tavLst>
                                    </p:anim>
                                    <p:anim calcmode="lin" valueType="num">
                                      <p:cBhvr>
                                        <p:cTn id="130" dur="500"/>
                                        <p:tgtEl>
                                          <p:spTgt spid="19"/>
                                        </p:tgtEl>
                                        <p:attrNameLst>
                                          <p:attrName>ppt_h</p:attrName>
                                        </p:attrNameLst>
                                      </p:cBhvr>
                                      <p:tavLst>
                                        <p:tav tm="0">
                                          <p:val>
                                            <p:strVal val="ppt_h"/>
                                          </p:val>
                                        </p:tav>
                                        <p:tav tm="100000">
                                          <p:val>
                                            <p:fltVal val="0"/>
                                          </p:val>
                                        </p:tav>
                                      </p:tavLst>
                                    </p:anim>
                                    <p:animEffect transition="out" filter="fade">
                                      <p:cBhvr>
                                        <p:cTn id="131" dur="500"/>
                                        <p:tgtEl>
                                          <p:spTgt spid="19"/>
                                        </p:tgtEl>
                                      </p:cBhvr>
                                    </p:animEffect>
                                    <p:set>
                                      <p:cBhvr>
                                        <p:cTn id="132"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AC1B7B3F-A56B-4310-A966-BD55D80449F1}"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73127340-2293-49D2-96F1-6E7BF0C8FD9C}" type="slidenum">
              <a:rPr lang="zh-CN" altLang="en-US" smtClean="0"/>
            </a:fld>
            <a:endParaRPr lang="zh-CN" altLang="en-US"/>
          </a:p>
        </p:txBody>
      </p:sp>
    </p:spTree>
  </p:cSld>
  <p:clrMapOvr>
    <a:masterClrMapping/>
  </p:clrMapOvr>
  <p:transition>
    <p:split orient="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p:split orient="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Rectangle 5"/>
          <p:cNvSpPr>
            <a:spLocks noChangeArrowheads="1"/>
          </p:cNvSpPr>
          <p:nvPr userDrawn="1"/>
        </p:nvSpPr>
        <p:spPr bwMode="auto">
          <a:xfrm>
            <a:off x="795" y="6715126"/>
            <a:ext cx="12196763" cy="142875"/>
          </a:xfrm>
          <a:prstGeom prst="rect">
            <a:avLst/>
          </a:prstGeom>
          <a:solidFill>
            <a:schemeClr val="accent2"/>
          </a:solidFill>
          <a:ln>
            <a:noFill/>
          </a:ln>
        </p:spPr>
        <p:txBody>
          <a:bodyPr vert="horz" wrap="square" lIns="91440" tIns="45720" rIns="91440" bIns="45720" numCol="1" anchor="t" anchorCtr="0" compatLnSpc="1"/>
          <a:lstStyle/>
          <a:p>
            <a:pPr>
              <a:defRPr/>
            </a:pPr>
            <a:endParaRPr lang="zh-CN" altLang="en-US">
              <a:solidFill>
                <a:srgbClr val="3D3D3D"/>
              </a:solidFill>
            </a:endParaRPr>
          </a:p>
        </p:txBody>
      </p:sp>
      <p:sp>
        <p:nvSpPr>
          <p:cNvPr id="5" name="TextBox 3"/>
          <p:cNvSpPr txBox="1">
            <a:spLocks noChangeArrowheads="1"/>
          </p:cNvSpPr>
          <p:nvPr userDrawn="1"/>
        </p:nvSpPr>
        <p:spPr bwMode="auto">
          <a:xfrm>
            <a:off x="11636325" y="6393515"/>
            <a:ext cx="511729" cy="276999"/>
          </a:xfrm>
          <a:prstGeom prst="rect">
            <a:avLst/>
          </a:prstGeom>
          <a:solidFill>
            <a:schemeClr val="accent1"/>
          </a:solidFill>
          <a:ln>
            <a:noFill/>
          </a:ln>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defRPr/>
            </a:pPr>
            <a:fld id="{147BAE08-4BDD-4DD0-83FF-A4CAB9D57868}" type="slidenum">
              <a:rPr lang="en-US" altLang="zh-CN" sz="1200">
                <a:solidFill>
                  <a:srgbClr val="FFFFFF"/>
                </a:solidFill>
                <a:latin typeface="微软雅黑" panose="020B0503020204020204" pitchFamily="34" charset="-122"/>
                <a:ea typeface="微软雅黑" panose="020B0503020204020204" pitchFamily="34" charset="-122"/>
              </a:rPr>
            </a:fld>
            <a:endParaRPr lang="zh-CN" altLang="en-US" sz="1400" dirty="0">
              <a:solidFill>
                <a:srgbClr val="FFFFFF"/>
              </a:solidFill>
              <a:latin typeface="微软雅黑" panose="020B0503020204020204" pitchFamily="34" charset="-122"/>
              <a:ea typeface="微软雅黑" panose="020B0503020204020204" pitchFamily="34" charset="-122"/>
            </a:endParaRPr>
          </a:p>
        </p:txBody>
      </p:sp>
    </p:spTree>
  </p:cSld>
  <p:clrMapOvr>
    <a:masterClrMapping/>
  </p:clrMapOvr>
  <p:transition>
    <p:split orient="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p:transition>
    <p:split orient="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Tree>
  </p:cSld>
  <p:clrMapOvr>
    <a:masterClrMapping/>
  </p:clrMapOvr>
  <p:transition>
    <p:split orient="vert"/>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Tree>
  </p:cSld>
  <p:clrMapOvr>
    <a:masterClrMapping/>
  </p:clrMapOvr>
  <p:transition>
    <p:split orient="vert"/>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cSld>
  <p:clrMapOvr>
    <a:masterClrMapping/>
  </p:clrMapOvr>
  <p:transition>
    <p:split orient="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Rectangle 5"/>
          <p:cNvSpPr>
            <a:spLocks noChangeArrowheads="1"/>
          </p:cNvSpPr>
          <p:nvPr userDrawn="1"/>
        </p:nvSpPr>
        <p:spPr bwMode="auto">
          <a:xfrm>
            <a:off x="795" y="6715126"/>
            <a:ext cx="12196763" cy="142875"/>
          </a:xfrm>
          <a:prstGeom prst="rect">
            <a:avLst/>
          </a:prstGeom>
          <a:solidFill>
            <a:schemeClr val="accent2"/>
          </a:solidFill>
          <a:ln>
            <a:noFill/>
          </a:ln>
        </p:spPr>
        <p:txBody>
          <a:bodyPr vert="horz" wrap="square" lIns="91440" tIns="45720" rIns="91440" bIns="45720" numCol="1" anchor="t" anchorCtr="0" compatLnSpc="1"/>
          <a:lstStyle/>
          <a:p>
            <a:pPr>
              <a:defRPr/>
            </a:pPr>
            <a:endParaRPr lang="zh-CN" altLang="en-US">
              <a:solidFill>
                <a:srgbClr val="3D3D3D"/>
              </a:solidFill>
            </a:endParaRPr>
          </a:p>
        </p:txBody>
      </p:sp>
      <p:sp>
        <p:nvSpPr>
          <p:cNvPr id="5" name="TextBox 3"/>
          <p:cNvSpPr txBox="1">
            <a:spLocks noChangeArrowheads="1"/>
          </p:cNvSpPr>
          <p:nvPr userDrawn="1"/>
        </p:nvSpPr>
        <p:spPr bwMode="auto">
          <a:xfrm>
            <a:off x="11636325" y="6393515"/>
            <a:ext cx="511729" cy="276999"/>
          </a:xfrm>
          <a:prstGeom prst="rect">
            <a:avLst/>
          </a:prstGeom>
          <a:solidFill>
            <a:schemeClr val="accent1"/>
          </a:solidFill>
          <a:ln>
            <a:noFill/>
          </a:ln>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defRPr/>
            </a:pPr>
            <a:fld id="{147BAE08-4BDD-4DD0-83FF-A4CAB9D57868}" type="slidenum">
              <a:rPr lang="en-US" altLang="zh-CN" sz="1200">
                <a:solidFill>
                  <a:srgbClr val="FFFFFF"/>
                </a:solidFill>
                <a:latin typeface="微软雅黑" panose="020B0503020204020204" pitchFamily="34" charset="-122"/>
                <a:ea typeface="微软雅黑" panose="020B0503020204020204" pitchFamily="34" charset="-122"/>
              </a:rPr>
            </a:fld>
            <a:endParaRPr lang="zh-CN" altLang="en-US" sz="1400" dirty="0">
              <a:solidFill>
                <a:srgbClr val="FFFFFF"/>
              </a:solidFill>
              <a:latin typeface="微软雅黑" panose="020B0503020204020204" pitchFamily="34" charset="-122"/>
              <a:ea typeface="微软雅黑" panose="020B0503020204020204" pitchFamily="34" charset="-122"/>
            </a:endParaRPr>
          </a:p>
        </p:txBody>
      </p:sp>
    </p:spTree>
  </p:cSld>
  <p:clrMapOvr>
    <a:masterClrMapping/>
  </p:clrMapOvr>
  <p:transition>
    <p:split orient="vert"/>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split orient="vert"/>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Tree>
  </p:cSld>
  <p:clrMapOvr>
    <a:masterClrMapping/>
  </p:clrMapOvr>
  <p:transition>
    <p:split orient="vert"/>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Tree>
  </p:cSld>
  <p:clrMapOvr>
    <a:masterClrMapping/>
  </p:clrMapOvr>
  <p:transition>
    <p:split orient="vert"/>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Tree>
  </p:cSld>
  <p:clrMapOvr>
    <a:masterClrMapping/>
  </p:clrMapOvr>
  <p:transition>
    <p:split orient="vert"/>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垂直排列标题与文本">
    <p:spTree>
      <p:nvGrpSpPr>
        <p:cNvPr id="1" name=""/>
        <p:cNvGrpSpPr/>
        <p:nvPr/>
      </p:nvGrpSpPr>
      <p:grpSpPr>
        <a:xfrm>
          <a:off x="0" y="0"/>
          <a:ext cx="0" cy="0"/>
          <a:chOff x="0" y="0"/>
          <a:chExt cx="0" cy="0"/>
        </a:xfrm>
      </p:grpSpPr>
    </p:spTree>
  </p:cSld>
  <p:clrMapOvr>
    <a:masterClrMapping/>
  </p:clrMapOvr>
  <p:transition>
    <p:split orient="vert"/>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4" name="Picture 2" descr="PPECLOGO-eff-0-1"/>
          <p:cNvPicPr>
            <a:picLocks noChangeAspect="1" noChangeArrowheads="1"/>
          </p:cNvPicPr>
          <p:nvPr userDrawn="1"/>
        </p:nvPicPr>
        <p:blipFill>
          <a:blip r:embed="rId2" cstate="email"/>
          <a:srcRect/>
          <a:stretch>
            <a:fillRect/>
          </a:stretch>
        </p:blipFill>
        <p:spPr bwMode="auto">
          <a:xfrm>
            <a:off x="4147454" y="2886611"/>
            <a:ext cx="1060487" cy="79878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PPECLOGO-eff-0-2"/>
          <p:cNvPicPr>
            <a:picLocks noChangeAspect="1" noChangeArrowheads="1"/>
          </p:cNvPicPr>
          <p:nvPr userDrawn="1"/>
        </p:nvPicPr>
        <p:blipFill>
          <a:blip r:embed="rId3" cstate="email"/>
          <a:srcRect/>
          <a:stretch>
            <a:fillRect/>
          </a:stretch>
        </p:blipFill>
        <p:spPr bwMode="auto">
          <a:xfrm>
            <a:off x="8431559" y="2758267"/>
            <a:ext cx="1096957" cy="83893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PPECLOGO-eff-0-3"/>
          <p:cNvPicPr>
            <a:picLocks noChangeAspect="1" noChangeArrowheads="1"/>
          </p:cNvPicPr>
          <p:nvPr userDrawn="1"/>
        </p:nvPicPr>
        <p:blipFill>
          <a:blip r:embed="rId4"/>
          <a:srcRect/>
          <a:stretch>
            <a:fillRect/>
          </a:stretch>
        </p:blipFill>
        <p:spPr bwMode="auto">
          <a:xfrm>
            <a:off x="1040587" y="1447781"/>
            <a:ext cx="3014123" cy="237621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PPECLOGO-eff-0-1"/>
          <p:cNvPicPr>
            <a:picLocks noChangeAspect="1" noChangeArrowheads="1"/>
          </p:cNvPicPr>
          <p:nvPr userDrawn="1"/>
        </p:nvPicPr>
        <p:blipFill>
          <a:blip r:embed="rId5" cstate="email"/>
          <a:srcRect/>
          <a:stretch>
            <a:fillRect/>
          </a:stretch>
        </p:blipFill>
        <p:spPr bwMode="auto">
          <a:xfrm>
            <a:off x="4468018" y="3771071"/>
            <a:ext cx="524195" cy="39561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PPECLOGO-eff-0-1"/>
          <p:cNvPicPr>
            <a:picLocks noChangeAspect="1" noChangeArrowheads="1"/>
          </p:cNvPicPr>
          <p:nvPr userDrawn="1"/>
        </p:nvPicPr>
        <p:blipFill>
          <a:blip r:embed="rId6" cstate="email"/>
          <a:srcRect/>
          <a:stretch>
            <a:fillRect/>
          </a:stretch>
        </p:blipFill>
        <p:spPr bwMode="auto">
          <a:xfrm>
            <a:off x="7377300" y="2904248"/>
            <a:ext cx="401210" cy="30238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PPECLOGO-eff-0-2"/>
          <p:cNvPicPr>
            <a:picLocks noChangeAspect="1" noChangeArrowheads="1"/>
          </p:cNvPicPr>
          <p:nvPr userDrawn="1"/>
        </p:nvPicPr>
        <p:blipFill>
          <a:blip r:embed="rId7" cstate="email"/>
          <a:srcRect/>
          <a:stretch>
            <a:fillRect/>
          </a:stretch>
        </p:blipFill>
        <p:spPr bwMode="auto">
          <a:xfrm>
            <a:off x="5278504" y="2574151"/>
            <a:ext cx="981859" cy="7509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PPECLOGO-eff-5-4"/>
          <p:cNvPicPr>
            <a:picLocks noChangeAspect="1" noChangeArrowheads="1"/>
          </p:cNvPicPr>
          <p:nvPr userDrawn="1"/>
        </p:nvPicPr>
        <p:blipFill>
          <a:blip r:embed="rId8" cstate="email"/>
          <a:srcRect/>
          <a:stretch>
            <a:fillRect/>
          </a:stretch>
        </p:blipFill>
        <p:spPr bwMode="auto">
          <a:xfrm>
            <a:off x="3262367" y="3206628"/>
            <a:ext cx="1477829" cy="112384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PPECLOGO-eff-5-2"/>
          <p:cNvPicPr>
            <a:picLocks noChangeAspect="1" noChangeArrowheads="1"/>
          </p:cNvPicPr>
          <p:nvPr userDrawn="1"/>
        </p:nvPicPr>
        <p:blipFill>
          <a:blip r:embed="rId9" cstate="email"/>
          <a:srcRect/>
          <a:stretch>
            <a:fillRect/>
          </a:stretch>
        </p:blipFill>
        <p:spPr bwMode="auto">
          <a:xfrm>
            <a:off x="5353101" y="3446016"/>
            <a:ext cx="1834683" cy="143630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PPECLOGO-eff-5-4"/>
          <p:cNvPicPr>
            <a:picLocks noChangeAspect="1" noChangeArrowheads="1"/>
          </p:cNvPicPr>
          <p:nvPr userDrawn="1"/>
        </p:nvPicPr>
        <p:blipFill>
          <a:blip r:embed="rId10" cstate="email"/>
          <a:srcRect/>
          <a:stretch>
            <a:fillRect/>
          </a:stretch>
        </p:blipFill>
        <p:spPr bwMode="auto">
          <a:xfrm>
            <a:off x="9887388" y="2725340"/>
            <a:ext cx="1116940" cy="85170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PPECLOGO-eff-0-1"/>
          <p:cNvPicPr>
            <a:picLocks noChangeAspect="1" noChangeArrowheads="1"/>
          </p:cNvPicPr>
          <p:nvPr userDrawn="1"/>
        </p:nvPicPr>
        <p:blipFill>
          <a:blip r:embed="rId11" cstate="email"/>
          <a:srcRect/>
          <a:stretch>
            <a:fillRect/>
          </a:stretch>
        </p:blipFill>
        <p:spPr bwMode="auto">
          <a:xfrm>
            <a:off x="7943834" y="3624921"/>
            <a:ext cx="522180" cy="39309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PPECLOGO-eff-0-1"/>
          <p:cNvPicPr>
            <a:picLocks noChangeAspect="1" noChangeArrowheads="1"/>
          </p:cNvPicPr>
          <p:nvPr userDrawn="1"/>
        </p:nvPicPr>
        <p:blipFill>
          <a:blip r:embed="rId11" cstate="email"/>
          <a:srcRect/>
          <a:stretch>
            <a:fillRect/>
          </a:stretch>
        </p:blipFill>
        <p:spPr bwMode="auto">
          <a:xfrm>
            <a:off x="11256344" y="2365002"/>
            <a:ext cx="522179" cy="39309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PPECLOGO-eff2-1-2"/>
          <p:cNvPicPr>
            <a:picLocks noChangeAspect="1" noChangeArrowheads="1"/>
          </p:cNvPicPr>
          <p:nvPr userDrawn="1"/>
        </p:nvPicPr>
        <p:blipFill>
          <a:blip r:embed="rId12"/>
          <a:srcRect/>
          <a:stretch>
            <a:fillRect/>
          </a:stretch>
        </p:blipFill>
        <p:spPr bwMode="auto">
          <a:xfrm>
            <a:off x="2054705" y="2795896"/>
            <a:ext cx="1697586" cy="142874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PPECLOGO-eff2-1-3"/>
          <p:cNvPicPr>
            <a:picLocks noChangeAspect="1" noChangeArrowheads="1"/>
          </p:cNvPicPr>
          <p:nvPr userDrawn="1"/>
        </p:nvPicPr>
        <p:blipFill>
          <a:blip r:embed="rId13" cstate="email"/>
          <a:srcRect/>
          <a:stretch>
            <a:fillRect/>
          </a:stretch>
        </p:blipFill>
        <p:spPr bwMode="auto">
          <a:xfrm>
            <a:off x="3984146" y="2785815"/>
            <a:ext cx="437502" cy="36537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PPECLOGO-eff2-1-4"/>
          <p:cNvPicPr>
            <a:picLocks noChangeAspect="1" noChangeArrowheads="1"/>
          </p:cNvPicPr>
          <p:nvPr userDrawn="1"/>
        </p:nvPicPr>
        <p:blipFill>
          <a:blip r:embed="rId14" cstate="email"/>
          <a:srcRect/>
          <a:stretch>
            <a:fillRect/>
          </a:stretch>
        </p:blipFill>
        <p:spPr bwMode="auto">
          <a:xfrm>
            <a:off x="8520449" y="3325063"/>
            <a:ext cx="703632" cy="58712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PPECLOGO-eff2-1-3"/>
          <p:cNvPicPr>
            <a:picLocks noChangeAspect="1" noChangeArrowheads="1"/>
          </p:cNvPicPr>
          <p:nvPr userDrawn="1"/>
        </p:nvPicPr>
        <p:blipFill>
          <a:blip r:embed="rId15" cstate="email"/>
          <a:srcRect/>
          <a:stretch>
            <a:fillRect/>
          </a:stretch>
        </p:blipFill>
        <p:spPr bwMode="auto">
          <a:xfrm>
            <a:off x="9240210" y="2909287"/>
            <a:ext cx="360888" cy="30238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PPECLOGO-eff2-1-3"/>
          <p:cNvPicPr>
            <a:picLocks noChangeAspect="1" noChangeArrowheads="1"/>
          </p:cNvPicPr>
          <p:nvPr userDrawn="1"/>
        </p:nvPicPr>
        <p:blipFill>
          <a:blip r:embed="rId16" cstate="email"/>
          <a:srcRect/>
          <a:stretch>
            <a:fillRect/>
          </a:stretch>
        </p:blipFill>
        <p:spPr bwMode="auto">
          <a:xfrm>
            <a:off x="9746259" y="3446015"/>
            <a:ext cx="282259" cy="2368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35" presetClass="path" presetSubtype="0" fill="hold" nodeType="withEffect">
                                  <p:stCondLst>
                                    <p:cond delay="0"/>
                                  </p:stCondLst>
                                  <p:childTnLst>
                                    <p:animMotion origin="layout" path="M 0 0  L -0.25 0  E" pathEditMode="relative" rAng="0" ptsTypes="">
                                      <p:cBhvr>
                                        <p:cTn id="39" dur="3000" fill="hold"/>
                                        <p:tgtEl>
                                          <p:spTgt spid="12"/>
                                        </p:tgtEl>
                                        <p:attrNameLst>
                                          <p:attrName>ppt_x</p:attrName>
                                          <p:attrName>ppt_y</p:attrName>
                                        </p:attrNameLst>
                                      </p:cBhvr>
                                      <p:rCtr x="0" y="0"/>
                                    </p:animMotion>
                                  </p:childTnLst>
                                </p:cTn>
                              </p:par>
                              <p:par>
                                <p:cTn id="40" presetID="35" presetClass="path" presetSubtype="0" fill="hold" nodeType="withEffect">
                                  <p:stCondLst>
                                    <p:cond delay="0"/>
                                  </p:stCondLst>
                                  <p:childTnLst>
                                    <p:animMotion origin="layout" path="M 4.16667E-6 3.33333E-6 L -0.31632 3.33333E-6 " pathEditMode="relative" rAng="0" ptsTypes="AA">
                                      <p:cBhvr>
                                        <p:cTn id="41" dur="3000" fill="hold"/>
                                        <p:tgtEl>
                                          <p:spTgt spid="5"/>
                                        </p:tgtEl>
                                        <p:attrNameLst>
                                          <p:attrName>ppt_x</p:attrName>
                                          <p:attrName>ppt_y</p:attrName>
                                        </p:attrNameLst>
                                      </p:cBhvr>
                                      <p:rCtr x="-15816" y="0"/>
                                    </p:animMotion>
                                  </p:childTnLst>
                                </p:cTn>
                              </p:par>
                              <p:par>
                                <p:cTn id="42" presetID="35" presetClass="path" presetSubtype="0" fill="hold" nodeType="withEffect">
                                  <p:stCondLst>
                                    <p:cond delay="0"/>
                                  </p:stCondLst>
                                  <p:childTnLst>
                                    <p:animMotion origin="layout" path="M 0.00504 -1.85185E-6 L -0.46684 -1.85185E-6 " pathEditMode="relative" rAng="0" ptsTypes="AA">
                                      <p:cBhvr>
                                        <p:cTn id="43" dur="3000" fill="hold"/>
                                        <p:tgtEl>
                                          <p:spTgt spid="8"/>
                                        </p:tgtEl>
                                        <p:attrNameLst>
                                          <p:attrName>ppt_x</p:attrName>
                                          <p:attrName>ppt_y</p:attrName>
                                        </p:attrNameLst>
                                      </p:cBhvr>
                                      <p:rCtr x="-23594" y="0"/>
                                    </p:animMotion>
                                  </p:childTnLst>
                                </p:cTn>
                              </p:par>
                              <p:par>
                                <p:cTn id="44" presetID="35" presetClass="path" presetSubtype="0" fill="hold" nodeType="withEffect">
                                  <p:stCondLst>
                                    <p:cond delay="0"/>
                                  </p:stCondLst>
                                  <p:childTnLst>
                                    <p:animMotion origin="layout" path="M -3.05556E-6 1.11111E-6 L -0.19531 1.11111E-6 " pathEditMode="relative" rAng="0" ptsTypes="AA">
                                      <p:cBhvr>
                                        <p:cTn id="45" dur="3000" fill="hold"/>
                                        <p:tgtEl>
                                          <p:spTgt spid="9"/>
                                        </p:tgtEl>
                                        <p:attrNameLst>
                                          <p:attrName>ppt_x</p:attrName>
                                          <p:attrName>ppt_y</p:attrName>
                                        </p:attrNameLst>
                                      </p:cBhvr>
                                      <p:rCtr x="-9774" y="0"/>
                                    </p:animMotion>
                                  </p:childTnLst>
                                </p:cTn>
                              </p:par>
                              <p:par>
                                <p:cTn id="46" presetID="35" presetClass="path" presetSubtype="0" fill="hold" nodeType="withEffect">
                                  <p:stCondLst>
                                    <p:cond delay="0"/>
                                  </p:stCondLst>
                                  <p:childTnLst>
                                    <p:animMotion origin="layout" path="M 5.55556E-7 2.59259E-6 L -0.43594 2.59259E-6 " pathEditMode="relative" rAng="0" ptsTypes="AA">
                                      <p:cBhvr>
                                        <p:cTn id="47" dur="3000" fill="hold"/>
                                        <p:tgtEl>
                                          <p:spTgt spid="7"/>
                                        </p:tgtEl>
                                        <p:attrNameLst>
                                          <p:attrName>ppt_x</p:attrName>
                                          <p:attrName>ppt_y</p:attrName>
                                        </p:attrNameLst>
                                      </p:cBhvr>
                                      <p:rCtr x="-21806" y="0"/>
                                    </p:animMotion>
                                  </p:childTnLst>
                                </p:cTn>
                              </p:par>
                              <p:par>
                                <p:cTn id="48" presetID="35" presetClass="path" presetSubtype="0" fill="hold" nodeType="withEffect">
                                  <p:stCondLst>
                                    <p:cond delay="0"/>
                                  </p:stCondLst>
                                  <p:childTnLst>
                                    <p:animMotion origin="layout" path="M 3.05556E-6 -1.85185E-6 L -0.33577 -1.85185E-6 " pathEditMode="relative" rAng="0" ptsTypes="AA">
                                      <p:cBhvr>
                                        <p:cTn id="49" dur="3000" fill="hold"/>
                                        <p:tgtEl>
                                          <p:spTgt spid="4"/>
                                        </p:tgtEl>
                                        <p:attrNameLst>
                                          <p:attrName>ppt_x</p:attrName>
                                          <p:attrName>ppt_y</p:attrName>
                                        </p:attrNameLst>
                                      </p:cBhvr>
                                      <p:rCtr x="-16788" y="0"/>
                                    </p:animMotion>
                                  </p:childTnLst>
                                </p:cTn>
                              </p:par>
                              <p:par>
                                <p:cTn id="50" presetID="35" presetClass="path" presetSubtype="0" fill="hold" nodeType="withEffect">
                                  <p:stCondLst>
                                    <p:cond delay="0"/>
                                  </p:stCondLst>
                                  <p:childTnLst>
                                    <p:animMotion origin="layout" path="M 1.66667E-6 -1.85185E-6 L -0.57188 -1.85185E-6 " pathEditMode="relative" rAng="0" ptsTypes="AA">
                                      <p:cBhvr>
                                        <p:cTn id="51" dur="3000" fill="hold"/>
                                        <p:tgtEl>
                                          <p:spTgt spid="13"/>
                                        </p:tgtEl>
                                        <p:attrNameLst>
                                          <p:attrName>ppt_x</p:attrName>
                                          <p:attrName>ppt_y</p:attrName>
                                        </p:attrNameLst>
                                      </p:cBhvr>
                                      <p:rCtr x="-28594" y="0"/>
                                    </p:animMotion>
                                  </p:childTnLst>
                                </p:cTn>
                              </p:par>
                              <p:par>
                                <p:cTn id="52" presetID="35" presetClass="path" presetSubtype="0" fill="hold" nodeType="withEffect">
                                  <p:stCondLst>
                                    <p:cond delay="0"/>
                                  </p:stCondLst>
                                  <p:childTnLst>
                                    <p:animMotion origin="layout" path="M 1.66667E-6 -1.85185E-6 L -0.57188 -1.85185E-6 " pathEditMode="relative" rAng="0" ptsTypes="AA">
                                      <p:cBhvr>
                                        <p:cTn id="53" dur="3000" fill="hold"/>
                                        <p:tgtEl>
                                          <p:spTgt spid="14"/>
                                        </p:tgtEl>
                                        <p:attrNameLst>
                                          <p:attrName>ppt_x</p:attrName>
                                          <p:attrName>ppt_y</p:attrName>
                                        </p:attrNameLst>
                                      </p:cBhvr>
                                      <p:rCtr x="-28594" y="0"/>
                                    </p:animMotion>
                                  </p:childTnLst>
                                </p:cTn>
                              </p:par>
                              <p:par>
                                <p:cTn id="54" presetID="63" presetClass="path" presetSubtype="0" fill="hold" nodeType="withEffect">
                                  <p:stCondLst>
                                    <p:cond delay="0"/>
                                  </p:stCondLst>
                                  <p:childTnLst>
                                    <p:animMotion origin="layout" path="M 5.55556E-7 2.59259E-6 L 0.43906 2.59259E-6 " pathEditMode="relative" rAng="0" ptsTypes="AA">
                                      <p:cBhvr>
                                        <p:cTn id="55" dur="3000" fill="hold"/>
                                        <p:tgtEl>
                                          <p:spTgt spid="11"/>
                                        </p:tgtEl>
                                        <p:attrNameLst>
                                          <p:attrName>ppt_x</p:attrName>
                                          <p:attrName>ppt_y</p:attrName>
                                        </p:attrNameLst>
                                      </p:cBhvr>
                                      <p:rCtr x="21944" y="0"/>
                                    </p:animMotion>
                                  </p:childTnLst>
                                </p:cTn>
                              </p:par>
                              <p:par>
                                <p:cTn id="56" presetID="63" presetClass="path" presetSubtype="0" fill="hold" nodeType="withEffect">
                                  <p:stCondLst>
                                    <p:cond delay="0"/>
                                  </p:stCondLst>
                                  <p:childTnLst>
                                    <p:animMotion origin="layout" path="M -1.38889E-6 2.96296E-6 L 0.62813 2.96296E-6 " pathEditMode="relative" rAng="0" ptsTypes="AA">
                                      <p:cBhvr>
                                        <p:cTn id="57" dur="3000" fill="hold"/>
                                        <p:tgtEl>
                                          <p:spTgt spid="10"/>
                                        </p:tgtEl>
                                        <p:attrNameLst>
                                          <p:attrName>ppt_x</p:attrName>
                                          <p:attrName>ppt_y</p:attrName>
                                        </p:attrNameLst>
                                      </p:cBhvr>
                                      <p:rCtr x="31406" y="0"/>
                                    </p:animMotion>
                                  </p:childTnLst>
                                </p:cTn>
                              </p:par>
                              <p:par>
                                <p:cTn id="58" presetID="63" presetClass="path" presetSubtype="0" fill="hold" nodeType="withEffect">
                                  <p:stCondLst>
                                    <p:cond delay="0"/>
                                  </p:stCondLst>
                                  <p:childTnLst>
                                    <p:animMotion origin="layout" path="M 2.77778E-6 -2.96296E-6 L 0.42465 -2.96296E-6 " pathEditMode="relative" rAng="0" ptsTypes="AA">
                                      <p:cBhvr>
                                        <p:cTn id="59" dur="3000" fill="hold"/>
                                        <p:tgtEl>
                                          <p:spTgt spid="6"/>
                                        </p:tgtEl>
                                        <p:attrNameLst>
                                          <p:attrName>ppt_x</p:attrName>
                                          <p:attrName>ppt_y</p:attrName>
                                        </p:attrNameLst>
                                      </p:cBhvr>
                                      <p:rCtr x="21233" y="0"/>
                                    </p:animMotion>
                                  </p:childTnLst>
                                </p:cTn>
                              </p:par>
                              <p:par>
                                <p:cTn id="60" presetID="10" presetClass="exit" presetSubtype="0" fill="hold" nodeType="withEffect">
                                  <p:stCondLst>
                                    <p:cond delay="2500"/>
                                  </p:stCondLst>
                                  <p:childTnLst>
                                    <p:animEffect transition="out" filter="fade">
                                      <p:cBhvr>
                                        <p:cTn id="61" dur="500"/>
                                        <p:tgtEl>
                                          <p:spTgt spid="10"/>
                                        </p:tgtEl>
                                      </p:cBhvr>
                                    </p:animEffect>
                                    <p:set>
                                      <p:cBhvr>
                                        <p:cTn id="62" dur="1" fill="hold">
                                          <p:stCondLst>
                                            <p:cond delay="499"/>
                                          </p:stCondLst>
                                        </p:cTn>
                                        <p:tgtEl>
                                          <p:spTgt spid="10"/>
                                        </p:tgtEl>
                                        <p:attrNameLst>
                                          <p:attrName>style.visibility</p:attrName>
                                        </p:attrNameLst>
                                      </p:cBhvr>
                                      <p:to>
                                        <p:strVal val="hidden"/>
                                      </p:to>
                                    </p:set>
                                  </p:childTnLst>
                                </p:cTn>
                              </p:par>
                              <p:par>
                                <p:cTn id="63" presetID="10" presetClass="exit" presetSubtype="0" fill="hold" nodeType="withEffect">
                                  <p:stCondLst>
                                    <p:cond delay="2500"/>
                                  </p:stCondLst>
                                  <p:childTnLst>
                                    <p:animEffect transition="out" filter="fade">
                                      <p:cBhvr>
                                        <p:cTn id="64" dur="500"/>
                                        <p:tgtEl>
                                          <p:spTgt spid="11"/>
                                        </p:tgtEl>
                                      </p:cBhvr>
                                    </p:animEffect>
                                    <p:set>
                                      <p:cBhvr>
                                        <p:cTn id="65" dur="1" fill="hold">
                                          <p:stCondLst>
                                            <p:cond delay="499"/>
                                          </p:stCondLst>
                                        </p:cTn>
                                        <p:tgtEl>
                                          <p:spTgt spid="11"/>
                                        </p:tgtEl>
                                        <p:attrNameLst>
                                          <p:attrName>style.visibility</p:attrName>
                                        </p:attrNameLst>
                                      </p:cBhvr>
                                      <p:to>
                                        <p:strVal val="hidden"/>
                                      </p:to>
                                    </p:set>
                                  </p:childTnLst>
                                </p:cTn>
                              </p:par>
                              <p:par>
                                <p:cTn id="66" presetID="10" presetClass="exit" presetSubtype="0" fill="hold" nodeType="withEffect">
                                  <p:stCondLst>
                                    <p:cond delay="2500"/>
                                  </p:stCondLst>
                                  <p:childTnLst>
                                    <p:animEffect transition="out" filter="fade">
                                      <p:cBhvr>
                                        <p:cTn id="67" dur="500"/>
                                        <p:tgtEl>
                                          <p:spTgt spid="13"/>
                                        </p:tgtEl>
                                      </p:cBhvr>
                                    </p:animEffect>
                                    <p:set>
                                      <p:cBhvr>
                                        <p:cTn id="68" dur="1" fill="hold">
                                          <p:stCondLst>
                                            <p:cond delay="499"/>
                                          </p:stCondLst>
                                        </p:cTn>
                                        <p:tgtEl>
                                          <p:spTgt spid="13"/>
                                        </p:tgtEl>
                                        <p:attrNameLst>
                                          <p:attrName>style.visibility</p:attrName>
                                        </p:attrNameLst>
                                      </p:cBhvr>
                                      <p:to>
                                        <p:strVal val="hidden"/>
                                      </p:to>
                                    </p:set>
                                  </p:childTnLst>
                                </p:cTn>
                              </p:par>
                              <p:par>
                                <p:cTn id="69" presetID="10" presetClass="exit" presetSubtype="0" fill="hold" nodeType="withEffect">
                                  <p:stCondLst>
                                    <p:cond delay="2500"/>
                                  </p:stCondLst>
                                  <p:childTnLst>
                                    <p:animEffect transition="out" filter="fade">
                                      <p:cBhvr>
                                        <p:cTn id="70" dur="500"/>
                                        <p:tgtEl>
                                          <p:spTgt spid="7"/>
                                        </p:tgtEl>
                                      </p:cBhvr>
                                    </p:animEffect>
                                    <p:set>
                                      <p:cBhvr>
                                        <p:cTn id="71" dur="1" fill="hold">
                                          <p:stCondLst>
                                            <p:cond delay="499"/>
                                          </p:stCondLst>
                                        </p:cTn>
                                        <p:tgtEl>
                                          <p:spTgt spid="7"/>
                                        </p:tgtEl>
                                        <p:attrNameLst>
                                          <p:attrName>style.visibility</p:attrName>
                                        </p:attrNameLst>
                                      </p:cBhvr>
                                      <p:to>
                                        <p:strVal val="hidden"/>
                                      </p:to>
                                    </p:set>
                                  </p:childTnLst>
                                </p:cTn>
                              </p:par>
                              <p:par>
                                <p:cTn id="72" presetID="10" presetClass="exit" presetSubtype="0" fill="hold" nodeType="withEffect">
                                  <p:stCondLst>
                                    <p:cond delay="2500"/>
                                  </p:stCondLst>
                                  <p:childTnLst>
                                    <p:animEffect transition="out" filter="fade">
                                      <p:cBhvr>
                                        <p:cTn id="73" dur="500"/>
                                        <p:tgtEl>
                                          <p:spTgt spid="9"/>
                                        </p:tgtEl>
                                      </p:cBhvr>
                                    </p:animEffect>
                                    <p:set>
                                      <p:cBhvr>
                                        <p:cTn id="74" dur="1" fill="hold">
                                          <p:stCondLst>
                                            <p:cond delay="499"/>
                                          </p:stCondLst>
                                        </p:cTn>
                                        <p:tgtEl>
                                          <p:spTgt spid="9"/>
                                        </p:tgtEl>
                                        <p:attrNameLst>
                                          <p:attrName>style.visibility</p:attrName>
                                        </p:attrNameLst>
                                      </p:cBhvr>
                                      <p:to>
                                        <p:strVal val="hidden"/>
                                      </p:to>
                                    </p:set>
                                  </p:childTnLst>
                                </p:cTn>
                              </p:par>
                              <p:par>
                                <p:cTn id="75" presetID="10" presetClass="exit" presetSubtype="0" fill="hold" nodeType="withEffect">
                                  <p:stCondLst>
                                    <p:cond delay="2500"/>
                                  </p:stCondLst>
                                  <p:childTnLst>
                                    <p:animEffect transition="out" filter="fade">
                                      <p:cBhvr>
                                        <p:cTn id="76" dur="500"/>
                                        <p:tgtEl>
                                          <p:spTgt spid="5"/>
                                        </p:tgtEl>
                                      </p:cBhvr>
                                    </p:animEffect>
                                    <p:set>
                                      <p:cBhvr>
                                        <p:cTn id="77" dur="1" fill="hold">
                                          <p:stCondLst>
                                            <p:cond delay="499"/>
                                          </p:stCondLst>
                                        </p:cTn>
                                        <p:tgtEl>
                                          <p:spTgt spid="5"/>
                                        </p:tgtEl>
                                        <p:attrNameLst>
                                          <p:attrName>style.visibility</p:attrName>
                                        </p:attrNameLst>
                                      </p:cBhvr>
                                      <p:to>
                                        <p:strVal val="hidden"/>
                                      </p:to>
                                    </p:set>
                                  </p:childTnLst>
                                </p:cTn>
                              </p:par>
                              <p:par>
                                <p:cTn id="78" presetID="10" presetClass="exit" presetSubtype="0" fill="hold" nodeType="withEffect">
                                  <p:stCondLst>
                                    <p:cond delay="2500"/>
                                  </p:stCondLst>
                                  <p:childTnLst>
                                    <p:animEffect transition="out" filter="fade">
                                      <p:cBhvr>
                                        <p:cTn id="79" dur="500"/>
                                        <p:tgtEl>
                                          <p:spTgt spid="12"/>
                                        </p:tgtEl>
                                      </p:cBhvr>
                                    </p:animEffect>
                                    <p:set>
                                      <p:cBhvr>
                                        <p:cTn id="80" dur="1" fill="hold">
                                          <p:stCondLst>
                                            <p:cond delay="499"/>
                                          </p:stCondLst>
                                        </p:cTn>
                                        <p:tgtEl>
                                          <p:spTgt spid="12"/>
                                        </p:tgtEl>
                                        <p:attrNameLst>
                                          <p:attrName>style.visibility</p:attrName>
                                        </p:attrNameLst>
                                      </p:cBhvr>
                                      <p:to>
                                        <p:strVal val="hidden"/>
                                      </p:to>
                                    </p:set>
                                  </p:childTnLst>
                                </p:cTn>
                              </p:par>
                              <p:par>
                                <p:cTn id="81" presetID="10" presetClass="exit" presetSubtype="0" fill="hold" nodeType="withEffect">
                                  <p:stCondLst>
                                    <p:cond delay="2500"/>
                                  </p:stCondLst>
                                  <p:childTnLst>
                                    <p:animEffect transition="out" filter="fade">
                                      <p:cBhvr>
                                        <p:cTn id="82" dur="500"/>
                                        <p:tgtEl>
                                          <p:spTgt spid="14"/>
                                        </p:tgtEl>
                                      </p:cBhvr>
                                    </p:animEffect>
                                    <p:set>
                                      <p:cBhvr>
                                        <p:cTn id="83" dur="1" fill="hold">
                                          <p:stCondLst>
                                            <p:cond delay="499"/>
                                          </p:stCondLst>
                                        </p:cTn>
                                        <p:tgtEl>
                                          <p:spTgt spid="14"/>
                                        </p:tgtEl>
                                        <p:attrNameLst>
                                          <p:attrName>style.visibility</p:attrName>
                                        </p:attrNameLst>
                                      </p:cBhvr>
                                      <p:to>
                                        <p:strVal val="hidden"/>
                                      </p:to>
                                    </p:set>
                                  </p:childTnLst>
                                </p:cTn>
                              </p:par>
                              <p:par>
                                <p:cTn id="84" presetID="10" presetClass="exit" presetSubtype="0" fill="hold" nodeType="withEffect">
                                  <p:stCondLst>
                                    <p:cond delay="2500"/>
                                  </p:stCondLst>
                                  <p:childTnLst>
                                    <p:animEffect transition="out" filter="fade">
                                      <p:cBhvr>
                                        <p:cTn id="85" dur="500"/>
                                        <p:tgtEl>
                                          <p:spTgt spid="6"/>
                                        </p:tgtEl>
                                      </p:cBhvr>
                                    </p:animEffect>
                                    <p:set>
                                      <p:cBhvr>
                                        <p:cTn id="86" dur="1" fill="hold">
                                          <p:stCondLst>
                                            <p:cond delay="499"/>
                                          </p:stCondLst>
                                        </p:cTn>
                                        <p:tgtEl>
                                          <p:spTgt spid="6"/>
                                        </p:tgtEl>
                                        <p:attrNameLst>
                                          <p:attrName>style.visibility</p:attrName>
                                        </p:attrNameLst>
                                      </p:cBhvr>
                                      <p:to>
                                        <p:strVal val="hidden"/>
                                      </p:to>
                                    </p:set>
                                  </p:childTnLst>
                                </p:cTn>
                              </p:par>
                              <p:par>
                                <p:cTn id="87" presetID="10" presetClass="exit" presetSubtype="0" fill="hold" nodeType="withEffect">
                                  <p:stCondLst>
                                    <p:cond delay="2500"/>
                                  </p:stCondLst>
                                  <p:childTnLst>
                                    <p:animEffect transition="out" filter="fade">
                                      <p:cBhvr>
                                        <p:cTn id="88" dur="500"/>
                                        <p:tgtEl>
                                          <p:spTgt spid="4"/>
                                        </p:tgtEl>
                                      </p:cBhvr>
                                    </p:animEffect>
                                    <p:set>
                                      <p:cBhvr>
                                        <p:cTn id="89" dur="1" fill="hold">
                                          <p:stCondLst>
                                            <p:cond delay="499"/>
                                          </p:stCondLst>
                                        </p:cTn>
                                        <p:tgtEl>
                                          <p:spTgt spid="4"/>
                                        </p:tgtEl>
                                        <p:attrNameLst>
                                          <p:attrName>style.visibility</p:attrName>
                                        </p:attrNameLst>
                                      </p:cBhvr>
                                      <p:to>
                                        <p:strVal val="hidden"/>
                                      </p:to>
                                    </p:set>
                                  </p:childTnLst>
                                </p:cTn>
                              </p:par>
                              <p:par>
                                <p:cTn id="90" presetID="10" presetClass="exit" presetSubtype="0" fill="hold" nodeType="withEffect">
                                  <p:stCondLst>
                                    <p:cond delay="2500"/>
                                  </p:stCondLst>
                                  <p:childTnLst>
                                    <p:animEffect transition="out" filter="fade">
                                      <p:cBhvr>
                                        <p:cTn id="91" dur="500"/>
                                        <p:tgtEl>
                                          <p:spTgt spid="8"/>
                                        </p:tgtEl>
                                      </p:cBhvr>
                                    </p:animEffect>
                                    <p:set>
                                      <p:cBhvr>
                                        <p:cTn id="92" dur="1" fill="hold">
                                          <p:stCondLst>
                                            <p:cond delay="499"/>
                                          </p:stCondLst>
                                        </p:cTn>
                                        <p:tgtEl>
                                          <p:spTgt spid="8"/>
                                        </p:tgtEl>
                                        <p:attrNameLst>
                                          <p:attrName>style.visibility</p:attrName>
                                        </p:attrNameLst>
                                      </p:cBhvr>
                                      <p:to>
                                        <p:strVal val="hidden"/>
                                      </p:to>
                                    </p:set>
                                  </p:childTnLst>
                                </p:cTn>
                              </p:par>
                              <p:par>
                                <p:cTn id="93" presetID="10" presetClass="entr" presetSubtype="0" fill="hold" nodeType="withEffect">
                                  <p:stCondLst>
                                    <p:cond delay="0"/>
                                  </p:stCondLst>
                                  <p:childTnLst>
                                    <p:set>
                                      <p:cBhvr>
                                        <p:cTn id="94" dur="1" fill="hold">
                                          <p:stCondLst>
                                            <p:cond delay="0"/>
                                          </p:stCondLst>
                                        </p:cTn>
                                        <p:tgtEl>
                                          <p:spTgt spid="15"/>
                                        </p:tgtEl>
                                        <p:attrNameLst>
                                          <p:attrName>style.visibility</p:attrName>
                                        </p:attrNameLst>
                                      </p:cBhvr>
                                      <p:to>
                                        <p:strVal val="visible"/>
                                      </p:to>
                                    </p:set>
                                    <p:animEffect transition="in" filter="fade">
                                      <p:cBhvr>
                                        <p:cTn id="95" dur="100"/>
                                        <p:tgtEl>
                                          <p:spTgt spid="15"/>
                                        </p:tgtEl>
                                      </p:cBhvr>
                                    </p:animEffect>
                                  </p:childTnLst>
                                </p:cTn>
                              </p:par>
                              <p:par>
                                <p:cTn id="96" presetID="10" presetClass="entr" presetSubtype="0" fill="hold" nodeType="withEffect">
                                  <p:stCondLst>
                                    <p:cond delay="600"/>
                                  </p:stCondLst>
                                  <p:childTnLst>
                                    <p:set>
                                      <p:cBhvr>
                                        <p:cTn id="97" dur="1" fill="hold">
                                          <p:stCondLst>
                                            <p:cond delay="0"/>
                                          </p:stCondLst>
                                        </p:cTn>
                                        <p:tgtEl>
                                          <p:spTgt spid="16"/>
                                        </p:tgtEl>
                                        <p:attrNameLst>
                                          <p:attrName>style.visibility</p:attrName>
                                        </p:attrNameLst>
                                      </p:cBhvr>
                                      <p:to>
                                        <p:strVal val="visible"/>
                                      </p:to>
                                    </p:set>
                                    <p:animEffect transition="in" filter="fade">
                                      <p:cBhvr>
                                        <p:cTn id="98" dur="100"/>
                                        <p:tgtEl>
                                          <p:spTgt spid="16"/>
                                        </p:tgtEl>
                                      </p:cBhvr>
                                    </p:animEffect>
                                  </p:childTnLst>
                                </p:cTn>
                              </p:par>
                              <p:par>
                                <p:cTn id="99" presetID="10" presetClass="entr" presetSubtype="0" fill="hold" nodeType="withEffect">
                                  <p:stCondLst>
                                    <p:cond delay="200"/>
                                  </p:stCondLst>
                                  <p:childTnLst>
                                    <p:set>
                                      <p:cBhvr>
                                        <p:cTn id="100" dur="1" fill="hold">
                                          <p:stCondLst>
                                            <p:cond delay="0"/>
                                          </p:stCondLst>
                                        </p:cTn>
                                        <p:tgtEl>
                                          <p:spTgt spid="17"/>
                                        </p:tgtEl>
                                        <p:attrNameLst>
                                          <p:attrName>style.visibility</p:attrName>
                                        </p:attrNameLst>
                                      </p:cBhvr>
                                      <p:to>
                                        <p:strVal val="visible"/>
                                      </p:to>
                                    </p:set>
                                    <p:animEffect transition="in" filter="fade">
                                      <p:cBhvr>
                                        <p:cTn id="101" dur="100"/>
                                        <p:tgtEl>
                                          <p:spTgt spid="17"/>
                                        </p:tgtEl>
                                      </p:cBhvr>
                                    </p:animEffect>
                                  </p:childTnLst>
                                </p:cTn>
                              </p:par>
                              <p:par>
                                <p:cTn id="102" presetID="10" presetClass="entr" presetSubtype="0" fill="hold" nodeType="withEffect">
                                  <p:stCondLst>
                                    <p:cond delay="1800"/>
                                  </p:stCondLst>
                                  <p:childTnLst>
                                    <p:set>
                                      <p:cBhvr>
                                        <p:cTn id="103" dur="1" fill="hold">
                                          <p:stCondLst>
                                            <p:cond delay="0"/>
                                          </p:stCondLst>
                                        </p:cTn>
                                        <p:tgtEl>
                                          <p:spTgt spid="18"/>
                                        </p:tgtEl>
                                        <p:attrNameLst>
                                          <p:attrName>style.visibility</p:attrName>
                                        </p:attrNameLst>
                                      </p:cBhvr>
                                      <p:to>
                                        <p:strVal val="visible"/>
                                      </p:to>
                                    </p:set>
                                    <p:animEffect transition="in" filter="fade">
                                      <p:cBhvr>
                                        <p:cTn id="104" dur="100"/>
                                        <p:tgtEl>
                                          <p:spTgt spid="18"/>
                                        </p:tgtEl>
                                      </p:cBhvr>
                                    </p:animEffect>
                                  </p:childTnLst>
                                </p:cTn>
                              </p:par>
                              <p:par>
                                <p:cTn id="105" presetID="10" presetClass="entr" presetSubtype="0" fill="hold" nodeType="withEffect">
                                  <p:stCondLst>
                                    <p:cond delay="2200"/>
                                  </p:stCondLst>
                                  <p:childTnLst>
                                    <p:set>
                                      <p:cBhvr>
                                        <p:cTn id="106" dur="1" fill="hold">
                                          <p:stCondLst>
                                            <p:cond delay="0"/>
                                          </p:stCondLst>
                                        </p:cTn>
                                        <p:tgtEl>
                                          <p:spTgt spid="19"/>
                                        </p:tgtEl>
                                        <p:attrNameLst>
                                          <p:attrName>style.visibility</p:attrName>
                                        </p:attrNameLst>
                                      </p:cBhvr>
                                      <p:to>
                                        <p:strVal val="visible"/>
                                      </p:to>
                                    </p:set>
                                    <p:animEffect transition="in" filter="fade">
                                      <p:cBhvr>
                                        <p:cTn id="107" dur="100"/>
                                        <p:tgtEl>
                                          <p:spTgt spid="19"/>
                                        </p:tgtEl>
                                      </p:cBhvr>
                                    </p:animEffect>
                                  </p:childTnLst>
                                </p:cTn>
                              </p:par>
                              <p:par>
                                <p:cTn id="108" presetID="53" presetClass="exit" presetSubtype="16" fill="hold" nodeType="withEffect">
                                  <p:stCondLst>
                                    <p:cond delay="100"/>
                                  </p:stCondLst>
                                  <p:childTnLst>
                                    <p:anim calcmode="lin" valueType="num">
                                      <p:cBhvr>
                                        <p:cTn id="109" dur="1000"/>
                                        <p:tgtEl>
                                          <p:spTgt spid="15"/>
                                        </p:tgtEl>
                                        <p:attrNameLst>
                                          <p:attrName>ppt_w</p:attrName>
                                        </p:attrNameLst>
                                      </p:cBhvr>
                                      <p:tavLst>
                                        <p:tav tm="0">
                                          <p:val>
                                            <p:strVal val="ppt_w"/>
                                          </p:val>
                                        </p:tav>
                                        <p:tav tm="100000">
                                          <p:val>
                                            <p:fltVal val="0"/>
                                          </p:val>
                                        </p:tav>
                                      </p:tavLst>
                                    </p:anim>
                                    <p:anim calcmode="lin" valueType="num">
                                      <p:cBhvr>
                                        <p:cTn id="110" dur="1000"/>
                                        <p:tgtEl>
                                          <p:spTgt spid="15"/>
                                        </p:tgtEl>
                                        <p:attrNameLst>
                                          <p:attrName>ppt_h</p:attrName>
                                        </p:attrNameLst>
                                      </p:cBhvr>
                                      <p:tavLst>
                                        <p:tav tm="0">
                                          <p:val>
                                            <p:strVal val="ppt_h"/>
                                          </p:val>
                                        </p:tav>
                                        <p:tav tm="100000">
                                          <p:val>
                                            <p:fltVal val="0"/>
                                          </p:val>
                                        </p:tav>
                                      </p:tavLst>
                                    </p:anim>
                                    <p:animEffect transition="out" filter="fade">
                                      <p:cBhvr>
                                        <p:cTn id="111" dur="1000"/>
                                        <p:tgtEl>
                                          <p:spTgt spid="15"/>
                                        </p:tgtEl>
                                      </p:cBhvr>
                                    </p:animEffect>
                                    <p:set>
                                      <p:cBhvr>
                                        <p:cTn id="112" dur="1" fill="hold">
                                          <p:stCondLst>
                                            <p:cond delay="999"/>
                                          </p:stCondLst>
                                        </p:cTn>
                                        <p:tgtEl>
                                          <p:spTgt spid="15"/>
                                        </p:tgtEl>
                                        <p:attrNameLst>
                                          <p:attrName>style.visibility</p:attrName>
                                        </p:attrNameLst>
                                      </p:cBhvr>
                                      <p:to>
                                        <p:strVal val="hidden"/>
                                      </p:to>
                                    </p:set>
                                  </p:childTnLst>
                                </p:cTn>
                              </p:par>
                              <p:par>
                                <p:cTn id="113" presetID="53" presetClass="exit" presetSubtype="16" fill="hold" nodeType="withEffect">
                                  <p:stCondLst>
                                    <p:cond delay="700"/>
                                  </p:stCondLst>
                                  <p:childTnLst>
                                    <p:anim calcmode="lin" valueType="num">
                                      <p:cBhvr>
                                        <p:cTn id="114" dur="500"/>
                                        <p:tgtEl>
                                          <p:spTgt spid="16"/>
                                        </p:tgtEl>
                                        <p:attrNameLst>
                                          <p:attrName>ppt_w</p:attrName>
                                        </p:attrNameLst>
                                      </p:cBhvr>
                                      <p:tavLst>
                                        <p:tav tm="0">
                                          <p:val>
                                            <p:strVal val="ppt_w"/>
                                          </p:val>
                                        </p:tav>
                                        <p:tav tm="100000">
                                          <p:val>
                                            <p:fltVal val="0"/>
                                          </p:val>
                                        </p:tav>
                                      </p:tavLst>
                                    </p:anim>
                                    <p:anim calcmode="lin" valueType="num">
                                      <p:cBhvr>
                                        <p:cTn id="115" dur="500"/>
                                        <p:tgtEl>
                                          <p:spTgt spid="16"/>
                                        </p:tgtEl>
                                        <p:attrNameLst>
                                          <p:attrName>ppt_h</p:attrName>
                                        </p:attrNameLst>
                                      </p:cBhvr>
                                      <p:tavLst>
                                        <p:tav tm="0">
                                          <p:val>
                                            <p:strVal val="ppt_h"/>
                                          </p:val>
                                        </p:tav>
                                        <p:tav tm="100000">
                                          <p:val>
                                            <p:fltVal val="0"/>
                                          </p:val>
                                        </p:tav>
                                      </p:tavLst>
                                    </p:anim>
                                    <p:animEffect transition="out" filter="fade">
                                      <p:cBhvr>
                                        <p:cTn id="116" dur="500"/>
                                        <p:tgtEl>
                                          <p:spTgt spid="16"/>
                                        </p:tgtEl>
                                      </p:cBhvr>
                                    </p:animEffect>
                                    <p:set>
                                      <p:cBhvr>
                                        <p:cTn id="117" dur="1" fill="hold">
                                          <p:stCondLst>
                                            <p:cond delay="499"/>
                                          </p:stCondLst>
                                        </p:cTn>
                                        <p:tgtEl>
                                          <p:spTgt spid="16"/>
                                        </p:tgtEl>
                                        <p:attrNameLst>
                                          <p:attrName>style.visibility</p:attrName>
                                        </p:attrNameLst>
                                      </p:cBhvr>
                                      <p:to>
                                        <p:strVal val="hidden"/>
                                      </p:to>
                                    </p:set>
                                  </p:childTnLst>
                                </p:cTn>
                              </p:par>
                              <p:par>
                                <p:cTn id="118" presetID="53" presetClass="exit" presetSubtype="16" fill="hold" nodeType="withEffect">
                                  <p:stCondLst>
                                    <p:cond delay="300"/>
                                  </p:stCondLst>
                                  <p:childTnLst>
                                    <p:anim calcmode="lin" valueType="num">
                                      <p:cBhvr>
                                        <p:cTn id="119" dur="500"/>
                                        <p:tgtEl>
                                          <p:spTgt spid="17"/>
                                        </p:tgtEl>
                                        <p:attrNameLst>
                                          <p:attrName>ppt_w</p:attrName>
                                        </p:attrNameLst>
                                      </p:cBhvr>
                                      <p:tavLst>
                                        <p:tav tm="0">
                                          <p:val>
                                            <p:strVal val="ppt_w"/>
                                          </p:val>
                                        </p:tav>
                                        <p:tav tm="100000">
                                          <p:val>
                                            <p:fltVal val="0"/>
                                          </p:val>
                                        </p:tav>
                                      </p:tavLst>
                                    </p:anim>
                                    <p:anim calcmode="lin" valueType="num">
                                      <p:cBhvr>
                                        <p:cTn id="120" dur="500"/>
                                        <p:tgtEl>
                                          <p:spTgt spid="17"/>
                                        </p:tgtEl>
                                        <p:attrNameLst>
                                          <p:attrName>ppt_h</p:attrName>
                                        </p:attrNameLst>
                                      </p:cBhvr>
                                      <p:tavLst>
                                        <p:tav tm="0">
                                          <p:val>
                                            <p:strVal val="ppt_h"/>
                                          </p:val>
                                        </p:tav>
                                        <p:tav tm="100000">
                                          <p:val>
                                            <p:fltVal val="0"/>
                                          </p:val>
                                        </p:tav>
                                      </p:tavLst>
                                    </p:anim>
                                    <p:animEffect transition="out" filter="fade">
                                      <p:cBhvr>
                                        <p:cTn id="121" dur="500"/>
                                        <p:tgtEl>
                                          <p:spTgt spid="17"/>
                                        </p:tgtEl>
                                      </p:cBhvr>
                                    </p:animEffect>
                                    <p:set>
                                      <p:cBhvr>
                                        <p:cTn id="122" dur="1" fill="hold">
                                          <p:stCondLst>
                                            <p:cond delay="499"/>
                                          </p:stCondLst>
                                        </p:cTn>
                                        <p:tgtEl>
                                          <p:spTgt spid="17"/>
                                        </p:tgtEl>
                                        <p:attrNameLst>
                                          <p:attrName>style.visibility</p:attrName>
                                        </p:attrNameLst>
                                      </p:cBhvr>
                                      <p:to>
                                        <p:strVal val="hidden"/>
                                      </p:to>
                                    </p:set>
                                  </p:childTnLst>
                                </p:cTn>
                              </p:par>
                              <p:par>
                                <p:cTn id="123" presetID="53" presetClass="exit" presetSubtype="16" fill="hold" nodeType="withEffect">
                                  <p:stCondLst>
                                    <p:cond delay="1900"/>
                                  </p:stCondLst>
                                  <p:childTnLst>
                                    <p:anim calcmode="lin" valueType="num">
                                      <p:cBhvr>
                                        <p:cTn id="124" dur="500"/>
                                        <p:tgtEl>
                                          <p:spTgt spid="18"/>
                                        </p:tgtEl>
                                        <p:attrNameLst>
                                          <p:attrName>ppt_w</p:attrName>
                                        </p:attrNameLst>
                                      </p:cBhvr>
                                      <p:tavLst>
                                        <p:tav tm="0">
                                          <p:val>
                                            <p:strVal val="ppt_w"/>
                                          </p:val>
                                        </p:tav>
                                        <p:tav tm="100000">
                                          <p:val>
                                            <p:fltVal val="0"/>
                                          </p:val>
                                        </p:tav>
                                      </p:tavLst>
                                    </p:anim>
                                    <p:anim calcmode="lin" valueType="num">
                                      <p:cBhvr>
                                        <p:cTn id="125" dur="500"/>
                                        <p:tgtEl>
                                          <p:spTgt spid="18"/>
                                        </p:tgtEl>
                                        <p:attrNameLst>
                                          <p:attrName>ppt_h</p:attrName>
                                        </p:attrNameLst>
                                      </p:cBhvr>
                                      <p:tavLst>
                                        <p:tav tm="0">
                                          <p:val>
                                            <p:strVal val="ppt_h"/>
                                          </p:val>
                                        </p:tav>
                                        <p:tav tm="100000">
                                          <p:val>
                                            <p:fltVal val="0"/>
                                          </p:val>
                                        </p:tav>
                                      </p:tavLst>
                                    </p:anim>
                                    <p:animEffect transition="out" filter="fade">
                                      <p:cBhvr>
                                        <p:cTn id="126" dur="500"/>
                                        <p:tgtEl>
                                          <p:spTgt spid="18"/>
                                        </p:tgtEl>
                                      </p:cBhvr>
                                    </p:animEffect>
                                    <p:set>
                                      <p:cBhvr>
                                        <p:cTn id="127" dur="1" fill="hold">
                                          <p:stCondLst>
                                            <p:cond delay="499"/>
                                          </p:stCondLst>
                                        </p:cTn>
                                        <p:tgtEl>
                                          <p:spTgt spid="18"/>
                                        </p:tgtEl>
                                        <p:attrNameLst>
                                          <p:attrName>style.visibility</p:attrName>
                                        </p:attrNameLst>
                                      </p:cBhvr>
                                      <p:to>
                                        <p:strVal val="hidden"/>
                                      </p:to>
                                    </p:set>
                                  </p:childTnLst>
                                </p:cTn>
                              </p:par>
                              <p:par>
                                <p:cTn id="128" presetID="53" presetClass="exit" presetSubtype="16" fill="hold" nodeType="withEffect">
                                  <p:stCondLst>
                                    <p:cond delay="2300"/>
                                  </p:stCondLst>
                                  <p:childTnLst>
                                    <p:anim calcmode="lin" valueType="num">
                                      <p:cBhvr>
                                        <p:cTn id="129" dur="500"/>
                                        <p:tgtEl>
                                          <p:spTgt spid="19"/>
                                        </p:tgtEl>
                                        <p:attrNameLst>
                                          <p:attrName>ppt_w</p:attrName>
                                        </p:attrNameLst>
                                      </p:cBhvr>
                                      <p:tavLst>
                                        <p:tav tm="0">
                                          <p:val>
                                            <p:strVal val="ppt_w"/>
                                          </p:val>
                                        </p:tav>
                                        <p:tav tm="100000">
                                          <p:val>
                                            <p:fltVal val="0"/>
                                          </p:val>
                                        </p:tav>
                                      </p:tavLst>
                                    </p:anim>
                                    <p:anim calcmode="lin" valueType="num">
                                      <p:cBhvr>
                                        <p:cTn id="130" dur="500"/>
                                        <p:tgtEl>
                                          <p:spTgt spid="19"/>
                                        </p:tgtEl>
                                        <p:attrNameLst>
                                          <p:attrName>ppt_h</p:attrName>
                                        </p:attrNameLst>
                                      </p:cBhvr>
                                      <p:tavLst>
                                        <p:tav tm="0">
                                          <p:val>
                                            <p:strVal val="ppt_h"/>
                                          </p:val>
                                        </p:tav>
                                        <p:tav tm="100000">
                                          <p:val>
                                            <p:fltVal val="0"/>
                                          </p:val>
                                        </p:tav>
                                      </p:tavLst>
                                    </p:anim>
                                    <p:animEffect transition="out" filter="fade">
                                      <p:cBhvr>
                                        <p:cTn id="131" dur="500"/>
                                        <p:tgtEl>
                                          <p:spTgt spid="19"/>
                                        </p:tgtEl>
                                      </p:cBhvr>
                                    </p:animEffect>
                                    <p:set>
                                      <p:cBhvr>
                                        <p:cTn id="132"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spTree>
  </p:cSld>
  <p:clrMapOvr>
    <a:masterClrMapping/>
  </p:clrMapOvr>
  <p:transition>
    <p:split orient="vert"/>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a:xfrm>
            <a:off x="880903" y="6349833"/>
            <a:ext cx="2700000" cy="316800"/>
          </a:xfrm>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a:xfrm>
            <a:off x="4119175" y="6349833"/>
            <a:ext cx="3960000" cy="316800"/>
          </a:xfrm>
        </p:spPr>
        <p:txBody>
          <a:bodyPr/>
          <a:lstStyle>
            <a:lvl1pPr>
              <a:defRPr>
                <a:solidFill>
                  <a:schemeClr val="tx1">
                    <a:lumMod val="85000"/>
                    <a:lumOff val="15000"/>
                  </a:schemeClr>
                </a:solidFill>
              </a:defRPr>
            </a:lvl1pPr>
          </a:lstStyle>
          <a:p>
            <a:endParaRPr lang="zh-CN" altLang="en-US"/>
          </a:p>
        </p:txBody>
      </p:sp>
      <p:sp>
        <p:nvSpPr>
          <p:cNvPr id="4" name="灯片编号占位符 3"/>
          <p:cNvSpPr>
            <a:spLocks noGrp="1"/>
          </p:cNvSpPr>
          <p:nvPr>
            <p:ph type="sldNum" sz="quarter" idx="12"/>
            <p:custDataLst>
              <p:tags r:id="rId4"/>
            </p:custDataLst>
          </p:nvPr>
        </p:nvSpPr>
        <p:spPr>
          <a:xfrm>
            <a:off x="8615788" y="6349833"/>
            <a:ext cx="2700000" cy="316800"/>
          </a:xfrm>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transition>
    <p:split orient="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p:transition>
    <p:split orient="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Tree>
  </p:cSld>
  <p:clrMapOvr>
    <a:masterClrMapping/>
  </p:clrMapOvr>
  <p:transition>
    <p:split orient="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Tree>
  </p:cSld>
  <p:clrMapOvr>
    <a:masterClrMapping/>
  </p:clrMapOvr>
  <p:transition>
    <p:split orient="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cSld>
  <p:clrMapOvr>
    <a:masterClrMapping/>
  </p:clrMapOvr>
  <p:transition>
    <p:split orient="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noFill/>
        <a:effectLst/>
      </p:bgPr>
    </p:bg>
    <p:spTree>
      <p:nvGrpSpPr>
        <p:cNvPr id="1" name=""/>
        <p:cNvGrpSpPr/>
        <p:nvPr/>
      </p:nvGrpSpPr>
      <p:grpSpPr>
        <a:xfrm>
          <a:off x="0" y="0"/>
          <a:ext cx="0" cy="0"/>
          <a:chOff x="0" y="0"/>
          <a:chExt cx="0" cy="0"/>
        </a:xfrm>
      </p:grpSpPr>
    </p:spTree>
  </p:cSld>
  <p:clrMapOvr>
    <a:masterClrMapping/>
  </p:clrMapOvr>
  <p:transition>
    <p:split orient="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Tree>
  </p:cSld>
  <p:clrMapOvr>
    <a:masterClrMapping/>
  </p:clrMapOvr>
  <p:transition>
    <p:split orient="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Tree>
  </p:cSld>
  <p:clrMapOvr>
    <a:masterClrMapping/>
  </p:clrMapOvr>
  <p:transition>
    <p:split orient="vert"/>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6.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slideLayout" Target="../slideLayouts/slideLayout21.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4" Type="http://schemas.openxmlformats.org/officeDocument/2006/relationships/theme" Target="../theme/theme2.xml"/><Relationship Id="rId13" Type="http://schemas.openxmlformats.org/officeDocument/2006/relationships/image" Target="../media/image16.png"/><Relationship Id="rId12" Type="http://schemas.openxmlformats.org/officeDocument/2006/relationships/slideLayout" Target="../slideLayouts/slideLayout25.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4" Type="http://schemas.openxmlformats.org/officeDocument/2006/relationships/theme" Target="../theme/theme3.xml"/><Relationship Id="rId3" Type="http://schemas.openxmlformats.org/officeDocument/2006/relationships/image" Target="../media/image16.png"/><Relationship Id="rId2" Type="http://schemas.openxmlformats.org/officeDocument/2006/relationships/slideLayout" Target="../slideLayouts/slideLayout27.xml"/><Relationship Id="rId1"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5" name="图片 4" descr="校标"/>
          <p:cNvPicPr>
            <a:picLocks noChangeAspect="1"/>
          </p:cNvPicPr>
          <p:nvPr userDrawn="1"/>
        </p:nvPicPr>
        <p:blipFill>
          <a:blip r:embed="rId14"/>
          <a:stretch>
            <a:fillRect/>
          </a:stretch>
        </p:blipFill>
        <p:spPr>
          <a:xfrm>
            <a:off x="9483725" y="332740"/>
            <a:ext cx="2366645" cy="44386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split orient="vert"/>
  </p:transition>
  <p:txStyles>
    <p:titleStyle>
      <a:lvl1pPr algn="l" rtl="0" eaLnBrk="1" fontAlgn="base" hangingPunct="1">
        <a:spcBef>
          <a:spcPct val="0"/>
        </a:spcBef>
        <a:spcAft>
          <a:spcPct val="0"/>
        </a:spcAft>
        <a:defRPr sz="2400">
          <a:solidFill>
            <a:schemeClr val="accent3"/>
          </a:solidFill>
          <a:latin typeface="+mj-lt"/>
          <a:ea typeface="+mj-ea"/>
          <a:cs typeface="+mj-cs"/>
        </a:defRPr>
      </a:lvl1pPr>
      <a:lvl2pPr algn="l" rtl="0" eaLnBrk="1" fontAlgn="base" hangingPunct="1">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eaLnBrk="1" fontAlgn="base" hangingPunct="1">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eaLnBrk="1" fontAlgn="base" hangingPunct="1">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eaLnBrk="1" fontAlgn="base" hangingPunct="1">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eaLnBrk="1" fontAlgn="base" hangingPunct="1">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eaLnBrk="1" fontAlgn="base" hangingPunct="1">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eaLnBrk="1" fontAlgn="base" hangingPunct="1">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eaLnBrk="1" fontAlgn="base" hangingPunct="1">
        <a:spcBef>
          <a:spcPct val="0"/>
        </a:spcBef>
        <a:spcAft>
          <a:spcPct val="0"/>
        </a:spcAft>
        <a:defRPr sz="2400">
          <a:solidFill>
            <a:schemeClr val="tx2"/>
          </a:solidFill>
          <a:latin typeface="Arial" panose="020B0604020202020204" pitchFamily="34" charset="0"/>
          <a:ea typeface="微软雅黑" panose="020B0503020204020204" pitchFamily="34" charset="-122"/>
        </a:defRPr>
      </a:lvl9pPr>
    </p:titleStyle>
    <p:bodyStyle>
      <a:lvl1pPr marL="342900" indent="-342900" algn="l" rtl="0" eaLnBrk="1" fontAlgn="base" hangingPunct="1">
        <a:spcBef>
          <a:spcPct val="20000"/>
        </a:spcBef>
        <a:spcAft>
          <a:spcPct val="0"/>
        </a:spcAft>
        <a:buChar char="•"/>
        <a:defRPr sz="2000">
          <a:solidFill>
            <a:schemeClr val="accent3"/>
          </a:solidFill>
          <a:latin typeface="+mn-lt"/>
          <a:ea typeface="+mn-ea"/>
          <a:cs typeface="+mn-cs"/>
        </a:defRPr>
      </a:lvl1pPr>
      <a:lvl2pPr marL="742950" indent="-285750" algn="l" rtl="0" eaLnBrk="1" fontAlgn="base" hangingPunct="1">
        <a:spcBef>
          <a:spcPct val="20000"/>
        </a:spcBef>
        <a:spcAft>
          <a:spcPct val="0"/>
        </a:spcAft>
        <a:buChar char="–"/>
        <a:defRPr sz="2000">
          <a:solidFill>
            <a:schemeClr val="accent3"/>
          </a:solidFill>
          <a:latin typeface="+mn-lt"/>
          <a:ea typeface="仿宋_GB2312" pitchFamily="49" charset="-122"/>
        </a:defRPr>
      </a:lvl2pPr>
      <a:lvl3pPr marL="1143000" indent="-228600" algn="l" rtl="0" eaLnBrk="1" fontAlgn="base" hangingPunct="1">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1" fontAlgn="base" hangingPunct="1">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1" fontAlgn="base" hangingPunct="1">
        <a:spcBef>
          <a:spcPct val="20000"/>
        </a:spcBef>
        <a:spcAft>
          <a:spcPct val="0"/>
        </a:spcAft>
        <a:buChar char="»"/>
        <a:defRPr sz="2000">
          <a:solidFill>
            <a:schemeClr val="tx1"/>
          </a:solidFill>
          <a:latin typeface="+mn-lt"/>
          <a:ea typeface="宋体" panose="02010600030101010101" pitchFamily="2" charset="-122"/>
        </a:defRPr>
      </a:lvl5pPr>
      <a:lvl6pPr marL="2514600" indent="-228600" algn="l" rtl="0" eaLnBrk="1" fontAlgn="base" hangingPunct="1">
        <a:spcBef>
          <a:spcPct val="20000"/>
        </a:spcBef>
        <a:spcAft>
          <a:spcPct val="0"/>
        </a:spcAft>
        <a:buChar char="»"/>
        <a:defRPr sz="2000">
          <a:solidFill>
            <a:schemeClr val="tx1"/>
          </a:solidFill>
          <a:latin typeface="+mn-lt"/>
          <a:ea typeface="宋体" panose="02010600030101010101" pitchFamily="2" charset="-122"/>
        </a:defRPr>
      </a:lvl6pPr>
      <a:lvl7pPr marL="2971800" indent="-228600" algn="l" rtl="0" eaLnBrk="1" fontAlgn="base" hangingPunct="1">
        <a:spcBef>
          <a:spcPct val="20000"/>
        </a:spcBef>
        <a:spcAft>
          <a:spcPct val="0"/>
        </a:spcAft>
        <a:buChar char="»"/>
        <a:defRPr sz="2000">
          <a:solidFill>
            <a:schemeClr val="tx1"/>
          </a:solidFill>
          <a:latin typeface="+mn-lt"/>
          <a:ea typeface="宋体" panose="02010600030101010101" pitchFamily="2" charset="-122"/>
        </a:defRPr>
      </a:lvl7pPr>
      <a:lvl8pPr marL="3429000" indent="-228600" algn="l" rtl="0" eaLnBrk="1" fontAlgn="base" hangingPunct="1">
        <a:spcBef>
          <a:spcPct val="20000"/>
        </a:spcBef>
        <a:spcAft>
          <a:spcPct val="0"/>
        </a:spcAft>
        <a:buChar char="»"/>
        <a:defRPr sz="2000">
          <a:solidFill>
            <a:schemeClr val="tx1"/>
          </a:solidFill>
          <a:latin typeface="+mn-lt"/>
          <a:ea typeface="宋体" panose="02010600030101010101" pitchFamily="2" charset="-122"/>
        </a:defRPr>
      </a:lvl8pPr>
      <a:lvl9pPr marL="3886200" indent="-228600" algn="l" rtl="0" eaLnBrk="1" fontAlgn="base" hangingPunct="1">
        <a:spcBef>
          <a:spcPct val="20000"/>
        </a:spcBef>
        <a:spcAft>
          <a:spcPct val="0"/>
        </a:spcAft>
        <a:buChar char="»"/>
        <a:defRPr sz="2000">
          <a:solidFill>
            <a:schemeClr val="tx1"/>
          </a:solidFill>
          <a:latin typeface="+mn-lt"/>
          <a:ea typeface="宋体" panose="02010600030101010101"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3" name="图片 2" descr="校标"/>
          <p:cNvPicPr>
            <a:picLocks noChangeAspect="1"/>
          </p:cNvPicPr>
          <p:nvPr userDrawn="1"/>
        </p:nvPicPr>
        <p:blipFill>
          <a:blip r:embed="rId13"/>
          <a:stretch>
            <a:fillRect/>
          </a:stretch>
        </p:blipFill>
        <p:spPr>
          <a:xfrm>
            <a:off x="9483725" y="260350"/>
            <a:ext cx="2291715" cy="429895"/>
          </a:xfrm>
          <a:prstGeom prst="rect">
            <a:avLst/>
          </a:prstGeom>
        </p:spPr>
      </p:pic>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ransition>
    <p:split orient="vert"/>
  </p:transition>
  <p:txStyles>
    <p:titleStyle>
      <a:lvl1pPr algn="l" rtl="0" eaLnBrk="1" fontAlgn="base" hangingPunct="1">
        <a:spcBef>
          <a:spcPct val="0"/>
        </a:spcBef>
        <a:spcAft>
          <a:spcPct val="0"/>
        </a:spcAft>
        <a:defRPr sz="2400">
          <a:solidFill>
            <a:schemeClr val="accent3"/>
          </a:solidFill>
          <a:latin typeface="+mj-lt"/>
          <a:ea typeface="+mj-ea"/>
          <a:cs typeface="+mj-cs"/>
        </a:defRPr>
      </a:lvl1pPr>
      <a:lvl2pPr algn="l" rtl="0" eaLnBrk="1" fontAlgn="base" hangingPunct="1">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eaLnBrk="1" fontAlgn="base" hangingPunct="1">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eaLnBrk="1" fontAlgn="base" hangingPunct="1">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eaLnBrk="1" fontAlgn="base" hangingPunct="1">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eaLnBrk="1" fontAlgn="base" hangingPunct="1">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eaLnBrk="1" fontAlgn="base" hangingPunct="1">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eaLnBrk="1" fontAlgn="base" hangingPunct="1">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eaLnBrk="1" fontAlgn="base" hangingPunct="1">
        <a:spcBef>
          <a:spcPct val="0"/>
        </a:spcBef>
        <a:spcAft>
          <a:spcPct val="0"/>
        </a:spcAft>
        <a:defRPr sz="2400">
          <a:solidFill>
            <a:schemeClr val="tx2"/>
          </a:solidFill>
          <a:latin typeface="Arial" panose="020B0604020202020204" pitchFamily="34" charset="0"/>
          <a:ea typeface="微软雅黑" panose="020B0503020204020204" pitchFamily="34" charset="-122"/>
        </a:defRPr>
      </a:lvl9pPr>
    </p:titleStyle>
    <p:bodyStyle>
      <a:lvl1pPr marL="342900" indent="-342900" algn="l" rtl="0" eaLnBrk="1" fontAlgn="base" hangingPunct="1">
        <a:spcBef>
          <a:spcPct val="20000"/>
        </a:spcBef>
        <a:spcAft>
          <a:spcPct val="0"/>
        </a:spcAft>
        <a:buChar char="•"/>
        <a:defRPr sz="2000">
          <a:solidFill>
            <a:schemeClr val="accent3"/>
          </a:solidFill>
          <a:latin typeface="+mn-lt"/>
          <a:ea typeface="+mn-ea"/>
          <a:cs typeface="+mn-cs"/>
        </a:defRPr>
      </a:lvl1pPr>
      <a:lvl2pPr marL="742950" indent="-285750" algn="l" rtl="0" eaLnBrk="1" fontAlgn="base" hangingPunct="1">
        <a:spcBef>
          <a:spcPct val="20000"/>
        </a:spcBef>
        <a:spcAft>
          <a:spcPct val="0"/>
        </a:spcAft>
        <a:buChar char="–"/>
        <a:defRPr sz="2000">
          <a:solidFill>
            <a:schemeClr val="accent3"/>
          </a:solidFill>
          <a:latin typeface="+mn-lt"/>
          <a:ea typeface="仿宋_GB2312" pitchFamily="49" charset="-122"/>
        </a:defRPr>
      </a:lvl2pPr>
      <a:lvl3pPr marL="1143000" indent="-228600" algn="l" rtl="0" eaLnBrk="1" fontAlgn="base" hangingPunct="1">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1" fontAlgn="base" hangingPunct="1">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1" fontAlgn="base" hangingPunct="1">
        <a:spcBef>
          <a:spcPct val="20000"/>
        </a:spcBef>
        <a:spcAft>
          <a:spcPct val="0"/>
        </a:spcAft>
        <a:buChar char="»"/>
        <a:defRPr sz="2000">
          <a:solidFill>
            <a:schemeClr val="tx1"/>
          </a:solidFill>
          <a:latin typeface="+mn-lt"/>
          <a:ea typeface="宋体" panose="02010600030101010101" pitchFamily="2" charset="-122"/>
        </a:defRPr>
      </a:lvl5pPr>
      <a:lvl6pPr marL="2514600" indent="-228600" algn="l" rtl="0" eaLnBrk="1" fontAlgn="base" hangingPunct="1">
        <a:spcBef>
          <a:spcPct val="20000"/>
        </a:spcBef>
        <a:spcAft>
          <a:spcPct val="0"/>
        </a:spcAft>
        <a:buChar char="»"/>
        <a:defRPr sz="2000">
          <a:solidFill>
            <a:schemeClr val="tx1"/>
          </a:solidFill>
          <a:latin typeface="+mn-lt"/>
          <a:ea typeface="宋体" panose="02010600030101010101" pitchFamily="2" charset="-122"/>
        </a:defRPr>
      </a:lvl6pPr>
      <a:lvl7pPr marL="2971800" indent="-228600" algn="l" rtl="0" eaLnBrk="1" fontAlgn="base" hangingPunct="1">
        <a:spcBef>
          <a:spcPct val="20000"/>
        </a:spcBef>
        <a:spcAft>
          <a:spcPct val="0"/>
        </a:spcAft>
        <a:buChar char="»"/>
        <a:defRPr sz="2000">
          <a:solidFill>
            <a:schemeClr val="tx1"/>
          </a:solidFill>
          <a:latin typeface="+mn-lt"/>
          <a:ea typeface="宋体" panose="02010600030101010101" pitchFamily="2" charset="-122"/>
        </a:defRPr>
      </a:lvl7pPr>
      <a:lvl8pPr marL="3429000" indent="-228600" algn="l" rtl="0" eaLnBrk="1" fontAlgn="base" hangingPunct="1">
        <a:spcBef>
          <a:spcPct val="20000"/>
        </a:spcBef>
        <a:spcAft>
          <a:spcPct val="0"/>
        </a:spcAft>
        <a:buChar char="»"/>
        <a:defRPr sz="2000">
          <a:solidFill>
            <a:schemeClr val="tx1"/>
          </a:solidFill>
          <a:latin typeface="+mn-lt"/>
          <a:ea typeface="宋体" panose="02010600030101010101" pitchFamily="2" charset="-122"/>
        </a:defRPr>
      </a:lvl8pPr>
      <a:lvl9pPr marL="3886200" indent="-228600" algn="l" rtl="0" eaLnBrk="1" fontAlgn="base" hangingPunct="1">
        <a:spcBef>
          <a:spcPct val="20000"/>
        </a:spcBef>
        <a:spcAft>
          <a:spcPct val="0"/>
        </a:spcAft>
        <a:buChar char="»"/>
        <a:defRPr sz="2000">
          <a:solidFill>
            <a:schemeClr val="tx1"/>
          </a:solidFill>
          <a:latin typeface="+mn-lt"/>
          <a:ea typeface="宋体" panose="02010600030101010101"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rgbClr val="F8F8F8"/>
        </a:solidFill>
        <a:effectLst/>
      </p:bgPr>
    </p:bg>
    <p:spTree>
      <p:nvGrpSpPr>
        <p:cNvPr id="1" name=""/>
        <p:cNvGrpSpPr/>
        <p:nvPr/>
      </p:nvGrpSpPr>
      <p:grpSpPr>
        <a:xfrm>
          <a:off x="0" y="0"/>
          <a:ext cx="0" cy="0"/>
          <a:chOff x="0" y="0"/>
          <a:chExt cx="0" cy="0"/>
        </a:xfrm>
      </p:grpSpPr>
      <p:pic>
        <p:nvPicPr>
          <p:cNvPr id="2" name="图片 1" descr="校标"/>
          <p:cNvPicPr>
            <a:picLocks noChangeAspect="1"/>
          </p:cNvPicPr>
          <p:nvPr userDrawn="1"/>
        </p:nvPicPr>
        <p:blipFill>
          <a:blip r:embed="rId3"/>
          <a:stretch>
            <a:fillRect/>
          </a:stretch>
        </p:blipFill>
        <p:spPr>
          <a:xfrm>
            <a:off x="9483725" y="260350"/>
            <a:ext cx="2291715" cy="429895"/>
          </a:xfrm>
          <a:prstGeom prst="rect">
            <a:avLst/>
          </a:prstGeom>
        </p:spPr>
      </p:pic>
    </p:spTree>
  </p:cSld>
  <p:clrMap bg1="lt1" tx1="dk1" bg2="lt2" tx2="dk2" accent1="accent1" accent2="accent2" accent3="accent3" accent4="accent4" accent5="accent5" accent6="accent6" hlink="hlink" folHlink="folHlink"/>
  <p:sldLayoutIdLst>
    <p:sldLayoutId id="2147483676" r:id="rId1"/>
    <p:sldLayoutId id="2147483677" r:id="rId2"/>
  </p:sldLayoutIdLst>
  <p:transition>
    <p:split orient="vert"/>
  </p:transition>
  <p:txStyles>
    <p:titleStyle>
      <a:lvl1pPr algn="l" rtl="0" eaLnBrk="1" fontAlgn="base" hangingPunct="1">
        <a:spcBef>
          <a:spcPct val="0"/>
        </a:spcBef>
        <a:spcAft>
          <a:spcPct val="0"/>
        </a:spcAft>
        <a:defRPr sz="2400">
          <a:solidFill>
            <a:schemeClr val="accent1"/>
          </a:solidFill>
          <a:latin typeface="+mj-lt"/>
          <a:ea typeface="+mj-ea"/>
          <a:cs typeface="+mj-cs"/>
        </a:defRPr>
      </a:lvl1pPr>
      <a:lvl2pPr algn="l" rtl="0" eaLnBrk="1" fontAlgn="base" hangingPunct="1">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eaLnBrk="1" fontAlgn="base" hangingPunct="1">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eaLnBrk="1" fontAlgn="base" hangingPunct="1">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eaLnBrk="1" fontAlgn="base" hangingPunct="1">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eaLnBrk="1" fontAlgn="base" hangingPunct="1">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eaLnBrk="1" fontAlgn="base" hangingPunct="1">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eaLnBrk="1" fontAlgn="base" hangingPunct="1">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eaLnBrk="1" fontAlgn="base" hangingPunct="1">
        <a:spcBef>
          <a:spcPct val="0"/>
        </a:spcBef>
        <a:spcAft>
          <a:spcPct val="0"/>
        </a:spcAft>
        <a:defRPr sz="2400">
          <a:solidFill>
            <a:schemeClr val="tx2"/>
          </a:solidFill>
          <a:latin typeface="Arial" panose="020B0604020202020204" pitchFamily="34" charset="0"/>
          <a:ea typeface="微软雅黑" panose="020B0503020204020204" pitchFamily="34" charset="-122"/>
        </a:defRPr>
      </a:lvl9pPr>
    </p:titleStyle>
    <p:bodyStyle>
      <a:lvl1pPr marL="342900" indent="-342900" algn="l" rtl="0" eaLnBrk="1" fontAlgn="base" hangingPunct="1">
        <a:spcBef>
          <a:spcPct val="20000"/>
        </a:spcBef>
        <a:spcAft>
          <a:spcPct val="0"/>
        </a:spcAft>
        <a:buChar char="•"/>
        <a:defRPr sz="2000">
          <a:solidFill>
            <a:schemeClr val="accent1"/>
          </a:solidFill>
          <a:latin typeface="+mn-lt"/>
          <a:ea typeface="+mn-ea"/>
          <a:cs typeface="+mn-cs"/>
        </a:defRPr>
      </a:lvl1pPr>
      <a:lvl2pPr marL="742950" indent="-285750" algn="l" rtl="0" eaLnBrk="1" fontAlgn="base" hangingPunct="1">
        <a:spcBef>
          <a:spcPct val="20000"/>
        </a:spcBef>
        <a:spcAft>
          <a:spcPct val="0"/>
        </a:spcAft>
        <a:buChar char="–"/>
        <a:defRPr sz="2000">
          <a:solidFill>
            <a:schemeClr val="accent1"/>
          </a:solidFill>
          <a:latin typeface="+mn-lt"/>
          <a:ea typeface="仿宋_GB2312" pitchFamily="49" charset="-122"/>
        </a:defRPr>
      </a:lvl2pPr>
      <a:lvl3pPr marL="1143000" indent="-228600" algn="l" rtl="0" eaLnBrk="1" fontAlgn="base" hangingPunct="1">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1" fontAlgn="base" hangingPunct="1">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1" fontAlgn="base" hangingPunct="1">
        <a:spcBef>
          <a:spcPct val="20000"/>
        </a:spcBef>
        <a:spcAft>
          <a:spcPct val="0"/>
        </a:spcAft>
        <a:buChar char="»"/>
        <a:defRPr sz="2000">
          <a:solidFill>
            <a:schemeClr val="tx1"/>
          </a:solidFill>
          <a:latin typeface="+mn-lt"/>
          <a:ea typeface="宋体" panose="02010600030101010101" pitchFamily="2" charset="-122"/>
        </a:defRPr>
      </a:lvl5pPr>
      <a:lvl6pPr marL="2514600" indent="-228600" algn="l" rtl="0" eaLnBrk="1" fontAlgn="base" hangingPunct="1">
        <a:spcBef>
          <a:spcPct val="20000"/>
        </a:spcBef>
        <a:spcAft>
          <a:spcPct val="0"/>
        </a:spcAft>
        <a:buChar char="»"/>
        <a:defRPr sz="2000">
          <a:solidFill>
            <a:schemeClr val="tx1"/>
          </a:solidFill>
          <a:latin typeface="+mn-lt"/>
          <a:ea typeface="宋体" panose="02010600030101010101" pitchFamily="2" charset="-122"/>
        </a:defRPr>
      </a:lvl6pPr>
      <a:lvl7pPr marL="2971800" indent="-228600" algn="l" rtl="0" eaLnBrk="1" fontAlgn="base" hangingPunct="1">
        <a:spcBef>
          <a:spcPct val="20000"/>
        </a:spcBef>
        <a:spcAft>
          <a:spcPct val="0"/>
        </a:spcAft>
        <a:buChar char="»"/>
        <a:defRPr sz="2000">
          <a:solidFill>
            <a:schemeClr val="tx1"/>
          </a:solidFill>
          <a:latin typeface="+mn-lt"/>
          <a:ea typeface="宋体" panose="02010600030101010101" pitchFamily="2" charset="-122"/>
        </a:defRPr>
      </a:lvl7pPr>
      <a:lvl8pPr marL="3429000" indent="-228600" algn="l" rtl="0" eaLnBrk="1" fontAlgn="base" hangingPunct="1">
        <a:spcBef>
          <a:spcPct val="20000"/>
        </a:spcBef>
        <a:spcAft>
          <a:spcPct val="0"/>
        </a:spcAft>
        <a:buChar char="»"/>
        <a:defRPr sz="2000">
          <a:solidFill>
            <a:schemeClr val="tx1"/>
          </a:solidFill>
          <a:latin typeface="+mn-lt"/>
          <a:ea typeface="宋体" panose="02010600030101010101" pitchFamily="2" charset="-122"/>
        </a:defRPr>
      </a:lvl8pPr>
      <a:lvl9pPr marL="3886200" indent="-228600" algn="l" rtl="0" eaLnBrk="1" fontAlgn="base" hangingPunct="1">
        <a:spcBef>
          <a:spcPct val="20000"/>
        </a:spcBef>
        <a:spcAft>
          <a:spcPct val="0"/>
        </a:spcAft>
        <a:buChar char="»"/>
        <a:defRPr sz="2000">
          <a:solidFill>
            <a:schemeClr val="tx1"/>
          </a:solidFill>
          <a:latin typeface="+mn-lt"/>
          <a:ea typeface="宋体" panose="02010600030101010101"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0.xml"/><Relationship Id="rId2" Type="http://schemas.openxmlformats.org/officeDocument/2006/relationships/themeOverride" Target="../theme/themeOverride1.xml"/><Relationship Id="rId1" Type="http://schemas.openxmlformats.org/officeDocument/2006/relationships/image" Target="../media/image17.png"/></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2.xml"/><Relationship Id="rId4" Type="http://schemas.openxmlformats.org/officeDocument/2006/relationships/themeOverride" Target="../theme/themeOverride10.xml"/><Relationship Id="rId3" Type="http://schemas.openxmlformats.org/officeDocument/2006/relationships/tags" Target="../tags/tag24.xml"/><Relationship Id="rId2" Type="http://schemas.openxmlformats.org/officeDocument/2006/relationships/image" Target="../media/image33.png"/><Relationship Id="rId1" Type="http://schemas.openxmlformats.org/officeDocument/2006/relationships/image" Target="../media/image32.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themeOverride" Target="../theme/themeOverride11.xml"/><Relationship Id="rId1" Type="http://schemas.openxmlformats.org/officeDocument/2006/relationships/tags" Target="../tags/tag25.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0.xml"/><Relationship Id="rId2" Type="http://schemas.openxmlformats.org/officeDocument/2006/relationships/themeOverride" Target="../theme/themeOverride12.xml"/><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9" Type="http://schemas.openxmlformats.org/officeDocument/2006/relationships/tags" Target="../tags/tag12.xml"/><Relationship Id="rId8" Type="http://schemas.openxmlformats.org/officeDocument/2006/relationships/tags" Target="../tags/tag11.xml"/><Relationship Id="rId7" Type="http://schemas.openxmlformats.org/officeDocument/2006/relationships/tags" Target="../tags/tag10.xml"/><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5" Type="http://schemas.openxmlformats.org/officeDocument/2006/relationships/notesSlide" Target="../notesSlides/notesSlide2.xml"/><Relationship Id="rId14" Type="http://schemas.openxmlformats.org/officeDocument/2006/relationships/slideLayout" Target="../slideLayouts/slideLayout26.xml"/><Relationship Id="rId13" Type="http://schemas.openxmlformats.org/officeDocument/2006/relationships/themeOverride" Target="../theme/themeOverride2.xml"/><Relationship Id="rId12" Type="http://schemas.openxmlformats.org/officeDocument/2006/relationships/tags" Target="../tags/tag15.xml"/><Relationship Id="rId11" Type="http://schemas.openxmlformats.org/officeDocument/2006/relationships/tags" Target="../tags/tag14.xml"/><Relationship Id="rId10" Type="http://schemas.openxmlformats.org/officeDocument/2006/relationships/tags" Target="../tags/tag13.xml"/><Relationship Id="rId1" Type="http://schemas.openxmlformats.org/officeDocument/2006/relationships/tags" Target="../tags/tag4.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2.xml"/><Relationship Id="rId4" Type="http://schemas.openxmlformats.org/officeDocument/2006/relationships/themeOverride" Target="../theme/themeOverride3.xml"/><Relationship Id="rId3" Type="http://schemas.openxmlformats.org/officeDocument/2006/relationships/tags" Target="../tags/tag17.xml"/><Relationship Id="rId2" Type="http://schemas.openxmlformats.org/officeDocument/2006/relationships/image" Target="../media/image18.png"/><Relationship Id="rId1" Type="http://schemas.openxmlformats.org/officeDocument/2006/relationships/tags" Target="../tags/tag16.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themeOverride" Target="../theme/themeOverride4.xml"/><Relationship Id="rId2" Type="http://schemas.openxmlformats.org/officeDocument/2006/relationships/tags" Target="../tags/tag18.xml"/><Relationship Id="rId1" Type="http://schemas.openxmlformats.org/officeDocument/2006/relationships/image" Target="../media/image19.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themeOverride" Target="../theme/themeOverride5.xml"/><Relationship Id="rId2" Type="http://schemas.openxmlformats.org/officeDocument/2006/relationships/tags" Target="../tags/tag19.xml"/><Relationship Id="rId1" Type="http://schemas.openxmlformats.org/officeDocument/2006/relationships/image" Target="../media/image20.png"/></Relationships>
</file>

<file path=ppt/slides/_rels/slide6.xml.rels><?xml version="1.0" encoding="UTF-8" standalone="yes"?>
<Relationships xmlns="http://schemas.openxmlformats.org/package/2006/relationships"><Relationship Id="rId9" Type="http://schemas.openxmlformats.org/officeDocument/2006/relationships/notesSlide" Target="../notesSlides/notesSlide6.xml"/><Relationship Id="rId8" Type="http://schemas.openxmlformats.org/officeDocument/2006/relationships/vmlDrawing" Target="../drawings/vmlDrawing1.vml"/><Relationship Id="rId7" Type="http://schemas.openxmlformats.org/officeDocument/2006/relationships/slideLayout" Target="../slideLayouts/slideLayout2.xml"/><Relationship Id="rId6" Type="http://schemas.openxmlformats.org/officeDocument/2006/relationships/themeOverride" Target="../theme/themeOverride6.xml"/><Relationship Id="rId5" Type="http://schemas.openxmlformats.org/officeDocument/2006/relationships/tags" Target="../tags/tag20.xml"/><Relationship Id="rId4" Type="http://schemas.openxmlformats.org/officeDocument/2006/relationships/image" Target="../media/image22.wmf"/><Relationship Id="rId3" Type="http://schemas.openxmlformats.org/officeDocument/2006/relationships/oleObject" Target="../embeddings/oleObject1.bin"/><Relationship Id="rId2" Type="http://schemas.openxmlformats.org/officeDocument/2006/relationships/image" Target="../media/image21.png"/><Relationship Id="rId1" Type="http://schemas.openxmlformats.org/officeDocument/2006/relationships/image" Target="../media/image20.png"/></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slideLayout" Target="../slideLayouts/slideLayout2.xml"/><Relationship Id="rId6" Type="http://schemas.openxmlformats.org/officeDocument/2006/relationships/themeOverride" Target="../theme/themeOverride7.xml"/><Relationship Id="rId5" Type="http://schemas.openxmlformats.org/officeDocument/2006/relationships/tags" Target="../tags/tag21.xml"/><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8.xml.rels><?xml version="1.0" encoding="UTF-8" standalone="yes"?>
<Relationships xmlns="http://schemas.openxmlformats.org/package/2006/relationships"><Relationship Id="rId9" Type="http://schemas.openxmlformats.org/officeDocument/2006/relationships/notesSlide" Target="../notesSlides/notesSlide8.xml"/><Relationship Id="rId8" Type="http://schemas.openxmlformats.org/officeDocument/2006/relationships/vmlDrawing" Target="../drawings/vmlDrawing2.vml"/><Relationship Id="rId7" Type="http://schemas.openxmlformats.org/officeDocument/2006/relationships/slideLayout" Target="../slideLayouts/slideLayout2.xml"/><Relationship Id="rId6" Type="http://schemas.openxmlformats.org/officeDocument/2006/relationships/themeOverride" Target="../theme/themeOverride8.xml"/><Relationship Id="rId5" Type="http://schemas.openxmlformats.org/officeDocument/2006/relationships/tags" Target="../tags/tag22.xml"/><Relationship Id="rId4" Type="http://schemas.openxmlformats.org/officeDocument/2006/relationships/image" Target="../media/image28.wmf"/><Relationship Id="rId3" Type="http://schemas.openxmlformats.org/officeDocument/2006/relationships/oleObject" Target="../embeddings/oleObject3.bin"/><Relationship Id="rId2" Type="http://schemas.openxmlformats.org/officeDocument/2006/relationships/image" Target="../media/image27.emf"/><Relationship Id="rId1"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2.xml"/><Relationship Id="rId5" Type="http://schemas.openxmlformats.org/officeDocument/2006/relationships/themeOverride" Target="../theme/themeOverride9.xml"/><Relationship Id="rId4" Type="http://schemas.openxmlformats.org/officeDocument/2006/relationships/tags" Target="../tags/tag23.xml"/><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0" y="1268859"/>
            <a:ext cx="12205568" cy="4728480"/>
          </a:xfrm>
          <a:prstGeom prst="rect">
            <a:avLst/>
          </a:prstGeom>
          <a:pattFill prst="ltUpDiag">
            <a:fgClr>
              <a:schemeClr val="accent3"/>
            </a:fgClr>
            <a:bgClr>
              <a:schemeClr val="accent2"/>
            </a:bgClr>
          </a:patt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3" name="文本框 52"/>
          <p:cNvSpPr txBox="1"/>
          <p:nvPr/>
        </p:nvSpPr>
        <p:spPr>
          <a:xfrm>
            <a:off x="717727" y="2155826"/>
            <a:ext cx="9697586" cy="1861185"/>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1500" b="0" i="0" u="none" strike="noStrike" kern="1200" cap="none" spc="0" normalizeH="0" baseline="0" noProof="0" dirty="0">
                <a:ln>
                  <a:noFill/>
                </a:ln>
                <a:gradFill>
                  <a:gsLst>
                    <a:gs pos="0">
                      <a:srgbClr val="FFFFFF">
                        <a:alpha val="15000"/>
                      </a:srgbClr>
                    </a:gs>
                    <a:gs pos="100000">
                      <a:srgbClr val="FFFFFF">
                        <a:alpha val="0"/>
                      </a:srgbClr>
                    </a:gs>
                  </a:gsLst>
                  <a:lin ang="5400000" scaled="1"/>
                </a:gradFill>
                <a:effectLst/>
                <a:uLnTx/>
                <a:uFillTx/>
                <a:latin typeface="Impact" panose="020B0806030902050204" pitchFamily="34" charset="0"/>
                <a:ea typeface="宋体" panose="02010600030101010101" pitchFamily="2" charset="-122"/>
                <a:cs typeface="+mn-cs"/>
              </a:rPr>
              <a:t>Virtual Oral</a:t>
            </a:r>
            <a:endParaRPr kumimoji="0" lang="en-US" altLang="zh-CN" sz="11500" b="0" i="0" u="none" strike="noStrike" kern="1200" cap="none" spc="0" normalizeH="0" baseline="0" noProof="0" dirty="0">
              <a:ln>
                <a:noFill/>
              </a:ln>
              <a:gradFill>
                <a:gsLst>
                  <a:gs pos="0">
                    <a:srgbClr val="FFFFFF">
                      <a:alpha val="15000"/>
                    </a:srgbClr>
                  </a:gs>
                  <a:gs pos="100000">
                    <a:srgbClr val="FFFFFF">
                      <a:alpha val="0"/>
                    </a:srgbClr>
                  </a:gs>
                </a:gsLst>
                <a:lin ang="5400000" scaled="1"/>
              </a:gradFill>
              <a:effectLst/>
              <a:uLnTx/>
              <a:uFillTx/>
              <a:latin typeface="Impact" panose="020B0806030902050204" pitchFamily="34" charset="0"/>
              <a:ea typeface="宋体" panose="02010600030101010101" pitchFamily="2" charset="-122"/>
              <a:cs typeface="+mn-cs"/>
            </a:endParaRPr>
          </a:p>
        </p:txBody>
      </p:sp>
      <p:sp>
        <p:nvSpPr>
          <p:cNvPr id="3" name="矩形 2"/>
          <p:cNvSpPr/>
          <p:nvPr/>
        </p:nvSpPr>
        <p:spPr bwMode="auto">
          <a:xfrm>
            <a:off x="915035" y="-6985"/>
            <a:ext cx="2088515" cy="1660525"/>
          </a:xfrm>
          <a:prstGeom prst="rect">
            <a:avLst/>
          </a:prstGeom>
          <a:solidFill>
            <a:schemeClr val="bg1"/>
          </a:solidFill>
          <a:ln w="12700"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4" name="文本框 3"/>
          <p:cNvSpPr txBox="1"/>
          <p:nvPr/>
        </p:nvSpPr>
        <p:spPr>
          <a:xfrm>
            <a:off x="1034415" y="1240155"/>
            <a:ext cx="1872615" cy="460375"/>
          </a:xfrm>
          <a:prstGeom prst="rect">
            <a:avLst/>
          </a:prstGeom>
          <a:noFill/>
        </p:spPr>
        <p:txBody>
          <a:bodyPr wrap="square" rtlCol="0">
            <a:spAutoFit/>
          </a:bodyPr>
          <a:lstStyle/>
          <a:p>
            <a:pPr marL="0" marR="0" lvl="0" indent="0" algn="dist"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smtClean="0">
                <a:ln>
                  <a:noFill/>
                </a:ln>
                <a:solidFill>
                  <a:schemeClr val="accent3"/>
                </a:solidFill>
                <a:effectLst/>
                <a:uLnTx/>
                <a:uFillTx/>
                <a:latin typeface="Impact" panose="020B0806030902050204" pitchFamily="34" charset="0"/>
                <a:ea typeface="宋体" panose="02010600030101010101" pitchFamily="2" charset="-122"/>
                <a:cs typeface="+mn-cs"/>
              </a:rPr>
              <a:t>PRICAI 2022</a:t>
            </a:r>
            <a:endParaRPr kumimoji="0" lang="en-US" altLang="zh-CN" sz="2400" b="0" i="0" u="none" strike="noStrike" kern="1200" cap="none" spc="0" normalizeH="0" baseline="0" noProof="0" dirty="0" smtClean="0">
              <a:ln>
                <a:noFill/>
              </a:ln>
              <a:solidFill>
                <a:schemeClr val="accent3"/>
              </a:solidFill>
              <a:effectLst/>
              <a:uLnTx/>
              <a:uFillTx/>
              <a:latin typeface="Impact" panose="020B0806030902050204" pitchFamily="34" charset="0"/>
              <a:ea typeface="宋体" panose="02010600030101010101" pitchFamily="2" charset="-122"/>
              <a:cs typeface="+mn-cs"/>
            </a:endParaRPr>
          </a:p>
        </p:txBody>
      </p:sp>
      <p:sp>
        <p:nvSpPr>
          <p:cNvPr id="50" name="矩形 49"/>
          <p:cNvSpPr/>
          <p:nvPr/>
        </p:nvSpPr>
        <p:spPr>
          <a:xfrm>
            <a:off x="1522031" y="1988728"/>
            <a:ext cx="9152890" cy="1198880"/>
          </a:xfrm>
          <a:prstGeom prst="rect">
            <a:avLst/>
          </a:prstGeom>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0" dirty="0">
                <a:ln>
                  <a:noFill/>
                </a:ln>
                <a:solidFill>
                  <a:srgbClr val="FFFFFF"/>
                </a:solidFill>
                <a:effectLst>
                  <a:outerShdw blurRad="127000" sx="101000" sy="101000" algn="ctr" rotWithShape="0">
                    <a:prstClr val="black">
                      <a:alpha val="40000"/>
                    </a:prstClr>
                  </a:outerShdw>
                </a:effectLst>
                <a:uLnTx/>
                <a:uFillTx/>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rPr>
              <a:t>APGKT: Exploiting Associative Path on Skills</a:t>
            </a:r>
            <a:endParaRPr kumimoji="0" lang="zh-CN" altLang="en-US" sz="3600" b="1" i="0" u="none" strike="noStrike" kern="1200" cap="none" spc="0" normalizeH="0" baseline="0" noProof="0" dirty="0">
              <a:ln>
                <a:noFill/>
              </a:ln>
              <a:solidFill>
                <a:srgbClr val="FFFFFF"/>
              </a:solidFill>
              <a:effectLst>
                <a:outerShdw blurRad="127000" sx="101000" sy="101000" algn="ctr" rotWithShape="0">
                  <a:prstClr val="black">
                    <a:alpha val="40000"/>
                  </a:prstClr>
                </a:outerShdw>
              </a:effectLst>
              <a:uLnTx/>
              <a:uFillTx/>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endParaRP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0" dirty="0">
                <a:ln>
                  <a:noFill/>
                </a:ln>
                <a:solidFill>
                  <a:srgbClr val="FFFFFF"/>
                </a:solidFill>
                <a:effectLst>
                  <a:outerShdw blurRad="127000" sx="101000" sy="101000" algn="ctr" rotWithShape="0">
                    <a:prstClr val="black">
                      <a:alpha val="40000"/>
                    </a:prstClr>
                  </a:outerShdw>
                </a:effectLst>
                <a:uLnTx/>
                <a:uFillTx/>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rPr>
              <a:t>Graph for Knowledge Tracing</a:t>
            </a:r>
            <a:endParaRPr kumimoji="0" lang="zh-CN" altLang="en-US" sz="3600" b="1" i="0" u="none" strike="noStrike" kern="1200" cap="none" spc="0" normalizeH="0" baseline="0" noProof="0" dirty="0">
              <a:ln>
                <a:noFill/>
              </a:ln>
              <a:solidFill>
                <a:srgbClr val="FFFFFF"/>
              </a:solidFill>
              <a:effectLst>
                <a:outerShdw blurRad="127000" sx="101000" sy="101000" algn="ctr" rotWithShape="0">
                  <a:prstClr val="black">
                    <a:alpha val="40000"/>
                  </a:prstClr>
                </a:outerShdw>
              </a:effectLst>
              <a:uLnTx/>
              <a:uFillTx/>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endParaRPr>
          </a:p>
        </p:txBody>
      </p:sp>
      <p:sp>
        <p:nvSpPr>
          <p:cNvPr id="51" name="文本框 50"/>
          <p:cNvSpPr txBox="1"/>
          <p:nvPr/>
        </p:nvSpPr>
        <p:spPr>
          <a:xfrm>
            <a:off x="3126265" y="3284725"/>
            <a:ext cx="5944311" cy="553085"/>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500" b="1" i="1" u="none" strike="noStrike" kern="1200" cap="none" spc="200" normalizeH="0" baseline="0" noProof="0" dirty="0">
                <a:ln>
                  <a:noFill/>
                </a:ln>
                <a:solidFill>
                  <a:schemeClr val="bg1"/>
                </a:solidFill>
                <a:effectLst>
                  <a:outerShdw blurRad="63500" sx="102000" sy="102000" algn="ctr" rotWithShape="0">
                    <a:prstClr val="black">
                      <a:alpha val="40000"/>
                    </a:prstClr>
                  </a:outerShdw>
                </a:effectLst>
                <a:uLnTx/>
                <a:uFillTx/>
                <a:latin typeface="Times New Roman" panose="02020603050405020304" pitchFamily="18" charset="0"/>
                <a:ea typeface="微软雅黑 Light" panose="020B0502040204020203" pitchFamily="34" charset="-122"/>
                <a:cs typeface="Times New Roman" panose="02020603050405020304" pitchFamily="18" charset="0"/>
                <a:sym typeface="+mn-ea"/>
              </a:rPr>
              <a:t>Haotian zhang, Chenyang Bu*, Fei Liu*, Shuochen Liu, Yuhong Zhang, and Xuegang Hu</a:t>
            </a:r>
            <a:endParaRPr kumimoji="0" lang="zh-CN" altLang="en-US" sz="1500" b="1" i="1" u="none" strike="noStrike" kern="1200" cap="none" spc="200" normalizeH="0" baseline="0" noProof="0" dirty="0">
              <a:ln>
                <a:noFill/>
              </a:ln>
              <a:solidFill>
                <a:schemeClr val="bg1"/>
              </a:solidFill>
              <a:effectLst>
                <a:outerShdw blurRad="63500" sx="102000" sy="102000" algn="ctr" rotWithShape="0">
                  <a:prstClr val="black">
                    <a:alpha val="40000"/>
                  </a:prstClr>
                </a:outerShdw>
              </a:effectLst>
              <a:uLnTx/>
              <a:uFillTx/>
              <a:latin typeface="Times New Roman" panose="02020603050405020304" pitchFamily="18" charset="0"/>
              <a:ea typeface="微软雅黑 Light" panose="020B0502040204020203" pitchFamily="34" charset="-122"/>
              <a:cs typeface="Times New Roman" panose="02020603050405020304" pitchFamily="18" charset="0"/>
              <a:sym typeface="+mn-ea"/>
            </a:endParaRPr>
          </a:p>
        </p:txBody>
      </p:sp>
      <p:grpSp>
        <p:nvGrpSpPr>
          <p:cNvPr id="9" name="组合 8"/>
          <p:cNvGrpSpPr/>
          <p:nvPr/>
        </p:nvGrpSpPr>
        <p:grpSpPr>
          <a:xfrm>
            <a:off x="8807636" y="5317003"/>
            <a:ext cx="365130" cy="365130"/>
            <a:chOff x="6061448" y="6030118"/>
            <a:chExt cx="434477" cy="434477"/>
          </a:xfrm>
        </p:grpSpPr>
        <p:sp>
          <p:nvSpPr>
            <p:cNvPr id="8" name="椭圆 7"/>
            <p:cNvSpPr/>
            <p:nvPr/>
          </p:nvSpPr>
          <p:spPr bwMode="auto">
            <a:xfrm>
              <a:off x="6061448" y="6030118"/>
              <a:ext cx="434477" cy="434477"/>
            </a:xfrm>
            <a:prstGeom prst="ellipse">
              <a:avLst/>
            </a:prstGeom>
            <a:gradFill>
              <a:gsLst>
                <a:gs pos="50000">
                  <a:schemeClr val="accent1">
                    <a:lumMod val="98000"/>
                    <a:lumOff val="2000"/>
                  </a:schemeClr>
                </a:gs>
                <a:gs pos="0">
                  <a:schemeClr val="accent1">
                    <a:lumMod val="85000"/>
                    <a:lumOff val="15000"/>
                  </a:schemeClr>
                </a:gs>
                <a:gs pos="100000">
                  <a:schemeClr val="accent1">
                    <a:lumMod val="85000"/>
                  </a:schemeClr>
                </a:gs>
              </a:gsLst>
              <a:lin ang="5400000" scaled="1"/>
            </a:gra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52" name="old-radio-microphone_77525"/>
            <p:cNvSpPr>
              <a:spLocks noChangeAspect="1"/>
            </p:cNvSpPr>
            <p:nvPr/>
          </p:nvSpPr>
          <p:spPr bwMode="auto">
            <a:xfrm>
              <a:off x="6208347" y="6096630"/>
              <a:ext cx="165143" cy="301451"/>
            </a:xfrm>
            <a:custGeom>
              <a:avLst/>
              <a:gdLst>
                <a:gd name="connsiteX0" fmla="*/ 166499 w 332998"/>
                <a:gd name="connsiteY0" fmla="*/ 514510 h 607851"/>
                <a:gd name="connsiteX1" fmla="*/ 88621 w 332998"/>
                <a:gd name="connsiteY1" fmla="*/ 574180 h 607851"/>
                <a:gd name="connsiteX2" fmla="*/ 88621 w 332998"/>
                <a:gd name="connsiteY2" fmla="*/ 574701 h 607851"/>
                <a:gd name="connsiteX3" fmla="*/ 244378 w 332998"/>
                <a:gd name="connsiteY3" fmla="*/ 574701 h 607851"/>
                <a:gd name="connsiteX4" fmla="*/ 244378 w 332998"/>
                <a:gd name="connsiteY4" fmla="*/ 574180 h 607851"/>
                <a:gd name="connsiteX5" fmla="*/ 166499 w 332998"/>
                <a:gd name="connsiteY5" fmla="*/ 514510 h 607851"/>
                <a:gd name="connsiteX6" fmla="*/ 88812 w 332998"/>
                <a:gd name="connsiteY6" fmla="*/ 368072 h 607851"/>
                <a:gd name="connsiteX7" fmla="*/ 166464 w 332998"/>
                <a:gd name="connsiteY7" fmla="*/ 423197 h 607851"/>
                <a:gd name="connsiteX8" fmla="*/ 244116 w 332998"/>
                <a:gd name="connsiteY8" fmla="*/ 368072 h 607851"/>
                <a:gd name="connsiteX9" fmla="*/ 16635 w 332998"/>
                <a:gd name="connsiteY9" fmla="*/ 221152 h 607851"/>
                <a:gd name="connsiteX10" fmla="*/ 33196 w 332998"/>
                <a:gd name="connsiteY10" fmla="*/ 237690 h 607851"/>
                <a:gd name="connsiteX11" fmla="*/ 33196 w 332998"/>
                <a:gd name="connsiteY11" fmla="*/ 381165 h 607851"/>
                <a:gd name="connsiteX12" fmla="*/ 69673 w 332998"/>
                <a:gd name="connsiteY12" fmla="*/ 448285 h 607851"/>
                <a:gd name="connsiteX13" fmla="*/ 163590 w 332998"/>
                <a:gd name="connsiteY13" fmla="*/ 481211 h 607851"/>
                <a:gd name="connsiteX14" fmla="*/ 169408 w 332998"/>
                <a:gd name="connsiteY14" fmla="*/ 481211 h 607851"/>
                <a:gd name="connsiteX15" fmla="*/ 263325 w 332998"/>
                <a:gd name="connsiteY15" fmla="*/ 448285 h 607851"/>
                <a:gd name="connsiteX16" fmla="*/ 299803 w 332998"/>
                <a:gd name="connsiteY16" fmla="*/ 381165 h 607851"/>
                <a:gd name="connsiteX17" fmla="*/ 299803 w 332998"/>
                <a:gd name="connsiteY17" fmla="*/ 237690 h 607851"/>
                <a:gd name="connsiteX18" fmla="*/ 316363 w 332998"/>
                <a:gd name="connsiteY18" fmla="*/ 221152 h 607851"/>
                <a:gd name="connsiteX19" fmla="*/ 332998 w 332998"/>
                <a:gd name="connsiteY19" fmla="*/ 237690 h 607851"/>
                <a:gd name="connsiteX20" fmla="*/ 332998 w 332998"/>
                <a:gd name="connsiteY20" fmla="*/ 381165 h 607851"/>
                <a:gd name="connsiteX21" fmla="*/ 284138 w 332998"/>
                <a:gd name="connsiteY21" fmla="*/ 474134 h 607851"/>
                <a:gd name="connsiteX22" fmla="*/ 235277 w 332998"/>
                <a:gd name="connsiteY22" fmla="*/ 501548 h 607851"/>
                <a:gd name="connsiteX23" fmla="*/ 243781 w 332998"/>
                <a:gd name="connsiteY23" fmla="*/ 507880 h 607851"/>
                <a:gd name="connsiteX24" fmla="*/ 277573 w 332998"/>
                <a:gd name="connsiteY24" fmla="*/ 574180 h 607851"/>
                <a:gd name="connsiteX25" fmla="*/ 277573 w 332998"/>
                <a:gd name="connsiteY25" fmla="*/ 591313 h 607851"/>
                <a:gd name="connsiteX26" fmla="*/ 261013 w 332998"/>
                <a:gd name="connsiteY26" fmla="*/ 607851 h 607851"/>
                <a:gd name="connsiteX27" fmla="*/ 71986 w 332998"/>
                <a:gd name="connsiteY27" fmla="*/ 607851 h 607851"/>
                <a:gd name="connsiteX28" fmla="*/ 55425 w 332998"/>
                <a:gd name="connsiteY28" fmla="*/ 591313 h 607851"/>
                <a:gd name="connsiteX29" fmla="*/ 55425 w 332998"/>
                <a:gd name="connsiteY29" fmla="*/ 574180 h 607851"/>
                <a:gd name="connsiteX30" fmla="*/ 89217 w 332998"/>
                <a:gd name="connsiteY30" fmla="*/ 507880 h 607851"/>
                <a:gd name="connsiteX31" fmla="*/ 97721 w 332998"/>
                <a:gd name="connsiteY31" fmla="*/ 501548 h 607851"/>
                <a:gd name="connsiteX32" fmla="*/ 48861 w 332998"/>
                <a:gd name="connsiteY32" fmla="*/ 474134 h 607851"/>
                <a:gd name="connsiteX33" fmla="*/ 0 w 332998"/>
                <a:gd name="connsiteY33" fmla="*/ 381165 h 607851"/>
                <a:gd name="connsiteX34" fmla="*/ 0 w 332998"/>
                <a:gd name="connsiteY34" fmla="*/ 237690 h 607851"/>
                <a:gd name="connsiteX35" fmla="*/ 16635 w 332998"/>
                <a:gd name="connsiteY35" fmla="*/ 221152 h 607851"/>
                <a:gd name="connsiteX36" fmla="*/ 166464 w 332998"/>
                <a:gd name="connsiteY36" fmla="*/ 33150 h 607851"/>
                <a:gd name="connsiteX37" fmla="*/ 88588 w 332998"/>
                <a:gd name="connsiteY37" fmla="*/ 92819 h 607851"/>
                <a:gd name="connsiteX38" fmla="*/ 88588 w 332998"/>
                <a:gd name="connsiteY38" fmla="*/ 112038 h 607851"/>
                <a:gd name="connsiteX39" fmla="*/ 137000 w 332998"/>
                <a:gd name="connsiteY39" fmla="*/ 112038 h 607851"/>
                <a:gd name="connsiteX40" fmla="*/ 153560 w 332998"/>
                <a:gd name="connsiteY40" fmla="*/ 128650 h 607851"/>
                <a:gd name="connsiteX41" fmla="*/ 137000 w 332998"/>
                <a:gd name="connsiteY41" fmla="*/ 145188 h 607851"/>
                <a:gd name="connsiteX42" fmla="*/ 88588 w 332998"/>
                <a:gd name="connsiteY42" fmla="*/ 145188 h 607851"/>
                <a:gd name="connsiteX43" fmla="*/ 88588 w 332998"/>
                <a:gd name="connsiteY43" fmla="*/ 186532 h 607851"/>
                <a:gd name="connsiteX44" fmla="*/ 137000 w 332998"/>
                <a:gd name="connsiteY44" fmla="*/ 186532 h 607851"/>
                <a:gd name="connsiteX45" fmla="*/ 153560 w 332998"/>
                <a:gd name="connsiteY45" fmla="*/ 203069 h 607851"/>
                <a:gd name="connsiteX46" fmla="*/ 137000 w 332998"/>
                <a:gd name="connsiteY46" fmla="*/ 219681 h 607851"/>
                <a:gd name="connsiteX47" fmla="*/ 88588 w 332998"/>
                <a:gd name="connsiteY47" fmla="*/ 219681 h 607851"/>
                <a:gd name="connsiteX48" fmla="*/ 88588 w 332998"/>
                <a:gd name="connsiteY48" fmla="*/ 261025 h 607851"/>
                <a:gd name="connsiteX49" fmla="*/ 137000 w 332998"/>
                <a:gd name="connsiteY49" fmla="*/ 261025 h 607851"/>
                <a:gd name="connsiteX50" fmla="*/ 153560 w 332998"/>
                <a:gd name="connsiteY50" fmla="*/ 277563 h 607851"/>
                <a:gd name="connsiteX51" fmla="*/ 137000 w 332998"/>
                <a:gd name="connsiteY51" fmla="*/ 294175 h 607851"/>
                <a:gd name="connsiteX52" fmla="*/ 88588 w 332998"/>
                <a:gd name="connsiteY52" fmla="*/ 294175 h 607851"/>
                <a:gd name="connsiteX53" fmla="*/ 88588 w 332998"/>
                <a:gd name="connsiteY53" fmla="*/ 334923 h 607851"/>
                <a:gd name="connsiteX54" fmla="*/ 244340 w 332998"/>
                <a:gd name="connsiteY54" fmla="*/ 334923 h 607851"/>
                <a:gd name="connsiteX55" fmla="*/ 244340 w 332998"/>
                <a:gd name="connsiteY55" fmla="*/ 294100 h 607851"/>
                <a:gd name="connsiteX56" fmla="*/ 195929 w 332998"/>
                <a:gd name="connsiteY56" fmla="*/ 294100 h 607851"/>
                <a:gd name="connsiteX57" fmla="*/ 179369 w 332998"/>
                <a:gd name="connsiteY57" fmla="*/ 277563 h 607851"/>
                <a:gd name="connsiteX58" fmla="*/ 195929 w 332998"/>
                <a:gd name="connsiteY58" fmla="*/ 261025 h 607851"/>
                <a:gd name="connsiteX59" fmla="*/ 244340 w 332998"/>
                <a:gd name="connsiteY59" fmla="*/ 261025 h 607851"/>
                <a:gd name="connsiteX60" fmla="*/ 244340 w 332998"/>
                <a:gd name="connsiteY60" fmla="*/ 219681 h 607851"/>
                <a:gd name="connsiteX61" fmla="*/ 195929 w 332998"/>
                <a:gd name="connsiteY61" fmla="*/ 219681 h 607851"/>
                <a:gd name="connsiteX62" fmla="*/ 179369 w 332998"/>
                <a:gd name="connsiteY62" fmla="*/ 203069 h 607851"/>
                <a:gd name="connsiteX63" fmla="*/ 195929 w 332998"/>
                <a:gd name="connsiteY63" fmla="*/ 186532 h 607851"/>
                <a:gd name="connsiteX64" fmla="*/ 244340 w 332998"/>
                <a:gd name="connsiteY64" fmla="*/ 186532 h 607851"/>
                <a:gd name="connsiteX65" fmla="*/ 244340 w 332998"/>
                <a:gd name="connsiteY65" fmla="*/ 145188 h 607851"/>
                <a:gd name="connsiteX66" fmla="*/ 195929 w 332998"/>
                <a:gd name="connsiteY66" fmla="*/ 145188 h 607851"/>
                <a:gd name="connsiteX67" fmla="*/ 179369 w 332998"/>
                <a:gd name="connsiteY67" fmla="*/ 128650 h 607851"/>
                <a:gd name="connsiteX68" fmla="*/ 195929 w 332998"/>
                <a:gd name="connsiteY68" fmla="*/ 112038 h 607851"/>
                <a:gd name="connsiteX69" fmla="*/ 244340 w 332998"/>
                <a:gd name="connsiteY69" fmla="*/ 112038 h 607851"/>
                <a:gd name="connsiteX70" fmla="*/ 244340 w 332998"/>
                <a:gd name="connsiteY70" fmla="*/ 92819 h 607851"/>
                <a:gd name="connsiteX71" fmla="*/ 166464 w 332998"/>
                <a:gd name="connsiteY71" fmla="*/ 33150 h 607851"/>
                <a:gd name="connsiteX72" fmla="*/ 166464 w 332998"/>
                <a:gd name="connsiteY72" fmla="*/ 0 h 607851"/>
                <a:gd name="connsiteX73" fmla="*/ 243743 w 332998"/>
                <a:gd name="connsiteY73" fmla="*/ 26520 h 607851"/>
                <a:gd name="connsiteX74" fmla="*/ 277534 w 332998"/>
                <a:gd name="connsiteY74" fmla="*/ 92819 h 607851"/>
                <a:gd name="connsiteX75" fmla="*/ 277534 w 332998"/>
                <a:gd name="connsiteY75" fmla="*/ 363528 h 607851"/>
                <a:gd name="connsiteX76" fmla="*/ 243743 w 332998"/>
                <a:gd name="connsiteY76" fmla="*/ 429827 h 607851"/>
                <a:gd name="connsiteX77" fmla="*/ 166464 w 332998"/>
                <a:gd name="connsiteY77" fmla="*/ 456347 h 607851"/>
                <a:gd name="connsiteX78" fmla="*/ 89185 w 332998"/>
                <a:gd name="connsiteY78" fmla="*/ 429827 h 607851"/>
                <a:gd name="connsiteX79" fmla="*/ 55394 w 332998"/>
                <a:gd name="connsiteY79" fmla="*/ 363528 h 607851"/>
                <a:gd name="connsiteX80" fmla="*/ 55394 w 332998"/>
                <a:gd name="connsiteY80" fmla="*/ 92819 h 607851"/>
                <a:gd name="connsiteX81" fmla="*/ 89185 w 332998"/>
                <a:gd name="connsiteY81" fmla="*/ 26520 h 607851"/>
                <a:gd name="connsiteX82" fmla="*/ 166464 w 332998"/>
                <a:gd name="connsiteY82" fmla="*/ 0 h 607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32998" h="607851">
                  <a:moveTo>
                    <a:pt x="166499" y="514510"/>
                  </a:moveTo>
                  <a:cubicBezTo>
                    <a:pt x="124278" y="514510"/>
                    <a:pt x="88621" y="541775"/>
                    <a:pt x="88621" y="574180"/>
                  </a:cubicBezTo>
                  <a:lnTo>
                    <a:pt x="88621" y="574701"/>
                  </a:lnTo>
                  <a:lnTo>
                    <a:pt x="244378" y="574701"/>
                  </a:lnTo>
                  <a:lnTo>
                    <a:pt x="244378" y="574180"/>
                  </a:lnTo>
                  <a:cubicBezTo>
                    <a:pt x="244378" y="541775"/>
                    <a:pt x="208721" y="514510"/>
                    <a:pt x="166499" y="514510"/>
                  </a:cubicBezTo>
                  <a:close/>
                  <a:moveTo>
                    <a:pt x="88812" y="368072"/>
                  </a:moveTo>
                  <a:cubicBezTo>
                    <a:pt x="92020" y="398391"/>
                    <a:pt x="126258" y="423197"/>
                    <a:pt x="166464" y="423197"/>
                  </a:cubicBezTo>
                  <a:cubicBezTo>
                    <a:pt x="206670" y="423197"/>
                    <a:pt x="240909" y="398391"/>
                    <a:pt x="244116" y="368072"/>
                  </a:cubicBezTo>
                  <a:close/>
                  <a:moveTo>
                    <a:pt x="16635" y="221152"/>
                  </a:moveTo>
                  <a:cubicBezTo>
                    <a:pt x="25811" y="221152"/>
                    <a:pt x="33196" y="228527"/>
                    <a:pt x="33196" y="237690"/>
                  </a:cubicBezTo>
                  <a:lnTo>
                    <a:pt x="33196" y="381165"/>
                  </a:lnTo>
                  <a:cubicBezTo>
                    <a:pt x="33196" y="405599"/>
                    <a:pt x="46175" y="429438"/>
                    <a:pt x="69673" y="448285"/>
                  </a:cubicBezTo>
                  <a:cubicBezTo>
                    <a:pt x="94588" y="468249"/>
                    <a:pt x="127933" y="479945"/>
                    <a:pt x="163590" y="481211"/>
                  </a:cubicBezTo>
                  <a:cubicBezTo>
                    <a:pt x="164112" y="481211"/>
                    <a:pt x="168886" y="481211"/>
                    <a:pt x="169408" y="481211"/>
                  </a:cubicBezTo>
                  <a:cubicBezTo>
                    <a:pt x="205066" y="479945"/>
                    <a:pt x="238410" y="468249"/>
                    <a:pt x="263325" y="448285"/>
                  </a:cubicBezTo>
                  <a:cubicBezTo>
                    <a:pt x="286823" y="429438"/>
                    <a:pt x="299803" y="405599"/>
                    <a:pt x="299803" y="381165"/>
                  </a:cubicBezTo>
                  <a:lnTo>
                    <a:pt x="299803" y="237690"/>
                  </a:lnTo>
                  <a:cubicBezTo>
                    <a:pt x="299803" y="228527"/>
                    <a:pt x="307188" y="221152"/>
                    <a:pt x="316363" y="221152"/>
                  </a:cubicBezTo>
                  <a:cubicBezTo>
                    <a:pt x="325539" y="221152"/>
                    <a:pt x="332998" y="228527"/>
                    <a:pt x="332998" y="237690"/>
                  </a:cubicBezTo>
                  <a:lnTo>
                    <a:pt x="332998" y="381165"/>
                  </a:lnTo>
                  <a:cubicBezTo>
                    <a:pt x="332998" y="415880"/>
                    <a:pt x="315617" y="448881"/>
                    <a:pt x="284138" y="474134"/>
                  </a:cubicBezTo>
                  <a:cubicBezTo>
                    <a:pt x="269815" y="485606"/>
                    <a:pt x="253255" y="494843"/>
                    <a:pt x="235277" y="501548"/>
                  </a:cubicBezTo>
                  <a:cubicBezTo>
                    <a:pt x="238261" y="503559"/>
                    <a:pt x="241096" y="505645"/>
                    <a:pt x="243781" y="507880"/>
                  </a:cubicBezTo>
                  <a:cubicBezTo>
                    <a:pt x="265265" y="525386"/>
                    <a:pt x="277573" y="549522"/>
                    <a:pt x="277573" y="574180"/>
                  </a:cubicBezTo>
                  <a:lnTo>
                    <a:pt x="277573" y="591313"/>
                  </a:lnTo>
                  <a:cubicBezTo>
                    <a:pt x="277573" y="600402"/>
                    <a:pt x="270188" y="607851"/>
                    <a:pt x="261013" y="607851"/>
                  </a:cubicBezTo>
                  <a:lnTo>
                    <a:pt x="71986" y="607851"/>
                  </a:lnTo>
                  <a:cubicBezTo>
                    <a:pt x="62885" y="607851"/>
                    <a:pt x="55425" y="600402"/>
                    <a:pt x="55425" y="591313"/>
                  </a:cubicBezTo>
                  <a:lnTo>
                    <a:pt x="55425" y="574180"/>
                  </a:lnTo>
                  <a:cubicBezTo>
                    <a:pt x="55425" y="549522"/>
                    <a:pt x="67734" y="525386"/>
                    <a:pt x="89217" y="507880"/>
                  </a:cubicBezTo>
                  <a:cubicBezTo>
                    <a:pt x="91903" y="505645"/>
                    <a:pt x="94738" y="503559"/>
                    <a:pt x="97721" y="501548"/>
                  </a:cubicBezTo>
                  <a:cubicBezTo>
                    <a:pt x="79744" y="494843"/>
                    <a:pt x="63258" y="485606"/>
                    <a:pt x="48861" y="474134"/>
                  </a:cubicBezTo>
                  <a:cubicBezTo>
                    <a:pt x="17381" y="448881"/>
                    <a:pt x="0" y="415880"/>
                    <a:pt x="0" y="381165"/>
                  </a:cubicBezTo>
                  <a:lnTo>
                    <a:pt x="0" y="237690"/>
                  </a:lnTo>
                  <a:cubicBezTo>
                    <a:pt x="0" y="228527"/>
                    <a:pt x="7460" y="221152"/>
                    <a:pt x="16635" y="221152"/>
                  </a:cubicBezTo>
                  <a:close/>
                  <a:moveTo>
                    <a:pt x="166464" y="33150"/>
                  </a:moveTo>
                  <a:cubicBezTo>
                    <a:pt x="124244" y="33150"/>
                    <a:pt x="88588" y="60489"/>
                    <a:pt x="88588" y="92819"/>
                  </a:cubicBezTo>
                  <a:lnTo>
                    <a:pt x="88588" y="112038"/>
                  </a:lnTo>
                  <a:lnTo>
                    <a:pt x="137000" y="112038"/>
                  </a:lnTo>
                  <a:cubicBezTo>
                    <a:pt x="146175" y="112038"/>
                    <a:pt x="153560" y="119488"/>
                    <a:pt x="153560" y="128650"/>
                  </a:cubicBezTo>
                  <a:cubicBezTo>
                    <a:pt x="153560" y="137813"/>
                    <a:pt x="146175" y="145188"/>
                    <a:pt x="137000" y="145188"/>
                  </a:cubicBezTo>
                  <a:lnTo>
                    <a:pt x="88588" y="145188"/>
                  </a:lnTo>
                  <a:lnTo>
                    <a:pt x="88588" y="186532"/>
                  </a:lnTo>
                  <a:lnTo>
                    <a:pt x="137000" y="186532"/>
                  </a:lnTo>
                  <a:cubicBezTo>
                    <a:pt x="146175" y="186532"/>
                    <a:pt x="153560" y="193981"/>
                    <a:pt x="153560" y="203069"/>
                  </a:cubicBezTo>
                  <a:cubicBezTo>
                    <a:pt x="153560" y="212232"/>
                    <a:pt x="146175" y="219681"/>
                    <a:pt x="137000" y="219681"/>
                  </a:cubicBezTo>
                  <a:lnTo>
                    <a:pt x="88588" y="219681"/>
                  </a:lnTo>
                  <a:lnTo>
                    <a:pt x="88588" y="261025"/>
                  </a:lnTo>
                  <a:lnTo>
                    <a:pt x="137000" y="261025"/>
                  </a:lnTo>
                  <a:cubicBezTo>
                    <a:pt x="146175" y="261025"/>
                    <a:pt x="153560" y="268400"/>
                    <a:pt x="153560" y="277563"/>
                  </a:cubicBezTo>
                  <a:cubicBezTo>
                    <a:pt x="153560" y="286725"/>
                    <a:pt x="146175" y="294175"/>
                    <a:pt x="137000" y="294175"/>
                  </a:cubicBezTo>
                  <a:lnTo>
                    <a:pt x="88588" y="294175"/>
                  </a:lnTo>
                  <a:lnTo>
                    <a:pt x="88588" y="334923"/>
                  </a:lnTo>
                  <a:lnTo>
                    <a:pt x="244340" y="334923"/>
                  </a:lnTo>
                  <a:lnTo>
                    <a:pt x="244340" y="294100"/>
                  </a:lnTo>
                  <a:lnTo>
                    <a:pt x="195929" y="294100"/>
                  </a:lnTo>
                  <a:cubicBezTo>
                    <a:pt x="186754" y="294100"/>
                    <a:pt x="179369" y="286725"/>
                    <a:pt x="179369" y="277563"/>
                  </a:cubicBezTo>
                  <a:cubicBezTo>
                    <a:pt x="179369" y="268400"/>
                    <a:pt x="186754" y="261025"/>
                    <a:pt x="195929" y="261025"/>
                  </a:cubicBezTo>
                  <a:lnTo>
                    <a:pt x="244340" y="261025"/>
                  </a:lnTo>
                  <a:lnTo>
                    <a:pt x="244340" y="219681"/>
                  </a:lnTo>
                  <a:lnTo>
                    <a:pt x="195929" y="219681"/>
                  </a:lnTo>
                  <a:cubicBezTo>
                    <a:pt x="186754" y="219681"/>
                    <a:pt x="179369" y="212232"/>
                    <a:pt x="179369" y="203069"/>
                  </a:cubicBezTo>
                  <a:cubicBezTo>
                    <a:pt x="179369" y="193981"/>
                    <a:pt x="186754" y="186532"/>
                    <a:pt x="195929" y="186532"/>
                  </a:cubicBezTo>
                  <a:lnTo>
                    <a:pt x="244340" y="186532"/>
                  </a:lnTo>
                  <a:lnTo>
                    <a:pt x="244340" y="145188"/>
                  </a:lnTo>
                  <a:lnTo>
                    <a:pt x="195929" y="145188"/>
                  </a:lnTo>
                  <a:cubicBezTo>
                    <a:pt x="186754" y="145188"/>
                    <a:pt x="179369" y="137813"/>
                    <a:pt x="179369" y="128650"/>
                  </a:cubicBezTo>
                  <a:cubicBezTo>
                    <a:pt x="179369" y="119488"/>
                    <a:pt x="186754" y="112038"/>
                    <a:pt x="195929" y="112038"/>
                  </a:cubicBezTo>
                  <a:lnTo>
                    <a:pt x="244340" y="112038"/>
                  </a:lnTo>
                  <a:lnTo>
                    <a:pt x="244340" y="92819"/>
                  </a:lnTo>
                  <a:cubicBezTo>
                    <a:pt x="244340" y="60489"/>
                    <a:pt x="208684" y="33150"/>
                    <a:pt x="166464" y="33150"/>
                  </a:cubicBezTo>
                  <a:close/>
                  <a:moveTo>
                    <a:pt x="166464" y="0"/>
                  </a:moveTo>
                  <a:cubicBezTo>
                    <a:pt x="195332" y="0"/>
                    <a:pt x="222782" y="9461"/>
                    <a:pt x="243743" y="26520"/>
                  </a:cubicBezTo>
                  <a:cubicBezTo>
                    <a:pt x="265226" y="44026"/>
                    <a:pt x="277534" y="68236"/>
                    <a:pt x="277534" y="92819"/>
                  </a:cubicBezTo>
                  <a:lnTo>
                    <a:pt x="277534" y="363528"/>
                  </a:lnTo>
                  <a:cubicBezTo>
                    <a:pt x="277534" y="388185"/>
                    <a:pt x="265226" y="412321"/>
                    <a:pt x="243743" y="429827"/>
                  </a:cubicBezTo>
                  <a:cubicBezTo>
                    <a:pt x="222782" y="446961"/>
                    <a:pt x="195332" y="456347"/>
                    <a:pt x="166464" y="456347"/>
                  </a:cubicBezTo>
                  <a:cubicBezTo>
                    <a:pt x="137596" y="456347"/>
                    <a:pt x="110146" y="446961"/>
                    <a:pt x="89185" y="429827"/>
                  </a:cubicBezTo>
                  <a:cubicBezTo>
                    <a:pt x="67702" y="412321"/>
                    <a:pt x="55394" y="388185"/>
                    <a:pt x="55394" y="363528"/>
                  </a:cubicBezTo>
                  <a:lnTo>
                    <a:pt x="55394" y="92819"/>
                  </a:lnTo>
                  <a:cubicBezTo>
                    <a:pt x="55394" y="68236"/>
                    <a:pt x="67702" y="44026"/>
                    <a:pt x="89185" y="26520"/>
                  </a:cubicBezTo>
                  <a:cubicBezTo>
                    <a:pt x="110146" y="9461"/>
                    <a:pt x="137596" y="0"/>
                    <a:pt x="166464" y="0"/>
                  </a:cubicBezTo>
                  <a:close/>
                </a:path>
              </a:pathLst>
            </a:custGeom>
            <a:solidFill>
              <a:schemeClr val="bg1"/>
            </a:solidFill>
            <a:ln>
              <a:noFill/>
            </a:ln>
          </p:spPr>
        </p:sp>
      </p:grpSp>
      <p:sp>
        <p:nvSpPr>
          <p:cNvPr id="10" name="矩形 9"/>
          <p:cNvSpPr/>
          <p:nvPr/>
        </p:nvSpPr>
        <p:spPr>
          <a:xfrm>
            <a:off x="9220978" y="5272842"/>
            <a:ext cx="1699895" cy="39878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FFFFFF"/>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rPr>
              <a:t>Haotian Zhang</a:t>
            </a:r>
            <a:endParaRPr kumimoji="0" lang="en-US" altLang="zh-CN" sz="2000" b="0" i="0" u="none" strike="noStrike" kern="1200" cap="none" spc="0" normalizeH="0" baseline="0" noProof="0" dirty="0">
              <a:ln>
                <a:noFill/>
              </a:ln>
              <a:solidFill>
                <a:srgbClr val="FFFFFF"/>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endParaRPr>
          </a:p>
        </p:txBody>
      </p:sp>
      <p:sp>
        <p:nvSpPr>
          <p:cNvPr id="57" name="Rectangle 4"/>
          <p:cNvSpPr txBox="1">
            <a:spLocks noChangeArrowheads="1"/>
          </p:cNvSpPr>
          <p:nvPr/>
        </p:nvSpPr>
        <p:spPr bwMode="auto">
          <a:xfrm>
            <a:off x="4396740" y="5300980"/>
            <a:ext cx="3411855" cy="3422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lang="en-US" altLang="zh-CN" sz="1400" spc="200" noProof="0" dirty="0">
                <a:ln>
                  <a:noFill/>
                </a:ln>
                <a:effectLst>
                  <a:outerShdw blurRad="63500" sx="102000" sy="102000" algn="ctr" rotWithShape="0">
                    <a:prstClr val="black">
                      <a:alpha val="40000"/>
                    </a:prstClr>
                  </a:outerShdw>
                </a:effectLst>
                <a:uLnTx/>
                <a:uFillTx/>
                <a:latin typeface="Times New Roman" panose="02020603050405020304" pitchFamily="18" charset="0"/>
                <a:ea typeface="微软雅黑 Light" panose="020B0502040204020203" pitchFamily="34" charset="-122"/>
                <a:cs typeface="Times New Roman" panose="02020603050405020304" pitchFamily="18" charset="0"/>
                <a:sym typeface="+mn-ea"/>
              </a:rPr>
              <a:t>November 11th, 2022</a:t>
            </a:r>
            <a:endParaRPr lang="en-US" altLang="zh-CN" sz="1400" spc="200" noProof="0" dirty="0">
              <a:ln>
                <a:noFill/>
              </a:ln>
              <a:effectLst>
                <a:outerShdw blurRad="63500" sx="102000" sy="102000" algn="ctr" rotWithShape="0">
                  <a:prstClr val="black">
                    <a:alpha val="40000"/>
                  </a:prstClr>
                </a:outerShdw>
              </a:effectLst>
              <a:uLnTx/>
              <a:uFillTx/>
              <a:latin typeface="Times New Roman" panose="02020603050405020304" pitchFamily="18" charset="0"/>
              <a:ea typeface="微软雅黑 Light" panose="020B0502040204020203" pitchFamily="34" charset="-122"/>
              <a:cs typeface="Times New Roman" panose="02020603050405020304" pitchFamily="18" charset="0"/>
              <a:sym typeface="+mn-ea"/>
            </a:endParaRPr>
          </a:p>
        </p:txBody>
      </p:sp>
      <p:pic>
        <p:nvPicPr>
          <p:cNvPr id="12" name="图片 11" descr="C:\Users\陈序猿\Desktop\pricai logo.pngpricai logo"/>
          <p:cNvPicPr>
            <a:picLocks noChangeAspect="1"/>
          </p:cNvPicPr>
          <p:nvPr/>
        </p:nvPicPr>
        <p:blipFill>
          <a:blip r:embed="rId1"/>
          <a:srcRect/>
          <a:stretch>
            <a:fillRect/>
          </a:stretch>
        </p:blipFill>
        <p:spPr>
          <a:xfrm>
            <a:off x="1034415" y="0"/>
            <a:ext cx="1872615" cy="1291590"/>
          </a:xfrm>
          <a:prstGeom prst="rect">
            <a:avLst/>
          </a:prstGeom>
        </p:spPr>
      </p:pic>
      <p:sp>
        <p:nvSpPr>
          <p:cNvPr id="5" name="文本框 4"/>
          <p:cNvSpPr txBox="1"/>
          <p:nvPr/>
        </p:nvSpPr>
        <p:spPr>
          <a:xfrm>
            <a:off x="723265" y="4166235"/>
            <a:ext cx="10948035" cy="553085"/>
          </a:xfrm>
          <a:prstGeom prst="rect">
            <a:avLst/>
          </a:prstGeom>
          <a:noFill/>
        </p:spPr>
        <p:txBody>
          <a:bodyPr wrap="square" rtlCol="0" anchor="t">
            <a:spAutoFit/>
          </a:bodyPr>
          <a:p>
            <a:pPr algn="ctr" defTabSz="914400">
              <a:buClrTx/>
              <a:buSzTx/>
              <a:defRPr/>
            </a:pPr>
            <a:r>
              <a:rPr lang="en-US" altLang="zh-CN" sz="1500" spc="200" noProof="0" dirty="0">
                <a:ln>
                  <a:noFill/>
                </a:ln>
                <a:solidFill>
                  <a:schemeClr val="bg1"/>
                </a:solidFill>
                <a:effectLst>
                  <a:outerShdw blurRad="63500" sx="102000" sy="102000" algn="ctr" rotWithShape="0">
                    <a:prstClr val="black">
                      <a:alpha val="40000"/>
                    </a:prstClr>
                  </a:outerShdw>
                </a:effectLst>
                <a:uLnTx/>
                <a:uFillTx/>
                <a:latin typeface="Times New Roman" panose="02020603050405020304" pitchFamily="18" charset="0"/>
                <a:ea typeface="微软雅黑 Light" panose="020B0502040204020203" pitchFamily="34" charset="-122"/>
                <a:cs typeface="Times New Roman" panose="02020603050405020304" pitchFamily="18" charset="0"/>
              </a:rPr>
              <a:t>Key Laboratory of Knowledge Engineering with Big Data (the Ministry of Education of China),</a:t>
            </a:r>
            <a:endParaRPr lang="en-US" altLang="zh-CN" sz="1500" spc="200" noProof="0" dirty="0">
              <a:ln>
                <a:noFill/>
              </a:ln>
              <a:solidFill>
                <a:schemeClr val="bg1"/>
              </a:solidFill>
              <a:effectLst>
                <a:outerShdw blurRad="63500" sx="102000" sy="102000" algn="ctr" rotWithShape="0">
                  <a:prstClr val="black">
                    <a:alpha val="40000"/>
                  </a:prstClr>
                </a:outerShdw>
              </a:effectLst>
              <a:uLnTx/>
              <a:uFillTx/>
              <a:latin typeface="Times New Roman" panose="02020603050405020304" pitchFamily="18" charset="0"/>
              <a:ea typeface="微软雅黑 Light" panose="020B0502040204020203" pitchFamily="34" charset="-122"/>
              <a:cs typeface="Times New Roman" panose="02020603050405020304" pitchFamily="18" charset="0"/>
            </a:endParaRPr>
          </a:p>
          <a:p>
            <a:pPr algn="ctr" defTabSz="914400">
              <a:buClrTx/>
              <a:buSzTx/>
              <a:defRPr/>
            </a:pPr>
            <a:r>
              <a:rPr lang="en-US" altLang="zh-CN" sz="1500" spc="200" noProof="0" dirty="0">
                <a:ln>
                  <a:noFill/>
                </a:ln>
                <a:solidFill>
                  <a:schemeClr val="bg1"/>
                </a:solidFill>
                <a:effectLst>
                  <a:outerShdw blurRad="63500" sx="102000" sy="102000" algn="ctr" rotWithShape="0">
                    <a:prstClr val="black">
                      <a:alpha val="40000"/>
                    </a:prstClr>
                  </a:outerShdw>
                </a:effectLst>
                <a:uLnTx/>
                <a:uFillTx/>
                <a:latin typeface="Times New Roman" panose="02020603050405020304" pitchFamily="18" charset="0"/>
                <a:ea typeface="微软雅黑 Light" panose="020B0502040204020203" pitchFamily="34" charset="-122"/>
                <a:cs typeface="Times New Roman" panose="02020603050405020304" pitchFamily="18" charset="0"/>
              </a:rPr>
              <a:t> School of Information Science and Computer Engineering, Hefei University of Technology</a:t>
            </a:r>
            <a:endParaRPr lang="en-US" altLang="zh-CN" sz="1500" spc="200" noProof="0" dirty="0">
              <a:ln>
                <a:noFill/>
              </a:ln>
              <a:solidFill>
                <a:schemeClr val="bg1"/>
              </a:solidFill>
              <a:effectLst>
                <a:outerShdw blurRad="63500" sx="102000" sy="102000" algn="ctr" rotWithShape="0">
                  <a:prstClr val="black">
                    <a:alpha val="40000"/>
                  </a:prstClr>
                </a:outerShdw>
              </a:effectLst>
              <a:uLnTx/>
              <a:uFillTx/>
              <a:latin typeface="Times New Roman" panose="02020603050405020304" pitchFamily="18" charset="0"/>
              <a:ea typeface="微软雅黑 Light" panose="020B0502040204020203" pitchFamily="34" charset="-122"/>
              <a:cs typeface="Times New Roman" panose="02020603050405020304" pitchFamily="18" charset="0"/>
            </a:endParaRPr>
          </a:p>
        </p:txBody>
      </p:sp>
    </p:spTree>
  </p:cSld>
  <p:clrMapOvr>
    <a:masterClrMapping/>
  </p:clrMapOvr>
  <p:transition advTm="17065">
    <p:split orient="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1103925" y="310906"/>
            <a:ext cx="5112276" cy="583565"/>
          </a:xfrm>
          <a:prstGeom prst="rect">
            <a:avLst/>
          </a:prstGeom>
          <a:noFill/>
        </p:spPr>
        <p:txBody>
          <a:bodyPr wrap="square" rtlCol="0">
            <a:spAutoFit/>
          </a:bodyPr>
          <a:lstStyle>
            <a:defPPr>
              <a:defRPr lang="zh-CN"/>
            </a:defPPr>
            <a:lvl1pPr algn="ctr">
              <a:defRPr sz="2800" b="1">
                <a:latin typeface="+mj-ea"/>
                <a:ea typeface="+mj-ea"/>
              </a:defRPr>
            </a:lvl1pPr>
          </a:lstStyle>
          <a:p>
            <a:pPr algn="l"/>
            <a:r>
              <a:rPr lang="en-US" altLang="zh-CN" sz="3200" dirty="0">
                <a:solidFill>
                  <a:schemeClr val="accent2"/>
                </a:solidFill>
                <a:latin typeface="微软雅黑" panose="020B0503020204020204" pitchFamily="34" charset="-122"/>
                <a:ea typeface="微软雅黑" panose="020B0503020204020204" pitchFamily="34" charset="-122"/>
                <a:cs typeface="+mn-ea"/>
                <a:sym typeface="微软雅黑 Light" panose="020B0502040204020203" pitchFamily="34" charset="-122"/>
              </a:rPr>
              <a:t>Experiments</a:t>
            </a:r>
            <a:endParaRPr lang="en-US" altLang="zh-CN" sz="3200" dirty="0">
              <a:solidFill>
                <a:schemeClr val="accent2"/>
              </a:solidFill>
              <a:latin typeface="微软雅黑" panose="020B0503020204020204" pitchFamily="34" charset="-122"/>
              <a:ea typeface="微软雅黑" panose="020B0503020204020204" pitchFamily="34" charset="-122"/>
              <a:cs typeface="+mn-ea"/>
              <a:sym typeface="微软雅黑 Light" panose="020B0502040204020203" pitchFamily="34" charset="-122"/>
            </a:endParaRPr>
          </a:p>
        </p:txBody>
      </p:sp>
      <p:sp>
        <p:nvSpPr>
          <p:cNvPr id="23" name="矩形 22"/>
          <p:cNvSpPr/>
          <p:nvPr/>
        </p:nvSpPr>
        <p:spPr bwMode="auto">
          <a:xfrm>
            <a:off x="410544" y="0"/>
            <a:ext cx="681278" cy="895681"/>
          </a:xfrm>
          <a:prstGeom prst="rect">
            <a:avLst/>
          </a:prstGeom>
          <a:gradFill>
            <a:gsLst>
              <a:gs pos="53000">
                <a:schemeClr val="accent1">
                  <a:lumMod val="98000"/>
                  <a:lumOff val="2000"/>
                </a:schemeClr>
              </a:gs>
              <a:gs pos="0">
                <a:schemeClr val="accent1">
                  <a:lumMod val="85000"/>
                  <a:lumOff val="15000"/>
                </a:schemeClr>
              </a:gs>
              <a:gs pos="100000">
                <a:schemeClr val="accent1">
                  <a:lumMod val="85000"/>
                </a:schemeClr>
              </a:gs>
            </a:gsLst>
            <a:lin ang="5400000" scaled="1"/>
          </a:gradFill>
          <a:ln w="12700"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algn="ctr"/>
            <a:endParaRPr lang="zh-CN" altLang="en-US" sz="2000">
              <a:solidFill>
                <a:schemeClr val="bg1"/>
              </a:solidFill>
              <a:latin typeface="+mj-ea"/>
              <a:ea typeface="+mj-ea"/>
            </a:endParaRPr>
          </a:p>
        </p:txBody>
      </p:sp>
      <p:grpSp>
        <p:nvGrpSpPr>
          <p:cNvPr id="5" name="组合 4"/>
          <p:cNvGrpSpPr/>
          <p:nvPr/>
        </p:nvGrpSpPr>
        <p:grpSpPr>
          <a:xfrm>
            <a:off x="547862" y="384930"/>
            <a:ext cx="406642" cy="406640"/>
            <a:chOff x="2715905" y="-1569492"/>
            <a:chExt cx="504967" cy="504965"/>
          </a:xfrm>
        </p:grpSpPr>
        <p:sp>
          <p:nvSpPr>
            <p:cNvPr id="4" name="椭圆 3"/>
            <p:cNvSpPr/>
            <p:nvPr/>
          </p:nvSpPr>
          <p:spPr bwMode="auto">
            <a:xfrm>
              <a:off x="2715905" y="-1569492"/>
              <a:ext cx="504967" cy="504965"/>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4" name="任意多边形: 形状 23"/>
            <p:cNvSpPr/>
            <p:nvPr/>
          </p:nvSpPr>
          <p:spPr bwMode="auto">
            <a:xfrm>
              <a:off x="2866412" y="-1499768"/>
              <a:ext cx="237492" cy="365515"/>
            </a:xfrm>
            <a:custGeom>
              <a:avLst/>
              <a:gdLst>
                <a:gd name="connsiteX0" fmla="*/ 100900 w 437806"/>
                <a:gd name="connsiteY0" fmla="*/ 0 h 673810"/>
                <a:gd name="connsiteX1" fmla="*/ 437806 w 437806"/>
                <a:gd name="connsiteY1" fmla="*/ 336905 h 673810"/>
                <a:gd name="connsiteX2" fmla="*/ 100900 w 437806"/>
                <a:gd name="connsiteY2" fmla="*/ 673810 h 673810"/>
                <a:gd name="connsiteX3" fmla="*/ 0 w 437806"/>
                <a:gd name="connsiteY3" fmla="*/ 572910 h 673810"/>
                <a:gd name="connsiteX4" fmla="*/ 236006 w 437806"/>
                <a:gd name="connsiteY4" fmla="*/ 336905 h 673810"/>
                <a:gd name="connsiteX5" fmla="*/ 0 w 437806"/>
                <a:gd name="connsiteY5" fmla="*/ 100900 h 67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806" h="673810">
                  <a:moveTo>
                    <a:pt x="100900" y="0"/>
                  </a:moveTo>
                  <a:lnTo>
                    <a:pt x="437806" y="336905"/>
                  </a:lnTo>
                  <a:lnTo>
                    <a:pt x="100900" y="673810"/>
                  </a:lnTo>
                  <a:lnTo>
                    <a:pt x="0" y="572910"/>
                  </a:lnTo>
                  <a:lnTo>
                    <a:pt x="236006" y="336905"/>
                  </a:lnTo>
                  <a:lnTo>
                    <a:pt x="0" y="100900"/>
                  </a:lnTo>
                  <a:close/>
                </a:path>
              </a:pathLst>
            </a:cu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pic>
        <p:nvPicPr>
          <p:cNvPr id="2" name="图片 1"/>
          <p:cNvPicPr>
            <a:picLocks noChangeAspect="1"/>
          </p:cNvPicPr>
          <p:nvPr/>
        </p:nvPicPr>
        <p:blipFill>
          <a:blip r:embed="rId1"/>
          <a:stretch>
            <a:fillRect/>
          </a:stretch>
        </p:blipFill>
        <p:spPr>
          <a:xfrm>
            <a:off x="129540" y="3019425"/>
            <a:ext cx="6191250" cy="3308350"/>
          </a:xfrm>
          <a:prstGeom prst="rect">
            <a:avLst/>
          </a:prstGeom>
        </p:spPr>
      </p:pic>
      <p:pic>
        <p:nvPicPr>
          <p:cNvPr id="3" name="图片 2"/>
          <p:cNvPicPr>
            <a:picLocks noChangeAspect="1"/>
          </p:cNvPicPr>
          <p:nvPr/>
        </p:nvPicPr>
        <p:blipFill>
          <a:blip r:embed="rId2"/>
          <a:stretch>
            <a:fillRect/>
          </a:stretch>
        </p:blipFill>
        <p:spPr>
          <a:xfrm>
            <a:off x="6320790" y="894715"/>
            <a:ext cx="5703570" cy="5433060"/>
          </a:xfrm>
          <a:prstGeom prst="rect">
            <a:avLst/>
          </a:prstGeom>
        </p:spPr>
      </p:pic>
      <p:sp>
        <p:nvSpPr>
          <p:cNvPr id="6" name="文本框 5"/>
          <p:cNvSpPr txBox="1"/>
          <p:nvPr/>
        </p:nvSpPr>
        <p:spPr>
          <a:xfrm>
            <a:off x="379730" y="1112520"/>
            <a:ext cx="5691505" cy="1529715"/>
          </a:xfrm>
          <a:prstGeom prst="rect">
            <a:avLst/>
          </a:prstGeom>
          <a:noFill/>
        </p:spPr>
        <p:txBody>
          <a:bodyPr wrap="square" rtlCol="0" anchor="t">
            <a:spAutoFit/>
          </a:bodyPr>
          <a:p>
            <a:pPr algn="just">
              <a:lnSpc>
                <a:spcPct val="130000"/>
              </a:lnSpc>
            </a:pPr>
            <a:r>
              <a:rPr lang="zh-CN" altLang="en-US" sz="1800">
                <a:latin typeface="Times New Roman" panose="02020603050405020304" pitchFamily="18" charset="0"/>
                <a:cs typeface="Times New Roman" panose="02020603050405020304" pitchFamily="18" charset="0"/>
              </a:rPr>
              <a:t>Experiments are conducted on five real-world datasets to demonstrate the effectiveness of the proposed model. </a:t>
            </a:r>
            <a:r>
              <a:rPr lang="en-US" altLang="zh-CN" sz="1800">
                <a:latin typeface="Times New Roman" panose="02020603050405020304" pitchFamily="18" charset="0"/>
                <a:cs typeface="Times New Roman" panose="02020603050405020304" pitchFamily="18" charset="0"/>
              </a:rPr>
              <a:t>T</a:t>
            </a:r>
            <a:r>
              <a:rPr lang="zh-CN" altLang="en-US" sz="1800">
                <a:latin typeface="Times New Roman" panose="02020603050405020304" pitchFamily="18" charset="0"/>
                <a:cs typeface="Times New Roman" panose="02020603050405020304" pitchFamily="18" charset="0"/>
              </a:rPr>
              <a:t>he comparing results and</a:t>
            </a:r>
            <a:r>
              <a:rPr lang="en-US" altLang="zh-CN" sz="1800">
                <a:latin typeface="Times New Roman" panose="02020603050405020304" pitchFamily="18" charset="0"/>
                <a:cs typeface="Times New Roman" panose="02020603050405020304" pitchFamily="18" charset="0"/>
              </a:rPr>
              <a:t> </a:t>
            </a:r>
            <a:r>
              <a:rPr lang="zh-CN" altLang="en-US" sz="1800">
                <a:latin typeface="Times New Roman" panose="02020603050405020304" pitchFamily="18" charset="0"/>
                <a:cs typeface="Times New Roman" panose="02020603050405020304" pitchFamily="18" charset="0"/>
              </a:rPr>
              <a:t>Nemenyi tests are presented. Finally, the parameters in the model are analyzed.</a:t>
            </a:r>
            <a:endParaRPr lang="zh-CN" altLang="en-US" sz="1800">
              <a:latin typeface="Times New Roman" panose="02020603050405020304" pitchFamily="18" charset="0"/>
              <a:cs typeface="Times New Roman" panose="02020603050405020304" pitchFamily="18" charset="0"/>
            </a:endParaRPr>
          </a:p>
        </p:txBody>
      </p:sp>
    </p:spTree>
    <p:custDataLst>
      <p:tags r:id="rId3"/>
    </p:custDataLst>
  </p:cSld>
  <p:clrMapOvr>
    <a:masterClrMapping/>
  </p:clrMapOvr>
  <p:transition advTm="102279">
    <p:split orient="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1103925" y="310906"/>
            <a:ext cx="5112276" cy="583565"/>
          </a:xfrm>
          <a:prstGeom prst="rect">
            <a:avLst/>
          </a:prstGeom>
          <a:noFill/>
        </p:spPr>
        <p:txBody>
          <a:bodyPr wrap="square" rtlCol="0">
            <a:spAutoFit/>
          </a:bodyPr>
          <a:lstStyle>
            <a:defPPr>
              <a:defRPr lang="zh-CN"/>
            </a:defPPr>
            <a:lvl1pPr algn="ctr">
              <a:defRPr sz="2800" b="1">
                <a:latin typeface="+mj-ea"/>
                <a:ea typeface="+mj-ea"/>
              </a:defRPr>
            </a:lvl1pPr>
          </a:lstStyle>
          <a:p>
            <a:pPr algn="l"/>
            <a:r>
              <a:rPr lang="en-US" altLang="zh-CN" sz="3200" dirty="0">
                <a:solidFill>
                  <a:schemeClr val="accent2"/>
                </a:solidFill>
                <a:latin typeface="微软雅黑" panose="020B0503020204020204" pitchFamily="34" charset="-122"/>
                <a:ea typeface="微软雅黑" panose="020B0503020204020204" pitchFamily="34" charset="-122"/>
                <a:cs typeface="+mn-ea"/>
                <a:sym typeface="微软雅黑 Light" panose="020B0502040204020203" pitchFamily="34" charset="-122"/>
              </a:rPr>
              <a:t>Conclusion</a:t>
            </a:r>
            <a:endParaRPr lang="en-US" altLang="zh-CN" sz="3200" dirty="0">
              <a:solidFill>
                <a:schemeClr val="accent2"/>
              </a:solidFill>
              <a:latin typeface="微软雅黑" panose="020B0503020204020204" pitchFamily="34" charset="-122"/>
              <a:ea typeface="微软雅黑" panose="020B0503020204020204" pitchFamily="34" charset="-122"/>
              <a:cs typeface="+mn-ea"/>
              <a:sym typeface="微软雅黑 Light" panose="020B0502040204020203" pitchFamily="34" charset="-122"/>
            </a:endParaRPr>
          </a:p>
        </p:txBody>
      </p:sp>
      <p:sp>
        <p:nvSpPr>
          <p:cNvPr id="23" name="矩形 22"/>
          <p:cNvSpPr/>
          <p:nvPr/>
        </p:nvSpPr>
        <p:spPr bwMode="auto">
          <a:xfrm>
            <a:off x="410544" y="0"/>
            <a:ext cx="681278" cy="895681"/>
          </a:xfrm>
          <a:prstGeom prst="rect">
            <a:avLst/>
          </a:prstGeom>
          <a:gradFill>
            <a:gsLst>
              <a:gs pos="53000">
                <a:schemeClr val="accent1">
                  <a:lumMod val="98000"/>
                  <a:lumOff val="2000"/>
                </a:schemeClr>
              </a:gs>
              <a:gs pos="0">
                <a:schemeClr val="accent1">
                  <a:lumMod val="85000"/>
                  <a:lumOff val="15000"/>
                </a:schemeClr>
              </a:gs>
              <a:gs pos="100000">
                <a:schemeClr val="accent1">
                  <a:lumMod val="85000"/>
                </a:schemeClr>
              </a:gs>
            </a:gsLst>
            <a:lin ang="5400000" scaled="1"/>
          </a:gradFill>
          <a:ln w="12700"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algn="ctr"/>
            <a:endParaRPr lang="zh-CN" altLang="en-US" sz="2000">
              <a:solidFill>
                <a:schemeClr val="bg1"/>
              </a:solidFill>
              <a:latin typeface="+mj-ea"/>
              <a:ea typeface="+mj-ea"/>
            </a:endParaRPr>
          </a:p>
        </p:txBody>
      </p:sp>
      <p:grpSp>
        <p:nvGrpSpPr>
          <p:cNvPr id="5" name="组合 4"/>
          <p:cNvGrpSpPr/>
          <p:nvPr/>
        </p:nvGrpSpPr>
        <p:grpSpPr>
          <a:xfrm>
            <a:off x="547862" y="384930"/>
            <a:ext cx="406642" cy="406640"/>
            <a:chOff x="2715905" y="-1569492"/>
            <a:chExt cx="504967" cy="504965"/>
          </a:xfrm>
        </p:grpSpPr>
        <p:sp>
          <p:nvSpPr>
            <p:cNvPr id="4" name="椭圆 3"/>
            <p:cNvSpPr/>
            <p:nvPr/>
          </p:nvSpPr>
          <p:spPr bwMode="auto">
            <a:xfrm>
              <a:off x="2715905" y="-1569492"/>
              <a:ext cx="504967" cy="504965"/>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4" name="任意多边形: 形状 23"/>
            <p:cNvSpPr/>
            <p:nvPr/>
          </p:nvSpPr>
          <p:spPr bwMode="auto">
            <a:xfrm>
              <a:off x="2866412" y="-1499768"/>
              <a:ext cx="237492" cy="365515"/>
            </a:xfrm>
            <a:custGeom>
              <a:avLst/>
              <a:gdLst>
                <a:gd name="connsiteX0" fmla="*/ 100900 w 437806"/>
                <a:gd name="connsiteY0" fmla="*/ 0 h 673810"/>
                <a:gd name="connsiteX1" fmla="*/ 437806 w 437806"/>
                <a:gd name="connsiteY1" fmla="*/ 336905 h 673810"/>
                <a:gd name="connsiteX2" fmla="*/ 100900 w 437806"/>
                <a:gd name="connsiteY2" fmla="*/ 673810 h 673810"/>
                <a:gd name="connsiteX3" fmla="*/ 0 w 437806"/>
                <a:gd name="connsiteY3" fmla="*/ 572910 h 673810"/>
                <a:gd name="connsiteX4" fmla="*/ 236006 w 437806"/>
                <a:gd name="connsiteY4" fmla="*/ 336905 h 673810"/>
                <a:gd name="connsiteX5" fmla="*/ 0 w 437806"/>
                <a:gd name="connsiteY5" fmla="*/ 100900 h 67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806" h="673810">
                  <a:moveTo>
                    <a:pt x="100900" y="0"/>
                  </a:moveTo>
                  <a:lnTo>
                    <a:pt x="437806" y="336905"/>
                  </a:lnTo>
                  <a:lnTo>
                    <a:pt x="100900" y="673810"/>
                  </a:lnTo>
                  <a:lnTo>
                    <a:pt x="0" y="572910"/>
                  </a:lnTo>
                  <a:lnTo>
                    <a:pt x="236006" y="336905"/>
                  </a:lnTo>
                  <a:lnTo>
                    <a:pt x="0" y="100900"/>
                  </a:lnTo>
                  <a:close/>
                </a:path>
              </a:pathLst>
            </a:cu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sp>
        <p:nvSpPr>
          <p:cNvPr id="2" name="文本框 1"/>
          <p:cNvSpPr txBox="1"/>
          <p:nvPr/>
        </p:nvSpPr>
        <p:spPr>
          <a:xfrm>
            <a:off x="482600" y="4984750"/>
            <a:ext cx="11248390" cy="1570355"/>
          </a:xfrm>
          <a:prstGeom prst="rect">
            <a:avLst/>
          </a:prstGeom>
          <a:noFill/>
        </p:spPr>
        <p:txBody>
          <a:bodyPr wrap="square" rtlCol="0" anchor="t">
            <a:spAutoFit/>
          </a:bodyPr>
          <a:p>
            <a:pPr algn="just">
              <a:lnSpc>
                <a:spcPct val="130000"/>
              </a:lnSpc>
              <a:buClrTx/>
              <a:buSzTx/>
              <a:buFont typeface="Wingdings" panose="05000000000000000000" charset="0"/>
            </a:pPr>
            <a:r>
              <a:rPr lang="en-US" altLang="zh-CN" sz="2000" b="1">
                <a:latin typeface="Times New Roman" panose="02020603050405020304" pitchFamily="18" charset="0"/>
                <a:cs typeface="Times New Roman" panose="02020603050405020304" pitchFamily="18" charset="0"/>
              </a:rPr>
              <a:t>Outlook</a:t>
            </a:r>
            <a:endParaRPr lang="en-US" altLang="zh-CN" sz="2000" b="1">
              <a:latin typeface="Times New Roman" panose="02020603050405020304" pitchFamily="18" charset="0"/>
              <a:cs typeface="Times New Roman" panose="02020603050405020304" pitchFamily="18" charset="0"/>
            </a:endParaRPr>
          </a:p>
          <a:p>
            <a:pPr marL="285750" indent="-285750" algn="just">
              <a:lnSpc>
                <a:spcPct val="130000"/>
              </a:lnSpc>
              <a:buFont typeface="Wingdings" panose="05000000000000000000" charset="0"/>
              <a:buChar char="Ø"/>
            </a:pPr>
            <a:r>
              <a:rPr lang="zh-CN" altLang="en-US">
                <a:latin typeface="Times New Roman" panose="02020603050405020304" pitchFamily="18" charset="0"/>
                <a:cs typeface="Times New Roman" panose="02020603050405020304" pitchFamily="18" charset="0"/>
              </a:rPr>
              <a:t>Since the thinking process of students is actually a complex cognitive</a:t>
            </a:r>
            <a:r>
              <a:rPr lang="en-US" altLang="zh-CN">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process, which is affected by many factors such as psychology, in the future, we</a:t>
            </a:r>
            <a:r>
              <a:rPr lang="en-US" altLang="zh-CN">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will </a:t>
            </a:r>
            <a:r>
              <a:rPr lang="zh-CN" altLang="en-US" b="1">
                <a:latin typeface="Times New Roman" panose="02020603050405020304" pitchFamily="18" charset="0"/>
                <a:cs typeface="Times New Roman" panose="02020603050405020304" pitchFamily="18" charset="0"/>
              </a:rPr>
              <a:t>further explore the representation and application of the thinking process</a:t>
            </a:r>
            <a:r>
              <a:rPr lang="en-US" altLang="zh-CN">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to improve the model.</a:t>
            </a:r>
            <a:endParaRPr lang="zh-CN" altLang="en-US">
              <a:latin typeface="Times New Roman" panose="02020603050405020304" pitchFamily="18" charset="0"/>
              <a:cs typeface="Times New Roman" panose="02020603050405020304" pitchFamily="18" charset="0"/>
            </a:endParaRPr>
          </a:p>
        </p:txBody>
      </p:sp>
      <p:sp>
        <p:nvSpPr>
          <p:cNvPr id="3" name="文本框 2"/>
          <p:cNvSpPr txBox="1"/>
          <p:nvPr/>
        </p:nvSpPr>
        <p:spPr>
          <a:xfrm>
            <a:off x="498475" y="895985"/>
            <a:ext cx="11231880" cy="4088765"/>
          </a:xfrm>
          <a:prstGeom prst="rect">
            <a:avLst/>
          </a:prstGeom>
          <a:noFill/>
        </p:spPr>
        <p:txBody>
          <a:bodyPr wrap="square" rtlCol="0" anchor="t">
            <a:spAutoFit/>
          </a:bodyPr>
          <a:p>
            <a:pPr marL="0" indent="0" algn="just">
              <a:lnSpc>
                <a:spcPct val="130000"/>
              </a:lnSpc>
              <a:buFont typeface="Wingdings" panose="05000000000000000000" charset="0"/>
              <a:buNone/>
            </a:pPr>
            <a:r>
              <a:rPr lang="en-US" altLang="zh-CN" sz="2000" b="1">
                <a:latin typeface="Times New Roman" panose="02020603050405020304" pitchFamily="18" charset="0"/>
                <a:cs typeface="Times New Roman" panose="02020603050405020304" pitchFamily="18" charset="0"/>
              </a:rPr>
              <a:t>M</a:t>
            </a:r>
            <a:r>
              <a:rPr lang="zh-CN" altLang="en-US" sz="2000" b="1">
                <a:latin typeface="Times New Roman" panose="02020603050405020304" pitchFamily="18" charset="0"/>
                <a:cs typeface="Times New Roman" panose="02020603050405020304" pitchFamily="18" charset="0"/>
              </a:rPr>
              <a:t>ain </a:t>
            </a:r>
            <a:r>
              <a:rPr lang="en-US" altLang="zh-CN" sz="2000" b="1">
                <a:latin typeface="Times New Roman" panose="02020603050405020304" pitchFamily="18" charset="0"/>
                <a:cs typeface="Times New Roman" panose="02020603050405020304" pitchFamily="18" charset="0"/>
              </a:rPr>
              <a:t>C</a:t>
            </a:r>
            <a:r>
              <a:rPr lang="zh-CN" altLang="en-US" sz="2000" b="1">
                <a:latin typeface="Times New Roman" panose="02020603050405020304" pitchFamily="18" charset="0"/>
                <a:cs typeface="Times New Roman" panose="02020603050405020304" pitchFamily="18" charset="0"/>
              </a:rPr>
              <a:t>ontributions</a:t>
            </a:r>
            <a:endParaRPr lang="zh-CN" altLang="en-US" sz="2000" b="1">
              <a:latin typeface="Times New Roman" panose="02020603050405020304" pitchFamily="18" charset="0"/>
              <a:cs typeface="Times New Roman" panose="02020603050405020304" pitchFamily="18" charset="0"/>
            </a:endParaRPr>
          </a:p>
          <a:p>
            <a:pPr marL="285750" indent="-285750" algn="just">
              <a:lnSpc>
                <a:spcPct val="130000"/>
              </a:lnSpc>
              <a:buFont typeface="Wingdings" panose="05000000000000000000" charset="0"/>
              <a:buChar char="Ø"/>
            </a:pPr>
            <a:r>
              <a:rPr lang="zh-CN" altLang="en-US" b="1">
                <a:latin typeface="Times New Roman" panose="02020603050405020304" pitchFamily="18" charset="0"/>
                <a:cs typeface="Times New Roman" panose="02020603050405020304" pitchFamily="18" charset="0"/>
              </a:rPr>
              <a:t>This study exploits the associative path on the skills graph for knowledge</a:t>
            </a:r>
            <a:r>
              <a:rPr lang="en-US" altLang="zh-CN" b="1">
                <a:latin typeface="Times New Roman" panose="02020603050405020304" pitchFamily="18" charset="0"/>
                <a:cs typeface="Times New Roman" panose="02020603050405020304" pitchFamily="18" charset="0"/>
              </a:rPr>
              <a:t> </a:t>
            </a:r>
            <a:r>
              <a:rPr lang="zh-CN" altLang="en-US" b="1">
                <a:latin typeface="Times New Roman" panose="02020603050405020304" pitchFamily="18" charset="0"/>
                <a:cs typeface="Times New Roman" panose="02020603050405020304" pitchFamily="18" charset="0"/>
              </a:rPr>
              <a:t>tracing (KT)</a:t>
            </a:r>
            <a:r>
              <a:rPr lang="zh-CN" altLang="en-US">
                <a:latin typeface="Times New Roman" panose="02020603050405020304" pitchFamily="18" charset="0"/>
                <a:cs typeface="Times New Roman" panose="02020603050405020304" pitchFamily="18" charset="0"/>
              </a:rPr>
              <a:t>. The thinking process (i.e., obtaining the associative path)</a:t>
            </a:r>
            <a:r>
              <a:rPr lang="en-US" altLang="zh-CN">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has been demonstrated to be indispensable for achieving a correct answer</a:t>
            </a:r>
            <a:r>
              <a:rPr lang="en-US" altLang="zh-CN">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(detailed in Fig. 1). However, most of the existing KT models only consider</a:t>
            </a:r>
            <a:r>
              <a:rPr lang="en-US" altLang="zh-CN">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whether the set of skills involved in the question have been mastered when</a:t>
            </a:r>
            <a:r>
              <a:rPr lang="en-US" altLang="zh-CN">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predicting a student’s future answering performance.</a:t>
            </a:r>
            <a:endParaRPr lang="zh-CN" altLang="en-US">
              <a:latin typeface="Times New Roman" panose="02020603050405020304" pitchFamily="18" charset="0"/>
              <a:cs typeface="Times New Roman" panose="02020603050405020304" pitchFamily="18" charset="0"/>
            </a:endParaRPr>
          </a:p>
          <a:p>
            <a:pPr marL="285750" indent="-285750" algn="just">
              <a:lnSpc>
                <a:spcPct val="130000"/>
              </a:lnSpc>
              <a:buFont typeface="Wingdings" panose="05000000000000000000" charset="0"/>
              <a:buChar char="Ø"/>
            </a:pPr>
            <a:r>
              <a:rPr lang="zh-CN" altLang="en-US" b="1">
                <a:latin typeface="Times New Roman" panose="02020603050405020304" pitchFamily="18" charset="0"/>
                <a:cs typeface="Times New Roman" panose="02020603050405020304" pitchFamily="18" charset="0"/>
              </a:rPr>
              <a:t>The proposed APGKT model includes the concept of skill modes and higher</a:t>
            </a:r>
            <a:r>
              <a:rPr lang="en-US" altLang="zh-CN" b="1">
                <a:latin typeface="Times New Roman" panose="02020603050405020304" pitchFamily="18" charset="0"/>
                <a:cs typeface="Times New Roman" panose="02020603050405020304" pitchFamily="18" charset="0"/>
              </a:rPr>
              <a:t> </a:t>
            </a:r>
            <a:r>
              <a:rPr lang="zh-CN" altLang="en-US" b="1">
                <a:latin typeface="Times New Roman" panose="02020603050405020304" pitchFamily="18" charset="0"/>
                <a:cs typeface="Times New Roman" panose="02020603050405020304" pitchFamily="18" charset="0"/>
              </a:rPr>
              <a:t>order cognitive states. </a:t>
            </a:r>
            <a:r>
              <a:rPr lang="zh-CN" altLang="en-US">
                <a:latin typeface="Times New Roman" panose="02020603050405020304" pitchFamily="18" charset="0"/>
                <a:cs typeface="Times New Roman" panose="02020603050405020304" pitchFamily="18" charset="0"/>
              </a:rPr>
              <a:t>Considering the dynamic process of students thinking</a:t>
            </a:r>
            <a:r>
              <a:rPr lang="en-US" altLang="zh-CN">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and answering questions, the skills associated with a specific problem are</a:t>
            </a:r>
            <a:r>
              <a:rPr lang="en-US" altLang="zh-CN">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considered as a whole to consider the organizational association. We combine the cognitive state of the skills and the skill modes into a higher-order</a:t>
            </a:r>
            <a:r>
              <a:rPr lang="en-US" altLang="zh-CN">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cognitive state to accurately represent the cognitive processes of students.</a:t>
            </a:r>
            <a:endParaRPr lang="zh-CN" altLang="en-US">
              <a:latin typeface="Times New Roman" panose="02020603050405020304" pitchFamily="18" charset="0"/>
              <a:cs typeface="Times New Roman" panose="02020603050405020304" pitchFamily="18" charset="0"/>
            </a:endParaRPr>
          </a:p>
          <a:p>
            <a:pPr marL="285750" indent="-285750" algn="just">
              <a:lnSpc>
                <a:spcPct val="130000"/>
              </a:lnSpc>
              <a:buFont typeface="Wingdings" panose="05000000000000000000" charset="0"/>
              <a:buChar char="Ø"/>
            </a:pPr>
            <a:r>
              <a:rPr lang="zh-CN" altLang="en-US" b="1">
                <a:latin typeface="Times New Roman" panose="02020603050405020304" pitchFamily="18" charset="0"/>
                <a:cs typeface="Times New Roman" panose="02020603050405020304" pitchFamily="18" charset="0"/>
              </a:rPr>
              <a:t>Extensive experiments on five public datasets proved that the prediction</a:t>
            </a:r>
            <a:r>
              <a:rPr lang="en-US" altLang="zh-CN" b="1">
                <a:latin typeface="Times New Roman" panose="02020603050405020304" pitchFamily="18" charset="0"/>
                <a:cs typeface="Times New Roman" panose="02020603050405020304" pitchFamily="18" charset="0"/>
              </a:rPr>
              <a:t> </a:t>
            </a:r>
            <a:r>
              <a:rPr lang="zh-CN" altLang="en-US" b="1">
                <a:latin typeface="Times New Roman" panose="02020603050405020304" pitchFamily="18" charset="0"/>
                <a:cs typeface="Times New Roman" panose="02020603050405020304" pitchFamily="18" charset="0"/>
              </a:rPr>
              <a:t>results of our model are better</a:t>
            </a:r>
            <a:r>
              <a:rPr lang="zh-CN" altLang="en-US">
                <a:latin typeface="Times New Roman" panose="02020603050405020304" pitchFamily="18" charset="0"/>
                <a:cs typeface="Times New Roman" panose="02020603050405020304" pitchFamily="18" charset="0"/>
              </a:rPr>
              <a:t> than those of baseline models, owing to the</a:t>
            </a:r>
            <a:r>
              <a:rPr lang="en-US" altLang="zh-CN">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consideration of the thinking process during KT.</a:t>
            </a:r>
            <a:endParaRPr lang="zh-CN" altLang="en-US">
              <a:latin typeface="Times New Roman" panose="02020603050405020304" pitchFamily="18" charset="0"/>
              <a:cs typeface="Times New Roman" panose="02020603050405020304" pitchFamily="18" charset="0"/>
            </a:endParaRPr>
          </a:p>
        </p:txBody>
      </p:sp>
    </p:spTree>
    <p:custDataLst>
      <p:tags r:id="rId1"/>
    </p:custDataLst>
  </p:cSld>
  <p:clrMapOvr>
    <a:masterClrMapping/>
  </p:clrMapOvr>
  <p:transition advTm="102279">
    <p:split orient="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0" y="1291719"/>
            <a:ext cx="12205568" cy="4728480"/>
          </a:xfrm>
          <a:prstGeom prst="rect">
            <a:avLst/>
          </a:prstGeom>
          <a:pattFill prst="ltUpDiag">
            <a:fgClr>
              <a:schemeClr val="accent3"/>
            </a:fgClr>
            <a:bgClr>
              <a:schemeClr val="accent2"/>
            </a:bgClr>
          </a:patt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3" name="文本框 52"/>
          <p:cNvSpPr txBox="1"/>
          <p:nvPr/>
        </p:nvSpPr>
        <p:spPr>
          <a:xfrm>
            <a:off x="1250492" y="1844676"/>
            <a:ext cx="9697586" cy="1861185"/>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1500" b="0" i="0" u="none" strike="noStrike" kern="1200" cap="none" spc="0" normalizeH="0" baseline="0" noProof="0" dirty="0">
                <a:ln>
                  <a:noFill/>
                </a:ln>
                <a:gradFill>
                  <a:gsLst>
                    <a:gs pos="0">
                      <a:srgbClr val="FFFFFF">
                        <a:alpha val="15000"/>
                      </a:srgbClr>
                    </a:gs>
                    <a:gs pos="100000">
                      <a:srgbClr val="FFFFFF">
                        <a:alpha val="0"/>
                      </a:srgbClr>
                    </a:gs>
                  </a:gsLst>
                  <a:lin ang="5400000" scaled="1"/>
                </a:gradFill>
                <a:effectLst/>
                <a:uLnTx/>
                <a:uFillTx/>
                <a:latin typeface="Impact" panose="020B0806030902050204" pitchFamily="34" charset="0"/>
                <a:ea typeface="宋体" panose="02010600030101010101" pitchFamily="2" charset="-122"/>
                <a:cs typeface="+mn-cs"/>
              </a:rPr>
              <a:t>THANKS</a:t>
            </a:r>
            <a:endParaRPr kumimoji="0" lang="zh-CN" altLang="en-US" sz="11500" b="0" i="0" u="none" strike="noStrike" kern="1200" cap="none" spc="0" normalizeH="0" baseline="0" noProof="0">
              <a:ln>
                <a:noFill/>
              </a:ln>
              <a:gradFill>
                <a:gsLst>
                  <a:gs pos="0">
                    <a:srgbClr val="FFFFFF">
                      <a:alpha val="15000"/>
                    </a:srgbClr>
                  </a:gs>
                  <a:gs pos="100000">
                    <a:srgbClr val="FFFFFF">
                      <a:alpha val="0"/>
                    </a:srgbClr>
                  </a:gs>
                </a:gsLst>
                <a:lin ang="5400000" scaled="1"/>
              </a:gradFill>
              <a:effectLst/>
              <a:uLnTx/>
              <a:uFillTx/>
              <a:latin typeface="Impact" panose="020B0806030902050204" pitchFamily="34" charset="0"/>
              <a:ea typeface="宋体" panose="02010600030101010101" pitchFamily="2" charset="-122"/>
              <a:cs typeface="+mn-cs"/>
            </a:endParaRPr>
          </a:p>
        </p:txBody>
      </p:sp>
      <p:sp>
        <p:nvSpPr>
          <p:cNvPr id="50" name="矩形 49"/>
          <p:cNvSpPr/>
          <p:nvPr/>
        </p:nvSpPr>
        <p:spPr>
          <a:xfrm>
            <a:off x="3578860" y="2421255"/>
            <a:ext cx="4746625" cy="1630045"/>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0000" b="1" i="0" u="none" strike="noStrike" kern="1200" cap="none" spc="0" normalizeH="0" baseline="0" noProof="0" dirty="0">
                <a:ln>
                  <a:noFill/>
                </a:ln>
                <a:solidFill>
                  <a:srgbClr val="FFFFFF"/>
                </a:solidFill>
                <a:effectLst>
                  <a:outerShdw blurRad="127000" sx="101000" sy="101000" algn="ctr" rotWithShape="0">
                    <a:prstClr val="black">
                      <a:alpha val="40000"/>
                    </a:prstClr>
                  </a:outerShdw>
                </a:effectLst>
                <a:uLnTx/>
                <a:uFillTx/>
                <a:latin typeface="微软雅黑" panose="020B0503020204020204" pitchFamily="34" charset="-122"/>
                <a:ea typeface="微软雅黑" panose="020B0503020204020204" pitchFamily="34" charset="-122"/>
                <a:cs typeface="+mn-cs"/>
                <a:sym typeface="微软雅黑 Light" panose="020B0502040204020203" pitchFamily="34" charset="-122"/>
              </a:rPr>
              <a:t>Thanks!</a:t>
            </a:r>
            <a:endParaRPr kumimoji="0" lang="en-US" altLang="zh-CN" sz="10000" b="1" i="0" u="none" strike="noStrike" kern="1200" cap="none" spc="0" normalizeH="0" baseline="0" noProof="0" dirty="0">
              <a:ln>
                <a:noFill/>
              </a:ln>
              <a:solidFill>
                <a:srgbClr val="FFFFFF"/>
              </a:solidFill>
              <a:effectLst>
                <a:outerShdw blurRad="127000" sx="101000" sy="101000" algn="ctr" rotWithShape="0">
                  <a:prstClr val="black">
                    <a:alpha val="40000"/>
                  </a:prstClr>
                </a:outerShdw>
              </a:effectLst>
              <a:uLnTx/>
              <a:uFillTx/>
              <a:latin typeface="微软雅黑" panose="020B0503020204020204" pitchFamily="34" charset="-122"/>
              <a:ea typeface="微软雅黑" panose="020B0503020204020204" pitchFamily="34" charset="-122"/>
              <a:cs typeface="+mn-cs"/>
              <a:sym typeface="微软雅黑 Light" panose="020B0502040204020203" pitchFamily="34" charset="-122"/>
            </a:endParaRPr>
          </a:p>
        </p:txBody>
      </p:sp>
      <p:sp>
        <p:nvSpPr>
          <p:cNvPr id="51" name="文本框 50"/>
          <p:cNvSpPr txBox="1"/>
          <p:nvPr/>
        </p:nvSpPr>
        <p:spPr>
          <a:xfrm>
            <a:off x="2557780" y="4221480"/>
            <a:ext cx="7205345" cy="645160"/>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sz="1800" b="1" spc="200" dirty="0" smtClean="0">
                <a:solidFill>
                  <a:schemeClr val="bg1"/>
                </a:solidFill>
                <a:latin typeface="Times New Roman" panose="02020603050405020304" pitchFamily="18" charset="0"/>
                <a:ea typeface="微软雅黑 Light" panose="020B0502040204020203" pitchFamily="34" charset="-122"/>
                <a:cs typeface="Times New Roman" panose="02020603050405020304" pitchFamily="18" charset="0"/>
                <a:sym typeface="+mn-ea"/>
              </a:rPr>
              <a:t>The 19th Pacific Rim International Conference</a:t>
            </a:r>
            <a:endParaRPr lang="en-US" altLang="zh-CN" sz="1800" b="1" spc="200" dirty="0" smtClean="0">
              <a:solidFill>
                <a:schemeClr val="bg1"/>
              </a:solidFill>
              <a:latin typeface="Times New Roman" panose="02020603050405020304" pitchFamily="18" charset="0"/>
              <a:ea typeface="微软雅黑 Light" panose="020B0502040204020203" pitchFamily="34" charset="-122"/>
              <a:cs typeface="Times New Roman" panose="02020603050405020304" pitchFamily="18" charset="0"/>
              <a:sym typeface="+mn-ea"/>
            </a:endParaRP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lang="en-US" altLang="zh-CN" sz="1800" b="1" spc="200" dirty="0" smtClean="0">
                <a:solidFill>
                  <a:schemeClr val="bg1"/>
                </a:solidFill>
                <a:latin typeface="Times New Roman" panose="02020603050405020304" pitchFamily="18" charset="0"/>
                <a:ea typeface="微软雅黑 Light" panose="020B0502040204020203" pitchFamily="34" charset="-122"/>
                <a:cs typeface="Times New Roman" panose="02020603050405020304" pitchFamily="18" charset="0"/>
                <a:sym typeface="+mn-ea"/>
              </a:rPr>
              <a:t>on Artificial Intelligence</a:t>
            </a:r>
            <a:endParaRPr lang="en-US" altLang="zh-CN" sz="1800" b="1" spc="200" dirty="0" smtClean="0">
              <a:solidFill>
                <a:schemeClr val="bg1"/>
              </a:solidFill>
              <a:latin typeface="Times New Roman" panose="02020603050405020304" pitchFamily="18" charset="0"/>
              <a:ea typeface="微软雅黑 Light" panose="020B0502040204020203" pitchFamily="34" charset="-122"/>
              <a:cs typeface="Times New Roman" panose="02020603050405020304" pitchFamily="18" charset="0"/>
              <a:sym typeface="+mn-ea"/>
            </a:endParaRPr>
          </a:p>
        </p:txBody>
      </p:sp>
      <p:grpSp>
        <p:nvGrpSpPr>
          <p:cNvPr id="9" name="组合 8"/>
          <p:cNvGrpSpPr/>
          <p:nvPr/>
        </p:nvGrpSpPr>
        <p:grpSpPr>
          <a:xfrm>
            <a:off x="8855896" y="5386853"/>
            <a:ext cx="365130" cy="365130"/>
            <a:chOff x="6061448" y="6030118"/>
            <a:chExt cx="434477" cy="434477"/>
          </a:xfrm>
        </p:grpSpPr>
        <p:sp>
          <p:nvSpPr>
            <p:cNvPr id="8" name="椭圆 7"/>
            <p:cNvSpPr/>
            <p:nvPr/>
          </p:nvSpPr>
          <p:spPr bwMode="auto">
            <a:xfrm>
              <a:off x="6061448" y="6030118"/>
              <a:ext cx="434477" cy="434477"/>
            </a:xfrm>
            <a:prstGeom prst="ellipse">
              <a:avLst/>
            </a:prstGeom>
            <a:gradFill>
              <a:gsLst>
                <a:gs pos="50000">
                  <a:schemeClr val="accent1">
                    <a:lumMod val="98000"/>
                    <a:lumOff val="2000"/>
                  </a:schemeClr>
                </a:gs>
                <a:gs pos="0">
                  <a:schemeClr val="accent1">
                    <a:lumMod val="85000"/>
                    <a:lumOff val="15000"/>
                  </a:schemeClr>
                </a:gs>
                <a:gs pos="100000">
                  <a:schemeClr val="accent1">
                    <a:lumMod val="85000"/>
                  </a:schemeClr>
                </a:gs>
              </a:gsLst>
              <a:lin ang="5400000" scaled="1"/>
            </a:gradFill>
            <a:ln w="12700" cap="flat" cmpd="sng" algn="ctr">
              <a:solidFill>
                <a:schemeClr val="bg1"/>
              </a:solid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52" name="old-radio-microphone_77525"/>
            <p:cNvSpPr>
              <a:spLocks noChangeAspect="1"/>
            </p:cNvSpPr>
            <p:nvPr/>
          </p:nvSpPr>
          <p:spPr bwMode="auto">
            <a:xfrm>
              <a:off x="6208347" y="6096630"/>
              <a:ext cx="165143" cy="301451"/>
            </a:xfrm>
            <a:custGeom>
              <a:avLst/>
              <a:gdLst>
                <a:gd name="connsiteX0" fmla="*/ 166499 w 332998"/>
                <a:gd name="connsiteY0" fmla="*/ 514510 h 607851"/>
                <a:gd name="connsiteX1" fmla="*/ 88621 w 332998"/>
                <a:gd name="connsiteY1" fmla="*/ 574180 h 607851"/>
                <a:gd name="connsiteX2" fmla="*/ 88621 w 332998"/>
                <a:gd name="connsiteY2" fmla="*/ 574701 h 607851"/>
                <a:gd name="connsiteX3" fmla="*/ 244378 w 332998"/>
                <a:gd name="connsiteY3" fmla="*/ 574701 h 607851"/>
                <a:gd name="connsiteX4" fmla="*/ 244378 w 332998"/>
                <a:gd name="connsiteY4" fmla="*/ 574180 h 607851"/>
                <a:gd name="connsiteX5" fmla="*/ 166499 w 332998"/>
                <a:gd name="connsiteY5" fmla="*/ 514510 h 607851"/>
                <a:gd name="connsiteX6" fmla="*/ 88812 w 332998"/>
                <a:gd name="connsiteY6" fmla="*/ 368072 h 607851"/>
                <a:gd name="connsiteX7" fmla="*/ 166464 w 332998"/>
                <a:gd name="connsiteY7" fmla="*/ 423197 h 607851"/>
                <a:gd name="connsiteX8" fmla="*/ 244116 w 332998"/>
                <a:gd name="connsiteY8" fmla="*/ 368072 h 607851"/>
                <a:gd name="connsiteX9" fmla="*/ 16635 w 332998"/>
                <a:gd name="connsiteY9" fmla="*/ 221152 h 607851"/>
                <a:gd name="connsiteX10" fmla="*/ 33196 w 332998"/>
                <a:gd name="connsiteY10" fmla="*/ 237690 h 607851"/>
                <a:gd name="connsiteX11" fmla="*/ 33196 w 332998"/>
                <a:gd name="connsiteY11" fmla="*/ 381165 h 607851"/>
                <a:gd name="connsiteX12" fmla="*/ 69673 w 332998"/>
                <a:gd name="connsiteY12" fmla="*/ 448285 h 607851"/>
                <a:gd name="connsiteX13" fmla="*/ 163590 w 332998"/>
                <a:gd name="connsiteY13" fmla="*/ 481211 h 607851"/>
                <a:gd name="connsiteX14" fmla="*/ 169408 w 332998"/>
                <a:gd name="connsiteY14" fmla="*/ 481211 h 607851"/>
                <a:gd name="connsiteX15" fmla="*/ 263325 w 332998"/>
                <a:gd name="connsiteY15" fmla="*/ 448285 h 607851"/>
                <a:gd name="connsiteX16" fmla="*/ 299803 w 332998"/>
                <a:gd name="connsiteY16" fmla="*/ 381165 h 607851"/>
                <a:gd name="connsiteX17" fmla="*/ 299803 w 332998"/>
                <a:gd name="connsiteY17" fmla="*/ 237690 h 607851"/>
                <a:gd name="connsiteX18" fmla="*/ 316363 w 332998"/>
                <a:gd name="connsiteY18" fmla="*/ 221152 h 607851"/>
                <a:gd name="connsiteX19" fmla="*/ 332998 w 332998"/>
                <a:gd name="connsiteY19" fmla="*/ 237690 h 607851"/>
                <a:gd name="connsiteX20" fmla="*/ 332998 w 332998"/>
                <a:gd name="connsiteY20" fmla="*/ 381165 h 607851"/>
                <a:gd name="connsiteX21" fmla="*/ 284138 w 332998"/>
                <a:gd name="connsiteY21" fmla="*/ 474134 h 607851"/>
                <a:gd name="connsiteX22" fmla="*/ 235277 w 332998"/>
                <a:gd name="connsiteY22" fmla="*/ 501548 h 607851"/>
                <a:gd name="connsiteX23" fmla="*/ 243781 w 332998"/>
                <a:gd name="connsiteY23" fmla="*/ 507880 h 607851"/>
                <a:gd name="connsiteX24" fmla="*/ 277573 w 332998"/>
                <a:gd name="connsiteY24" fmla="*/ 574180 h 607851"/>
                <a:gd name="connsiteX25" fmla="*/ 277573 w 332998"/>
                <a:gd name="connsiteY25" fmla="*/ 591313 h 607851"/>
                <a:gd name="connsiteX26" fmla="*/ 261013 w 332998"/>
                <a:gd name="connsiteY26" fmla="*/ 607851 h 607851"/>
                <a:gd name="connsiteX27" fmla="*/ 71986 w 332998"/>
                <a:gd name="connsiteY27" fmla="*/ 607851 h 607851"/>
                <a:gd name="connsiteX28" fmla="*/ 55425 w 332998"/>
                <a:gd name="connsiteY28" fmla="*/ 591313 h 607851"/>
                <a:gd name="connsiteX29" fmla="*/ 55425 w 332998"/>
                <a:gd name="connsiteY29" fmla="*/ 574180 h 607851"/>
                <a:gd name="connsiteX30" fmla="*/ 89217 w 332998"/>
                <a:gd name="connsiteY30" fmla="*/ 507880 h 607851"/>
                <a:gd name="connsiteX31" fmla="*/ 97721 w 332998"/>
                <a:gd name="connsiteY31" fmla="*/ 501548 h 607851"/>
                <a:gd name="connsiteX32" fmla="*/ 48861 w 332998"/>
                <a:gd name="connsiteY32" fmla="*/ 474134 h 607851"/>
                <a:gd name="connsiteX33" fmla="*/ 0 w 332998"/>
                <a:gd name="connsiteY33" fmla="*/ 381165 h 607851"/>
                <a:gd name="connsiteX34" fmla="*/ 0 w 332998"/>
                <a:gd name="connsiteY34" fmla="*/ 237690 h 607851"/>
                <a:gd name="connsiteX35" fmla="*/ 16635 w 332998"/>
                <a:gd name="connsiteY35" fmla="*/ 221152 h 607851"/>
                <a:gd name="connsiteX36" fmla="*/ 166464 w 332998"/>
                <a:gd name="connsiteY36" fmla="*/ 33150 h 607851"/>
                <a:gd name="connsiteX37" fmla="*/ 88588 w 332998"/>
                <a:gd name="connsiteY37" fmla="*/ 92819 h 607851"/>
                <a:gd name="connsiteX38" fmla="*/ 88588 w 332998"/>
                <a:gd name="connsiteY38" fmla="*/ 112038 h 607851"/>
                <a:gd name="connsiteX39" fmla="*/ 137000 w 332998"/>
                <a:gd name="connsiteY39" fmla="*/ 112038 h 607851"/>
                <a:gd name="connsiteX40" fmla="*/ 153560 w 332998"/>
                <a:gd name="connsiteY40" fmla="*/ 128650 h 607851"/>
                <a:gd name="connsiteX41" fmla="*/ 137000 w 332998"/>
                <a:gd name="connsiteY41" fmla="*/ 145188 h 607851"/>
                <a:gd name="connsiteX42" fmla="*/ 88588 w 332998"/>
                <a:gd name="connsiteY42" fmla="*/ 145188 h 607851"/>
                <a:gd name="connsiteX43" fmla="*/ 88588 w 332998"/>
                <a:gd name="connsiteY43" fmla="*/ 186532 h 607851"/>
                <a:gd name="connsiteX44" fmla="*/ 137000 w 332998"/>
                <a:gd name="connsiteY44" fmla="*/ 186532 h 607851"/>
                <a:gd name="connsiteX45" fmla="*/ 153560 w 332998"/>
                <a:gd name="connsiteY45" fmla="*/ 203069 h 607851"/>
                <a:gd name="connsiteX46" fmla="*/ 137000 w 332998"/>
                <a:gd name="connsiteY46" fmla="*/ 219681 h 607851"/>
                <a:gd name="connsiteX47" fmla="*/ 88588 w 332998"/>
                <a:gd name="connsiteY47" fmla="*/ 219681 h 607851"/>
                <a:gd name="connsiteX48" fmla="*/ 88588 w 332998"/>
                <a:gd name="connsiteY48" fmla="*/ 261025 h 607851"/>
                <a:gd name="connsiteX49" fmla="*/ 137000 w 332998"/>
                <a:gd name="connsiteY49" fmla="*/ 261025 h 607851"/>
                <a:gd name="connsiteX50" fmla="*/ 153560 w 332998"/>
                <a:gd name="connsiteY50" fmla="*/ 277563 h 607851"/>
                <a:gd name="connsiteX51" fmla="*/ 137000 w 332998"/>
                <a:gd name="connsiteY51" fmla="*/ 294175 h 607851"/>
                <a:gd name="connsiteX52" fmla="*/ 88588 w 332998"/>
                <a:gd name="connsiteY52" fmla="*/ 294175 h 607851"/>
                <a:gd name="connsiteX53" fmla="*/ 88588 w 332998"/>
                <a:gd name="connsiteY53" fmla="*/ 334923 h 607851"/>
                <a:gd name="connsiteX54" fmla="*/ 244340 w 332998"/>
                <a:gd name="connsiteY54" fmla="*/ 334923 h 607851"/>
                <a:gd name="connsiteX55" fmla="*/ 244340 w 332998"/>
                <a:gd name="connsiteY55" fmla="*/ 294100 h 607851"/>
                <a:gd name="connsiteX56" fmla="*/ 195929 w 332998"/>
                <a:gd name="connsiteY56" fmla="*/ 294100 h 607851"/>
                <a:gd name="connsiteX57" fmla="*/ 179369 w 332998"/>
                <a:gd name="connsiteY57" fmla="*/ 277563 h 607851"/>
                <a:gd name="connsiteX58" fmla="*/ 195929 w 332998"/>
                <a:gd name="connsiteY58" fmla="*/ 261025 h 607851"/>
                <a:gd name="connsiteX59" fmla="*/ 244340 w 332998"/>
                <a:gd name="connsiteY59" fmla="*/ 261025 h 607851"/>
                <a:gd name="connsiteX60" fmla="*/ 244340 w 332998"/>
                <a:gd name="connsiteY60" fmla="*/ 219681 h 607851"/>
                <a:gd name="connsiteX61" fmla="*/ 195929 w 332998"/>
                <a:gd name="connsiteY61" fmla="*/ 219681 h 607851"/>
                <a:gd name="connsiteX62" fmla="*/ 179369 w 332998"/>
                <a:gd name="connsiteY62" fmla="*/ 203069 h 607851"/>
                <a:gd name="connsiteX63" fmla="*/ 195929 w 332998"/>
                <a:gd name="connsiteY63" fmla="*/ 186532 h 607851"/>
                <a:gd name="connsiteX64" fmla="*/ 244340 w 332998"/>
                <a:gd name="connsiteY64" fmla="*/ 186532 h 607851"/>
                <a:gd name="connsiteX65" fmla="*/ 244340 w 332998"/>
                <a:gd name="connsiteY65" fmla="*/ 145188 h 607851"/>
                <a:gd name="connsiteX66" fmla="*/ 195929 w 332998"/>
                <a:gd name="connsiteY66" fmla="*/ 145188 h 607851"/>
                <a:gd name="connsiteX67" fmla="*/ 179369 w 332998"/>
                <a:gd name="connsiteY67" fmla="*/ 128650 h 607851"/>
                <a:gd name="connsiteX68" fmla="*/ 195929 w 332998"/>
                <a:gd name="connsiteY68" fmla="*/ 112038 h 607851"/>
                <a:gd name="connsiteX69" fmla="*/ 244340 w 332998"/>
                <a:gd name="connsiteY69" fmla="*/ 112038 h 607851"/>
                <a:gd name="connsiteX70" fmla="*/ 244340 w 332998"/>
                <a:gd name="connsiteY70" fmla="*/ 92819 h 607851"/>
                <a:gd name="connsiteX71" fmla="*/ 166464 w 332998"/>
                <a:gd name="connsiteY71" fmla="*/ 33150 h 607851"/>
                <a:gd name="connsiteX72" fmla="*/ 166464 w 332998"/>
                <a:gd name="connsiteY72" fmla="*/ 0 h 607851"/>
                <a:gd name="connsiteX73" fmla="*/ 243743 w 332998"/>
                <a:gd name="connsiteY73" fmla="*/ 26520 h 607851"/>
                <a:gd name="connsiteX74" fmla="*/ 277534 w 332998"/>
                <a:gd name="connsiteY74" fmla="*/ 92819 h 607851"/>
                <a:gd name="connsiteX75" fmla="*/ 277534 w 332998"/>
                <a:gd name="connsiteY75" fmla="*/ 363528 h 607851"/>
                <a:gd name="connsiteX76" fmla="*/ 243743 w 332998"/>
                <a:gd name="connsiteY76" fmla="*/ 429827 h 607851"/>
                <a:gd name="connsiteX77" fmla="*/ 166464 w 332998"/>
                <a:gd name="connsiteY77" fmla="*/ 456347 h 607851"/>
                <a:gd name="connsiteX78" fmla="*/ 89185 w 332998"/>
                <a:gd name="connsiteY78" fmla="*/ 429827 h 607851"/>
                <a:gd name="connsiteX79" fmla="*/ 55394 w 332998"/>
                <a:gd name="connsiteY79" fmla="*/ 363528 h 607851"/>
                <a:gd name="connsiteX80" fmla="*/ 55394 w 332998"/>
                <a:gd name="connsiteY80" fmla="*/ 92819 h 607851"/>
                <a:gd name="connsiteX81" fmla="*/ 89185 w 332998"/>
                <a:gd name="connsiteY81" fmla="*/ 26520 h 607851"/>
                <a:gd name="connsiteX82" fmla="*/ 166464 w 332998"/>
                <a:gd name="connsiteY82" fmla="*/ 0 h 607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32998" h="607851">
                  <a:moveTo>
                    <a:pt x="166499" y="514510"/>
                  </a:moveTo>
                  <a:cubicBezTo>
                    <a:pt x="124278" y="514510"/>
                    <a:pt x="88621" y="541775"/>
                    <a:pt x="88621" y="574180"/>
                  </a:cubicBezTo>
                  <a:lnTo>
                    <a:pt x="88621" y="574701"/>
                  </a:lnTo>
                  <a:lnTo>
                    <a:pt x="244378" y="574701"/>
                  </a:lnTo>
                  <a:lnTo>
                    <a:pt x="244378" y="574180"/>
                  </a:lnTo>
                  <a:cubicBezTo>
                    <a:pt x="244378" y="541775"/>
                    <a:pt x="208721" y="514510"/>
                    <a:pt x="166499" y="514510"/>
                  </a:cubicBezTo>
                  <a:close/>
                  <a:moveTo>
                    <a:pt x="88812" y="368072"/>
                  </a:moveTo>
                  <a:cubicBezTo>
                    <a:pt x="92020" y="398391"/>
                    <a:pt x="126258" y="423197"/>
                    <a:pt x="166464" y="423197"/>
                  </a:cubicBezTo>
                  <a:cubicBezTo>
                    <a:pt x="206670" y="423197"/>
                    <a:pt x="240909" y="398391"/>
                    <a:pt x="244116" y="368072"/>
                  </a:cubicBezTo>
                  <a:close/>
                  <a:moveTo>
                    <a:pt x="16635" y="221152"/>
                  </a:moveTo>
                  <a:cubicBezTo>
                    <a:pt x="25811" y="221152"/>
                    <a:pt x="33196" y="228527"/>
                    <a:pt x="33196" y="237690"/>
                  </a:cubicBezTo>
                  <a:lnTo>
                    <a:pt x="33196" y="381165"/>
                  </a:lnTo>
                  <a:cubicBezTo>
                    <a:pt x="33196" y="405599"/>
                    <a:pt x="46175" y="429438"/>
                    <a:pt x="69673" y="448285"/>
                  </a:cubicBezTo>
                  <a:cubicBezTo>
                    <a:pt x="94588" y="468249"/>
                    <a:pt x="127933" y="479945"/>
                    <a:pt x="163590" y="481211"/>
                  </a:cubicBezTo>
                  <a:cubicBezTo>
                    <a:pt x="164112" y="481211"/>
                    <a:pt x="168886" y="481211"/>
                    <a:pt x="169408" y="481211"/>
                  </a:cubicBezTo>
                  <a:cubicBezTo>
                    <a:pt x="205066" y="479945"/>
                    <a:pt x="238410" y="468249"/>
                    <a:pt x="263325" y="448285"/>
                  </a:cubicBezTo>
                  <a:cubicBezTo>
                    <a:pt x="286823" y="429438"/>
                    <a:pt x="299803" y="405599"/>
                    <a:pt x="299803" y="381165"/>
                  </a:cubicBezTo>
                  <a:lnTo>
                    <a:pt x="299803" y="237690"/>
                  </a:lnTo>
                  <a:cubicBezTo>
                    <a:pt x="299803" y="228527"/>
                    <a:pt x="307188" y="221152"/>
                    <a:pt x="316363" y="221152"/>
                  </a:cubicBezTo>
                  <a:cubicBezTo>
                    <a:pt x="325539" y="221152"/>
                    <a:pt x="332998" y="228527"/>
                    <a:pt x="332998" y="237690"/>
                  </a:cubicBezTo>
                  <a:lnTo>
                    <a:pt x="332998" y="381165"/>
                  </a:lnTo>
                  <a:cubicBezTo>
                    <a:pt x="332998" y="415880"/>
                    <a:pt x="315617" y="448881"/>
                    <a:pt x="284138" y="474134"/>
                  </a:cubicBezTo>
                  <a:cubicBezTo>
                    <a:pt x="269815" y="485606"/>
                    <a:pt x="253255" y="494843"/>
                    <a:pt x="235277" y="501548"/>
                  </a:cubicBezTo>
                  <a:cubicBezTo>
                    <a:pt x="238261" y="503559"/>
                    <a:pt x="241096" y="505645"/>
                    <a:pt x="243781" y="507880"/>
                  </a:cubicBezTo>
                  <a:cubicBezTo>
                    <a:pt x="265265" y="525386"/>
                    <a:pt x="277573" y="549522"/>
                    <a:pt x="277573" y="574180"/>
                  </a:cubicBezTo>
                  <a:lnTo>
                    <a:pt x="277573" y="591313"/>
                  </a:lnTo>
                  <a:cubicBezTo>
                    <a:pt x="277573" y="600402"/>
                    <a:pt x="270188" y="607851"/>
                    <a:pt x="261013" y="607851"/>
                  </a:cubicBezTo>
                  <a:lnTo>
                    <a:pt x="71986" y="607851"/>
                  </a:lnTo>
                  <a:cubicBezTo>
                    <a:pt x="62885" y="607851"/>
                    <a:pt x="55425" y="600402"/>
                    <a:pt x="55425" y="591313"/>
                  </a:cubicBezTo>
                  <a:lnTo>
                    <a:pt x="55425" y="574180"/>
                  </a:lnTo>
                  <a:cubicBezTo>
                    <a:pt x="55425" y="549522"/>
                    <a:pt x="67734" y="525386"/>
                    <a:pt x="89217" y="507880"/>
                  </a:cubicBezTo>
                  <a:cubicBezTo>
                    <a:pt x="91903" y="505645"/>
                    <a:pt x="94738" y="503559"/>
                    <a:pt x="97721" y="501548"/>
                  </a:cubicBezTo>
                  <a:cubicBezTo>
                    <a:pt x="79744" y="494843"/>
                    <a:pt x="63258" y="485606"/>
                    <a:pt x="48861" y="474134"/>
                  </a:cubicBezTo>
                  <a:cubicBezTo>
                    <a:pt x="17381" y="448881"/>
                    <a:pt x="0" y="415880"/>
                    <a:pt x="0" y="381165"/>
                  </a:cubicBezTo>
                  <a:lnTo>
                    <a:pt x="0" y="237690"/>
                  </a:lnTo>
                  <a:cubicBezTo>
                    <a:pt x="0" y="228527"/>
                    <a:pt x="7460" y="221152"/>
                    <a:pt x="16635" y="221152"/>
                  </a:cubicBezTo>
                  <a:close/>
                  <a:moveTo>
                    <a:pt x="166464" y="33150"/>
                  </a:moveTo>
                  <a:cubicBezTo>
                    <a:pt x="124244" y="33150"/>
                    <a:pt x="88588" y="60489"/>
                    <a:pt x="88588" y="92819"/>
                  </a:cubicBezTo>
                  <a:lnTo>
                    <a:pt x="88588" y="112038"/>
                  </a:lnTo>
                  <a:lnTo>
                    <a:pt x="137000" y="112038"/>
                  </a:lnTo>
                  <a:cubicBezTo>
                    <a:pt x="146175" y="112038"/>
                    <a:pt x="153560" y="119488"/>
                    <a:pt x="153560" y="128650"/>
                  </a:cubicBezTo>
                  <a:cubicBezTo>
                    <a:pt x="153560" y="137813"/>
                    <a:pt x="146175" y="145188"/>
                    <a:pt x="137000" y="145188"/>
                  </a:cubicBezTo>
                  <a:lnTo>
                    <a:pt x="88588" y="145188"/>
                  </a:lnTo>
                  <a:lnTo>
                    <a:pt x="88588" y="186532"/>
                  </a:lnTo>
                  <a:lnTo>
                    <a:pt x="137000" y="186532"/>
                  </a:lnTo>
                  <a:cubicBezTo>
                    <a:pt x="146175" y="186532"/>
                    <a:pt x="153560" y="193981"/>
                    <a:pt x="153560" y="203069"/>
                  </a:cubicBezTo>
                  <a:cubicBezTo>
                    <a:pt x="153560" y="212232"/>
                    <a:pt x="146175" y="219681"/>
                    <a:pt x="137000" y="219681"/>
                  </a:cubicBezTo>
                  <a:lnTo>
                    <a:pt x="88588" y="219681"/>
                  </a:lnTo>
                  <a:lnTo>
                    <a:pt x="88588" y="261025"/>
                  </a:lnTo>
                  <a:lnTo>
                    <a:pt x="137000" y="261025"/>
                  </a:lnTo>
                  <a:cubicBezTo>
                    <a:pt x="146175" y="261025"/>
                    <a:pt x="153560" y="268400"/>
                    <a:pt x="153560" y="277563"/>
                  </a:cubicBezTo>
                  <a:cubicBezTo>
                    <a:pt x="153560" y="286725"/>
                    <a:pt x="146175" y="294175"/>
                    <a:pt x="137000" y="294175"/>
                  </a:cubicBezTo>
                  <a:lnTo>
                    <a:pt x="88588" y="294175"/>
                  </a:lnTo>
                  <a:lnTo>
                    <a:pt x="88588" y="334923"/>
                  </a:lnTo>
                  <a:lnTo>
                    <a:pt x="244340" y="334923"/>
                  </a:lnTo>
                  <a:lnTo>
                    <a:pt x="244340" y="294100"/>
                  </a:lnTo>
                  <a:lnTo>
                    <a:pt x="195929" y="294100"/>
                  </a:lnTo>
                  <a:cubicBezTo>
                    <a:pt x="186754" y="294100"/>
                    <a:pt x="179369" y="286725"/>
                    <a:pt x="179369" y="277563"/>
                  </a:cubicBezTo>
                  <a:cubicBezTo>
                    <a:pt x="179369" y="268400"/>
                    <a:pt x="186754" y="261025"/>
                    <a:pt x="195929" y="261025"/>
                  </a:cubicBezTo>
                  <a:lnTo>
                    <a:pt x="244340" y="261025"/>
                  </a:lnTo>
                  <a:lnTo>
                    <a:pt x="244340" y="219681"/>
                  </a:lnTo>
                  <a:lnTo>
                    <a:pt x="195929" y="219681"/>
                  </a:lnTo>
                  <a:cubicBezTo>
                    <a:pt x="186754" y="219681"/>
                    <a:pt x="179369" y="212232"/>
                    <a:pt x="179369" y="203069"/>
                  </a:cubicBezTo>
                  <a:cubicBezTo>
                    <a:pt x="179369" y="193981"/>
                    <a:pt x="186754" y="186532"/>
                    <a:pt x="195929" y="186532"/>
                  </a:cubicBezTo>
                  <a:lnTo>
                    <a:pt x="244340" y="186532"/>
                  </a:lnTo>
                  <a:lnTo>
                    <a:pt x="244340" y="145188"/>
                  </a:lnTo>
                  <a:lnTo>
                    <a:pt x="195929" y="145188"/>
                  </a:lnTo>
                  <a:cubicBezTo>
                    <a:pt x="186754" y="145188"/>
                    <a:pt x="179369" y="137813"/>
                    <a:pt x="179369" y="128650"/>
                  </a:cubicBezTo>
                  <a:cubicBezTo>
                    <a:pt x="179369" y="119488"/>
                    <a:pt x="186754" y="112038"/>
                    <a:pt x="195929" y="112038"/>
                  </a:cubicBezTo>
                  <a:lnTo>
                    <a:pt x="244340" y="112038"/>
                  </a:lnTo>
                  <a:lnTo>
                    <a:pt x="244340" y="92819"/>
                  </a:lnTo>
                  <a:cubicBezTo>
                    <a:pt x="244340" y="60489"/>
                    <a:pt x="208684" y="33150"/>
                    <a:pt x="166464" y="33150"/>
                  </a:cubicBezTo>
                  <a:close/>
                  <a:moveTo>
                    <a:pt x="166464" y="0"/>
                  </a:moveTo>
                  <a:cubicBezTo>
                    <a:pt x="195332" y="0"/>
                    <a:pt x="222782" y="9461"/>
                    <a:pt x="243743" y="26520"/>
                  </a:cubicBezTo>
                  <a:cubicBezTo>
                    <a:pt x="265226" y="44026"/>
                    <a:pt x="277534" y="68236"/>
                    <a:pt x="277534" y="92819"/>
                  </a:cubicBezTo>
                  <a:lnTo>
                    <a:pt x="277534" y="363528"/>
                  </a:lnTo>
                  <a:cubicBezTo>
                    <a:pt x="277534" y="388185"/>
                    <a:pt x="265226" y="412321"/>
                    <a:pt x="243743" y="429827"/>
                  </a:cubicBezTo>
                  <a:cubicBezTo>
                    <a:pt x="222782" y="446961"/>
                    <a:pt x="195332" y="456347"/>
                    <a:pt x="166464" y="456347"/>
                  </a:cubicBezTo>
                  <a:cubicBezTo>
                    <a:pt x="137596" y="456347"/>
                    <a:pt x="110146" y="446961"/>
                    <a:pt x="89185" y="429827"/>
                  </a:cubicBezTo>
                  <a:cubicBezTo>
                    <a:pt x="67702" y="412321"/>
                    <a:pt x="55394" y="388185"/>
                    <a:pt x="55394" y="363528"/>
                  </a:cubicBezTo>
                  <a:lnTo>
                    <a:pt x="55394" y="92819"/>
                  </a:lnTo>
                  <a:cubicBezTo>
                    <a:pt x="55394" y="68236"/>
                    <a:pt x="67702" y="44026"/>
                    <a:pt x="89185" y="26520"/>
                  </a:cubicBezTo>
                  <a:cubicBezTo>
                    <a:pt x="110146" y="9461"/>
                    <a:pt x="137596" y="0"/>
                    <a:pt x="166464" y="0"/>
                  </a:cubicBezTo>
                  <a:close/>
                </a:path>
              </a:pathLst>
            </a:custGeom>
            <a:solidFill>
              <a:schemeClr val="bg1"/>
            </a:solidFill>
            <a:ln>
              <a:noFill/>
            </a:ln>
          </p:spPr>
        </p:sp>
      </p:grpSp>
      <p:sp>
        <p:nvSpPr>
          <p:cNvPr id="10" name="矩形 9"/>
          <p:cNvSpPr/>
          <p:nvPr/>
        </p:nvSpPr>
        <p:spPr>
          <a:xfrm>
            <a:off x="9179068" y="5369997"/>
            <a:ext cx="1699895" cy="39878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FFFFFF"/>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rPr>
              <a:t>Haotian Zhang</a:t>
            </a:r>
            <a:endParaRPr kumimoji="0" lang="en-US" altLang="zh-CN" sz="2000" b="0" i="0" u="none" strike="noStrike" kern="1200" cap="none" spc="0" normalizeH="0" baseline="0" noProof="0" dirty="0">
              <a:ln>
                <a:noFill/>
              </a:ln>
              <a:solidFill>
                <a:srgbClr val="FFFFFF"/>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微软雅黑 Light" panose="020B0502040204020203" pitchFamily="34" charset="-122"/>
            </a:endParaRPr>
          </a:p>
        </p:txBody>
      </p:sp>
      <p:sp>
        <p:nvSpPr>
          <p:cNvPr id="3" name="矩形 2"/>
          <p:cNvSpPr/>
          <p:nvPr/>
        </p:nvSpPr>
        <p:spPr bwMode="auto">
          <a:xfrm>
            <a:off x="915035" y="-6985"/>
            <a:ext cx="2088515" cy="1660525"/>
          </a:xfrm>
          <a:prstGeom prst="rect">
            <a:avLst/>
          </a:prstGeom>
          <a:solidFill>
            <a:schemeClr val="bg1"/>
          </a:solidFill>
          <a:ln w="12700"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4" name="文本框 3"/>
          <p:cNvSpPr txBox="1"/>
          <p:nvPr/>
        </p:nvSpPr>
        <p:spPr>
          <a:xfrm>
            <a:off x="1034415" y="1240155"/>
            <a:ext cx="1872615" cy="460375"/>
          </a:xfrm>
          <a:prstGeom prst="rect">
            <a:avLst/>
          </a:prstGeom>
          <a:noFill/>
        </p:spPr>
        <p:txBody>
          <a:bodyPr wrap="square" rtlCol="0">
            <a:spAutoFit/>
          </a:bodyPr>
          <a:p>
            <a:pPr marL="0" marR="0" lvl="0" indent="0" algn="dist"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smtClean="0">
                <a:ln>
                  <a:noFill/>
                </a:ln>
                <a:solidFill>
                  <a:schemeClr val="accent3"/>
                </a:solidFill>
                <a:effectLst/>
                <a:uLnTx/>
                <a:uFillTx/>
                <a:latin typeface="Impact" panose="020B0806030902050204" pitchFamily="34" charset="0"/>
                <a:ea typeface="宋体" panose="02010600030101010101" pitchFamily="2" charset="-122"/>
                <a:cs typeface="+mn-cs"/>
              </a:rPr>
              <a:t>PRICAI 2022</a:t>
            </a:r>
            <a:endParaRPr kumimoji="0" lang="en-US" altLang="zh-CN" sz="2400" b="0" i="0" u="none" strike="noStrike" kern="1200" cap="none" spc="0" normalizeH="0" baseline="0" noProof="0" dirty="0" smtClean="0">
              <a:ln>
                <a:noFill/>
              </a:ln>
              <a:solidFill>
                <a:schemeClr val="accent3"/>
              </a:solidFill>
              <a:effectLst/>
              <a:uLnTx/>
              <a:uFillTx/>
              <a:latin typeface="Impact" panose="020B0806030902050204" pitchFamily="34" charset="0"/>
              <a:ea typeface="宋体" panose="02010600030101010101" pitchFamily="2" charset="-122"/>
              <a:cs typeface="+mn-cs"/>
            </a:endParaRPr>
          </a:p>
        </p:txBody>
      </p:sp>
      <p:pic>
        <p:nvPicPr>
          <p:cNvPr id="5" name="图片 4" descr="C:\Users\陈序猿\Desktop\pricai logo.pngpricai logo"/>
          <p:cNvPicPr>
            <a:picLocks noChangeAspect="1"/>
          </p:cNvPicPr>
          <p:nvPr/>
        </p:nvPicPr>
        <p:blipFill>
          <a:blip r:embed="rId1"/>
          <a:srcRect/>
          <a:stretch>
            <a:fillRect/>
          </a:stretch>
        </p:blipFill>
        <p:spPr>
          <a:xfrm>
            <a:off x="1034415" y="0"/>
            <a:ext cx="1872615" cy="1291590"/>
          </a:xfrm>
          <a:prstGeom prst="rect">
            <a:avLst/>
          </a:prstGeom>
        </p:spPr>
      </p:pic>
      <p:sp>
        <p:nvSpPr>
          <p:cNvPr id="57" name="Rectangle 4"/>
          <p:cNvSpPr txBox="1">
            <a:spLocks noChangeArrowheads="1"/>
          </p:cNvSpPr>
          <p:nvPr/>
        </p:nvSpPr>
        <p:spPr bwMode="auto">
          <a:xfrm>
            <a:off x="4396740" y="5300980"/>
            <a:ext cx="3411855" cy="3422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lang="en-US" altLang="zh-CN" sz="1400" spc="200" noProof="0" dirty="0">
                <a:ln>
                  <a:noFill/>
                </a:ln>
                <a:effectLst>
                  <a:outerShdw blurRad="63500" sx="102000" sy="102000" algn="ctr" rotWithShape="0">
                    <a:prstClr val="black">
                      <a:alpha val="40000"/>
                    </a:prstClr>
                  </a:outerShdw>
                </a:effectLst>
                <a:uLnTx/>
                <a:uFillTx/>
                <a:latin typeface="Times New Roman" panose="02020603050405020304" pitchFamily="18" charset="0"/>
                <a:ea typeface="微软雅黑 Light" panose="020B0502040204020203" pitchFamily="34" charset="-122"/>
                <a:cs typeface="Times New Roman" panose="02020603050405020304" pitchFamily="18" charset="0"/>
                <a:sym typeface="+mn-ea"/>
              </a:rPr>
              <a:t>November 11th, 2022</a:t>
            </a:r>
            <a:endParaRPr lang="en-US" altLang="zh-CN" sz="1400" spc="200" noProof="0" dirty="0">
              <a:ln>
                <a:noFill/>
              </a:ln>
              <a:effectLst>
                <a:outerShdw blurRad="63500" sx="102000" sy="102000" algn="ctr" rotWithShape="0">
                  <a:prstClr val="black">
                    <a:alpha val="40000"/>
                  </a:prstClr>
                </a:outerShdw>
              </a:effectLst>
              <a:uLnTx/>
              <a:uFillTx/>
              <a:latin typeface="Times New Roman" panose="02020603050405020304" pitchFamily="18" charset="0"/>
              <a:ea typeface="微软雅黑 Light" panose="020B0502040204020203" pitchFamily="34" charset="-122"/>
              <a:cs typeface="Times New Roman" panose="02020603050405020304" pitchFamily="18" charset="0"/>
              <a:sym typeface="+mn-ea"/>
            </a:endParaRPr>
          </a:p>
        </p:txBody>
      </p:sp>
    </p:spTree>
  </p:cSld>
  <p:clrMapOvr>
    <a:masterClrMapping/>
  </p:clrMapOvr>
  <p:transition advTm="101">
    <p:split orient="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pattFill prst="ltUpDiag">
          <a:fgClr>
            <a:schemeClr val="accent3"/>
          </a:fgClr>
          <a:bgClr>
            <a:schemeClr val="accent2"/>
          </a:bgClr>
        </a:pattFill>
        <a:effectLst/>
      </p:bgPr>
    </p:bg>
    <p:spTree>
      <p:nvGrpSpPr>
        <p:cNvPr id="1" name=""/>
        <p:cNvGrpSpPr/>
        <p:nvPr/>
      </p:nvGrpSpPr>
      <p:grpSpPr>
        <a:xfrm>
          <a:off x="0" y="0"/>
          <a:ext cx="0" cy="0"/>
          <a:chOff x="0" y="0"/>
          <a:chExt cx="0" cy="0"/>
        </a:xfrm>
      </p:grpSpPr>
      <p:sp>
        <p:nvSpPr>
          <p:cNvPr id="2" name="任意多边形: 形状 14"/>
          <p:cNvSpPr/>
          <p:nvPr>
            <p:custDataLst>
              <p:tags r:id="rId1"/>
            </p:custDataLst>
          </p:nvPr>
        </p:nvSpPr>
        <p:spPr>
          <a:xfrm>
            <a:off x="-5805" y="0"/>
            <a:ext cx="1219835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2336725 w 12192000"/>
              <a:gd name="connsiteY3" fmla="*/ 6858000 h 6858000"/>
              <a:gd name="connsiteX4" fmla="*/ 2494487 w 12192000"/>
              <a:gd name="connsiteY4" fmla="*/ 6762157 h 6858000"/>
              <a:gd name="connsiteX5" fmla="*/ 4235873 w 12192000"/>
              <a:gd name="connsiteY5" fmla="*/ 3487004 h 6858000"/>
              <a:gd name="connsiteX6" fmla="*/ 2168834 w 12192000"/>
              <a:gd name="connsiteY6" fmla="*/ 14012 h 6858000"/>
              <a:gd name="connsiteX7" fmla="*/ 2141479 w 12192000"/>
              <a:gd name="connsiteY7" fmla="*/ 1 h 6858000"/>
              <a:gd name="connsiteX8" fmla="*/ 0 w 12192000"/>
              <a:gd name="connsiteY8"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6858000">
                <a:moveTo>
                  <a:pt x="0" y="0"/>
                </a:moveTo>
                <a:lnTo>
                  <a:pt x="12192000" y="0"/>
                </a:lnTo>
                <a:lnTo>
                  <a:pt x="12192000" y="6858000"/>
                </a:lnTo>
                <a:lnTo>
                  <a:pt x="2336725" y="6858000"/>
                </a:lnTo>
                <a:lnTo>
                  <a:pt x="2494487" y="6762157"/>
                </a:lnTo>
                <a:cubicBezTo>
                  <a:pt x="3545114" y="6052368"/>
                  <a:pt x="4235873" y="4850354"/>
                  <a:pt x="4235873" y="3487004"/>
                </a:cubicBezTo>
                <a:cubicBezTo>
                  <a:pt x="4235873" y="1987320"/>
                  <a:pt x="3400055" y="682851"/>
                  <a:pt x="2168834" y="14012"/>
                </a:cubicBezTo>
                <a:lnTo>
                  <a:pt x="2141479" y="1"/>
                </a:lnTo>
                <a:lnTo>
                  <a:pt x="0" y="1"/>
                </a:lnTo>
                <a:close/>
              </a:path>
            </a:pathLst>
          </a:cu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aseline="0">
              <a:latin typeface="Arial" panose="020B0604020202020204" pitchFamily="34" charset="0"/>
              <a:ea typeface="微软雅黑" panose="020B0503020204020204" pitchFamily="34" charset="-122"/>
            </a:endParaRPr>
          </a:p>
        </p:txBody>
      </p:sp>
      <p:sp>
        <p:nvSpPr>
          <p:cNvPr id="7" name="文本框 6"/>
          <p:cNvSpPr txBox="1"/>
          <p:nvPr>
            <p:custDataLst>
              <p:tags r:id="rId2"/>
            </p:custDataLst>
          </p:nvPr>
        </p:nvSpPr>
        <p:spPr>
          <a:xfrm>
            <a:off x="6738620" y="1124585"/>
            <a:ext cx="3322320" cy="461645"/>
          </a:xfrm>
          <a:prstGeom prst="rect">
            <a:avLst/>
          </a:prstGeom>
          <a:noFill/>
        </p:spPr>
        <p:txBody>
          <a:bodyPr wrap="square" rtlCol="0">
            <a:noAutofit/>
          </a:bodyPr>
          <a:lstStyle/>
          <a:p>
            <a:pPr marL="0" indent="0" algn="l">
              <a:lnSpc>
                <a:spcPct val="100000"/>
              </a:lnSpc>
              <a:spcBef>
                <a:spcPts val="0"/>
              </a:spcBef>
              <a:spcAft>
                <a:spcPts val="0"/>
              </a:spcAft>
              <a:buSzPct val="100000"/>
              <a:buNone/>
            </a:pPr>
            <a:r>
              <a:rPr lang="en-US" altLang="zh-CN" sz="4000" b="1" spc="120" dirty="0">
                <a:solidFill>
                  <a:schemeClr val="tx1">
                    <a:lumMod val="85000"/>
                    <a:lumOff val="15000"/>
                  </a:schemeClr>
                </a:solidFill>
                <a:ea typeface="微软雅黑" panose="020B0503020204020204" pitchFamily="34" charset="-122"/>
              </a:rPr>
              <a:t>Background</a:t>
            </a:r>
            <a:endParaRPr lang="en-US" altLang="zh-CN" sz="4000" b="1" spc="120" dirty="0">
              <a:solidFill>
                <a:schemeClr val="tx1">
                  <a:lumMod val="85000"/>
                  <a:lumOff val="15000"/>
                </a:schemeClr>
              </a:solidFill>
              <a:ea typeface="微软雅黑" panose="020B0503020204020204" pitchFamily="34" charset="-122"/>
            </a:endParaRPr>
          </a:p>
        </p:txBody>
      </p:sp>
      <p:sp>
        <p:nvSpPr>
          <p:cNvPr id="3" name="文本框 39"/>
          <p:cNvSpPr txBox="1"/>
          <p:nvPr>
            <p:custDataLst>
              <p:tags r:id="rId3"/>
            </p:custDataLst>
          </p:nvPr>
        </p:nvSpPr>
        <p:spPr>
          <a:xfrm>
            <a:off x="5649986" y="1080625"/>
            <a:ext cx="998907" cy="830927"/>
          </a:xfrm>
          <a:prstGeom prst="rect">
            <a:avLst/>
          </a:prstGeom>
          <a:noFill/>
        </p:spPr>
        <p:txBody>
          <a:bodyPr wrap="square" rtlCol="0">
            <a:normAutofit/>
          </a:bodyPr>
          <a:lstStyle/>
          <a:p>
            <a:pPr marL="0">
              <a:lnSpc>
                <a:spcPct val="100000"/>
              </a:lnSpc>
              <a:spcBef>
                <a:spcPts val="0"/>
              </a:spcBef>
              <a:spcAft>
                <a:spcPts val="800"/>
              </a:spcAft>
            </a:pPr>
            <a:r>
              <a:rPr lang="en-US" altLang="zh-CN" sz="4400" spc="360" dirty="0">
                <a:solidFill>
                  <a:schemeClr val="accent1"/>
                </a:solidFill>
                <a:latin typeface="Arial" panose="020B0604020202020204" pitchFamily="34" charset="0"/>
                <a:ea typeface="微软雅黑" panose="020B0503020204020204" pitchFamily="34" charset="-122"/>
                <a:sym typeface="Arial" panose="020B0604020202020204" pitchFamily="34" charset="0"/>
              </a:rPr>
              <a:t>01</a:t>
            </a:r>
            <a:endParaRPr lang="en-US" altLang="zh-CN" sz="4400" spc="36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文本框 9"/>
          <p:cNvSpPr txBox="1"/>
          <p:nvPr>
            <p:custDataLst>
              <p:tags r:id="rId4"/>
            </p:custDataLst>
          </p:nvPr>
        </p:nvSpPr>
        <p:spPr>
          <a:xfrm>
            <a:off x="6738620" y="2420620"/>
            <a:ext cx="4391660" cy="461645"/>
          </a:xfrm>
          <a:prstGeom prst="rect">
            <a:avLst/>
          </a:prstGeom>
          <a:noFill/>
        </p:spPr>
        <p:txBody>
          <a:bodyPr wrap="square" rtlCol="0">
            <a:noAutofit/>
          </a:bodyPr>
          <a:lstStyle/>
          <a:p>
            <a:pPr marL="0" indent="0" algn="l">
              <a:lnSpc>
                <a:spcPct val="100000"/>
              </a:lnSpc>
              <a:spcBef>
                <a:spcPts val="0"/>
              </a:spcBef>
              <a:spcAft>
                <a:spcPts val="0"/>
              </a:spcAft>
              <a:buSzPct val="100000"/>
              <a:buNone/>
            </a:pPr>
            <a:r>
              <a:rPr lang="en-US" altLang="zh-CN" sz="4000" b="1" spc="120" dirty="0">
                <a:solidFill>
                  <a:schemeClr val="tx1">
                    <a:lumMod val="85000"/>
                    <a:lumOff val="15000"/>
                  </a:schemeClr>
                </a:solidFill>
                <a:ea typeface="微软雅黑" panose="020B0503020204020204" pitchFamily="34" charset="-122"/>
              </a:rPr>
              <a:t>Proposed Model</a:t>
            </a:r>
            <a:endParaRPr lang="en-US" altLang="zh-CN" sz="4000" b="1" spc="120" dirty="0">
              <a:solidFill>
                <a:schemeClr val="tx1">
                  <a:lumMod val="85000"/>
                  <a:lumOff val="15000"/>
                </a:schemeClr>
              </a:solidFill>
              <a:ea typeface="微软雅黑" panose="020B0503020204020204" pitchFamily="34" charset="-122"/>
            </a:endParaRPr>
          </a:p>
        </p:txBody>
      </p:sp>
      <p:sp>
        <p:nvSpPr>
          <p:cNvPr id="5" name="文本框 40"/>
          <p:cNvSpPr txBox="1"/>
          <p:nvPr>
            <p:custDataLst>
              <p:tags r:id="rId5"/>
            </p:custDataLst>
          </p:nvPr>
        </p:nvSpPr>
        <p:spPr>
          <a:xfrm>
            <a:off x="5649986" y="2375213"/>
            <a:ext cx="998907" cy="830927"/>
          </a:xfrm>
          <a:prstGeom prst="rect">
            <a:avLst/>
          </a:prstGeom>
          <a:noFill/>
        </p:spPr>
        <p:txBody>
          <a:bodyPr wrap="square" rtlCol="0">
            <a:normAutofit/>
          </a:bodyPr>
          <a:lstStyle/>
          <a:p>
            <a:pPr marL="0">
              <a:lnSpc>
                <a:spcPct val="100000"/>
              </a:lnSpc>
              <a:spcBef>
                <a:spcPts val="0"/>
              </a:spcBef>
              <a:spcAft>
                <a:spcPts val="800"/>
              </a:spcAft>
            </a:pPr>
            <a:r>
              <a:rPr lang="en-US" altLang="zh-CN" sz="4400" spc="360" dirty="0">
                <a:solidFill>
                  <a:schemeClr val="accent1"/>
                </a:solidFill>
                <a:latin typeface="Arial" panose="020B0604020202020204" pitchFamily="34" charset="0"/>
                <a:ea typeface="微软雅黑" panose="020B0503020204020204" pitchFamily="34" charset="-122"/>
                <a:sym typeface="Arial" panose="020B0604020202020204" pitchFamily="34" charset="0"/>
              </a:rPr>
              <a:t>02</a:t>
            </a:r>
            <a:endParaRPr lang="en-US" altLang="zh-CN" sz="4400" spc="36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文本框 15"/>
          <p:cNvSpPr txBox="1"/>
          <p:nvPr>
            <p:custDataLst>
              <p:tags r:id="rId6"/>
            </p:custDataLst>
          </p:nvPr>
        </p:nvSpPr>
        <p:spPr>
          <a:xfrm>
            <a:off x="6738620" y="3750945"/>
            <a:ext cx="3804920" cy="461645"/>
          </a:xfrm>
          <a:prstGeom prst="rect">
            <a:avLst/>
          </a:prstGeom>
          <a:noFill/>
        </p:spPr>
        <p:txBody>
          <a:bodyPr wrap="square" rtlCol="0">
            <a:noAutofit/>
          </a:bodyPr>
          <a:lstStyle/>
          <a:p>
            <a:pPr marL="0" indent="0" algn="l">
              <a:lnSpc>
                <a:spcPct val="100000"/>
              </a:lnSpc>
              <a:spcBef>
                <a:spcPts val="0"/>
              </a:spcBef>
              <a:spcAft>
                <a:spcPts val="0"/>
              </a:spcAft>
              <a:buSzPct val="100000"/>
              <a:buNone/>
            </a:pPr>
            <a:r>
              <a:rPr lang="en-US" altLang="zh-CN" sz="4000" b="1" spc="120" dirty="0">
                <a:solidFill>
                  <a:schemeClr val="tx1">
                    <a:lumMod val="85000"/>
                    <a:lumOff val="15000"/>
                  </a:schemeClr>
                </a:solidFill>
                <a:ea typeface="微软雅黑" panose="020B0503020204020204" pitchFamily="34" charset="-122"/>
              </a:rPr>
              <a:t>Experiments</a:t>
            </a:r>
            <a:endParaRPr lang="en-US" altLang="zh-CN" sz="4000" b="1" spc="120" dirty="0">
              <a:solidFill>
                <a:schemeClr val="tx1">
                  <a:lumMod val="85000"/>
                  <a:lumOff val="15000"/>
                </a:schemeClr>
              </a:solidFill>
              <a:ea typeface="微软雅黑" panose="020B0503020204020204" pitchFamily="34" charset="-122"/>
            </a:endParaRPr>
          </a:p>
        </p:txBody>
      </p:sp>
      <p:sp>
        <p:nvSpPr>
          <p:cNvPr id="42" name="文本框 41"/>
          <p:cNvSpPr txBox="1"/>
          <p:nvPr>
            <p:custDataLst>
              <p:tags r:id="rId7"/>
            </p:custDataLst>
          </p:nvPr>
        </p:nvSpPr>
        <p:spPr>
          <a:xfrm>
            <a:off x="5649986" y="3714845"/>
            <a:ext cx="998907" cy="830927"/>
          </a:xfrm>
          <a:prstGeom prst="rect">
            <a:avLst/>
          </a:prstGeom>
          <a:noFill/>
        </p:spPr>
        <p:txBody>
          <a:bodyPr wrap="square" rtlCol="0">
            <a:normAutofit/>
          </a:bodyPr>
          <a:lstStyle/>
          <a:p>
            <a:pPr marL="0">
              <a:lnSpc>
                <a:spcPct val="100000"/>
              </a:lnSpc>
              <a:spcBef>
                <a:spcPts val="0"/>
              </a:spcBef>
              <a:spcAft>
                <a:spcPts val="800"/>
              </a:spcAft>
            </a:pPr>
            <a:r>
              <a:rPr lang="en-US" altLang="zh-CN" sz="4400" spc="360" dirty="0">
                <a:solidFill>
                  <a:schemeClr val="accent1"/>
                </a:solidFill>
                <a:latin typeface="Arial" panose="020B0604020202020204" pitchFamily="34" charset="0"/>
                <a:ea typeface="微软雅黑" panose="020B0503020204020204" pitchFamily="34" charset="-122"/>
                <a:sym typeface="Arial" panose="020B0604020202020204" pitchFamily="34" charset="0"/>
              </a:rPr>
              <a:t>03</a:t>
            </a:r>
            <a:endParaRPr lang="en-US" altLang="zh-CN" sz="4400" spc="36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矩形 22"/>
          <p:cNvSpPr/>
          <p:nvPr>
            <p:custDataLst>
              <p:tags r:id="rId8"/>
            </p:custDataLst>
          </p:nvPr>
        </p:nvSpPr>
        <p:spPr>
          <a:xfrm>
            <a:off x="2283132" y="3684270"/>
            <a:ext cx="876300" cy="62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25" name="文本框 24"/>
          <p:cNvSpPr txBox="1"/>
          <p:nvPr>
            <p:custDataLst>
              <p:tags r:id="rId9"/>
            </p:custDataLst>
          </p:nvPr>
        </p:nvSpPr>
        <p:spPr>
          <a:xfrm>
            <a:off x="1419225" y="3073400"/>
            <a:ext cx="2650490" cy="711200"/>
          </a:xfrm>
          <a:prstGeom prst="rect">
            <a:avLst/>
          </a:prstGeom>
        </p:spPr>
        <p:txBody>
          <a:bodyPr vert="horz" lIns="91440" tIns="45720" rIns="91440" bIns="45720" rtlCol="0">
            <a:normAutofit fontScale="90000"/>
          </a:bodyPr>
          <a:lstStyle>
            <a:lvl1pPr indent="0" fontAlgn="auto">
              <a:lnSpc>
                <a:spcPct val="130000"/>
              </a:lnSpc>
              <a:spcBef>
                <a:spcPts val="0"/>
              </a:spcBef>
              <a:spcAft>
                <a:spcPts val="1000"/>
              </a:spcAft>
              <a:buFont typeface="Arial" panose="020B0604020202020204" pitchFamily="34" charset="0"/>
              <a:buNone/>
              <a:defRPr sz="2000" u="none" strike="noStrike" cap="none" spc="6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微软雅黑" panose="020B0503020204020204" pitchFamily="34" charset="-122"/>
                <a:ea typeface="微软雅黑" panose="020B0503020204020204" pitchFamily="3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a:lnSpc>
                <a:spcPct val="100000"/>
              </a:lnSpc>
              <a:spcAft>
                <a:spcPts val="0"/>
              </a:spcAft>
            </a:pPr>
            <a:r>
              <a:rPr lang="en-US" altLang="zh-CN" sz="3600" spc="100" dirty="0">
                <a:solidFill>
                  <a:schemeClr val="lt1"/>
                </a:solidFill>
              </a:rPr>
              <a:t>CONTENTS</a:t>
            </a:r>
            <a:endParaRPr lang="en-US" altLang="zh-CN" sz="3600" spc="100" dirty="0">
              <a:solidFill>
                <a:schemeClr val="lt1"/>
              </a:solidFill>
            </a:endParaRPr>
          </a:p>
        </p:txBody>
      </p:sp>
      <p:sp>
        <p:nvSpPr>
          <p:cNvPr id="12" name="文本框 11"/>
          <p:cNvSpPr txBox="1"/>
          <p:nvPr>
            <p:custDataLst>
              <p:tags r:id="rId10"/>
            </p:custDataLst>
          </p:nvPr>
        </p:nvSpPr>
        <p:spPr>
          <a:xfrm>
            <a:off x="6738620" y="5156835"/>
            <a:ext cx="3916045" cy="461645"/>
          </a:xfrm>
          <a:prstGeom prst="rect">
            <a:avLst/>
          </a:prstGeom>
          <a:noFill/>
        </p:spPr>
        <p:txBody>
          <a:bodyPr wrap="square" rtlCol="0">
            <a:noAutofit/>
          </a:bodyPr>
          <a:lstStyle/>
          <a:p>
            <a:pPr marL="0" indent="0" algn="l">
              <a:lnSpc>
                <a:spcPct val="100000"/>
              </a:lnSpc>
              <a:spcBef>
                <a:spcPts val="0"/>
              </a:spcBef>
              <a:spcAft>
                <a:spcPts val="0"/>
              </a:spcAft>
              <a:buSzPct val="100000"/>
              <a:buNone/>
            </a:pPr>
            <a:r>
              <a:rPr lang="en-US" altLang="zh-CN" sz="4000" b="1" spc="120" dirty="0">
                <a:solidFill>
                  <a:schemeClr val="tx1">
                    <a:lumMod val="85000"/>
                    <a:lumOff val="15000"/>
                  </a:schemeClr>
                </a:solidFill>
                <a:ea typeface="微软雅黑" panose="020B0503020204020204" pitchFamily="34" charset="-122"/>
              </a:rPr>
              <a:t>Conclusion</a:t>
            </a:r>
            <a:endParaRPr lang="en-US" altLang="zh-CN" sz="4000" b="1" spc="120" dirty="0">
              <a:solidFill>
                <a:schemeClr val="tx1">
                  <a:lumMod val="85000"/>
                  <a:lumOff val="15000"/>
                </a:schemeClr>
              </a:solidFill>
              <a:ea typeface="微软雅黑" panose="020B0503020204020204" pitchFamily="34" charset="-122"/>
            </a:endParaRPr>
          </a:p>
        </p:txBody>
      </p:sp>
      <p:sp>
        <p:nvSpPr>
          <p:cNvPr id="13" name="文本框 12"/>
          <p:cNvSpPr txBox="1"/>
          <p:nvPr>
            <p:custDataLst>
              <p:tags r:id="rId11"/>
            </p:custDataLst>
          </p:nvPr>
        </p:nvSpPr>
        <p:spPr>
          <a:xfrm>
            <a:off x="5649986" y="5103695"/>
            <a:ext cx="998907" cy="830927"/>
          </a:xfrm>
          <a:prstGeom prst="rect">
            <a:avLst/>
          </a:prstGeom>
          <a:noFill/>
        </p:spPr>
        <p:txBody>
          <a:bodyPr wrap="square" rtlCol="0">
            <a:normAutofit/>
          </a:bodyPr>
          <a:lstStyle/>
          <a:p>
            <a:pPr marL="0">
              <a:lnSpc>
                <a:spcPct val="100000"/>
              </a:lnSpc>
              <a:spcBef>
                <a:spcPts val="0"/>
              </a:spcBef>
              <a:spcAft>
                <a:spcPts val="800"/>
              </a:spcAft>
            </a:pPr>
            <a:r>
              <a:rPr lang="en-US" altLang="zh-CN" sz="4400" spc="360" dirty="0" smtClean="0">
                <a:solidFill>
                  <a:schemeClr val="accent1"/>
                </a:solidFill>
                <a:latin typeface="Arial" panose="020B0604020202020204" pitchFamily="34" charset="0"/>
                <a:ea typeface="微软雅黑" panose="020B0503020204020204" pitchFamily="34" charset="-122"/>
                <a:sym typeface="Arial" panose="020B0604020202020204" pitchFamily="34" charset="0"/>
              </a:rPr>
              <a:t>04</a:t>
            </a:r>
            <a:endParaRPr lang="en-US" altLang="zh-CN" sz="4400" spc="36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12"/>
    </p:custDataLst>
  </p:cSld>
  <p:clrMapOvr>
    <a:masterClrMapping/>
  </p:clrMapOvr>
  <p:transition advTm="360">
    <p:split orient="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1103925" y="310906"/>
            <a:ext cx="5112276" cy="583565"/>
          </a:xfrm>
          <a:prstGeom prst="rect">
            <a:avLst/>
          </a:prstGeom>
          <a:noFill/>
        </p:spPr>
        <p:txBody>
          <a:bodyPr wrap="square" rtlCol="0">
            <a:spAutoFit/>
          </a:bodyPr>
          <a:lstStyle>
            <a:defPPr>
              <a:defRPr lang="zh-CN"/>
            </a:defPPr>
            <a:lvl1pPr algn="ctr">
              <a:defRPr sz="2800" b="1">
                <a:latin typeface="+mj-ea"/>
                <a:ea typeface="+mj-ea"/>
              </a:defRPr>
            </a:lvl1pPr>
          </a:lstStyle>
          <a:p>
            <a:pPr algn="l"/>
            <a:r>
              <a:rPr lang="en-US" altLang="zh-CN" sz="3200" dirty="0">
                <a:solidFill>
                  <a:schemeClr val="accent2"/>
                </a:solidFill>
                <a:latin typeface="微软雅黑" panose="020B0503020204020204" pitchFamily="34" charset="-122"/>
                <a:ea typeface="微软雅黑" panose="020B0503020204020204" pitchFamily="34" charset="-122"/>
                <a:cs typeface="+mn-ea"/>
                <a:sym typeface="微软雅黑 Light" panose="020B0502040204020203" pitchFamily="34" charset="-122"/>
              </a:rPr>
              <a:t>Background</a:t>
            </a:r>
            <a:endParaRPr lang="en-US" altLang="zh-CN" sz="3200" dirty="0">
              <a:solidFill>
                <a:schemeClr val="accent2"/>
              </a:solidFill>
              <a:latin typeface="微软雅黑" panose="020B0503020204020204" pitchFamily="34" charset="-122"/>
              <a:ea typeface="微软雅黑" panose="020B0503020204020204" pitchFamily="34" charset="-122"/>
              <a:cs typeface="+mn-ea"/>
              <a:sym typeface="微软雅黑 Light" panose="020B0502040204020203" pitchFamily="34" charset="-122"/>
            </a:endParaRPr>
          </a:p>
        </p:txBody>
      </p:sp>
      <p:sp>
        <p:nvSpPr>
          <p:cNvPr id="23" name="矩形 22"/>
          <p:cNvSpPr/>
          <p:nvPr/>
        </p:nvSpPr>
        <p:spPr bwMode="auto">
          <a:xfrm>
            <a:off x="410544" y="0"/>
            <a:ext cx="681278" cy="895681"/>
          </a:xfrm>
          <a:prstGeom prst="rect">
            <a:avLst/>
          </a:prstGeom>
          <a:gradFill>
            <a:gsLst>
              <a:gs pos="53000">
                <a:schemeClr val="accent1">
                  <a:lumMod val="98000"/>
                  <a:lumOff val="2000"/>
                </a:schemeClr>
              </a:gs>
              <a:gs pos="0">
                <a:schemeClr val="accent1">
                  <a:lumMod val="85000"/>
                  <a:lumOff val="15000"/>
                </a:schemeClr>
              </a:gs>
              <a:gs pos="100000">
                <a:schemeClr val="accent1">
                  <a:lumMod val="85000"/>
                </a:schemeClr>
              </a:gs>
            </a:gsLst>
            <a:lin ang="5400000" scaled="1"/>
          </a:gradFill>
          <a:ln w="12700"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algn="ctr"/>
            <a:endParaRPr lang="zh-CN" altLang="en-US" sz="2000">
              <a:solidFill>
                <a:schemeClr val="bg1"/>
              </a:solidFill>
              <a:latin typeface="+mj-ea"/>
              <a:ea typeface="+mj-ea"/>
            </a:endParaRPr>
          </a:p>
        </p:txBody>
      </p:sp>
      <p:grpSp>
        <p:nvGrpSpPr>
          <p:cNvPr id="5" name="组合 4"/>
          <p:cNvGrpSpPr/>
          <p:nvPr/>
        </p:nvGrpSpPr>
        <p:grpSpPr>
          <a:xfrm>
            <a:off x="547862" y="384930"/>
            <a:ext cx="406642" cy="406640"/>
            <a:chOff x="2715905" y="-1569492"/>
            <a:chExt cx="504967" cy="504965"/>
          </a:xfrm>
        </p:grpSpPr>
        <p:sp>
          <p:nvSpPr>
            <p:cNvPr id="4" name="椭圆 3"/>
            <p:cNvSpPr/>
            <p:nvPr/>
          </p:nvSpPr>
          <p:spPr bwMode="auto">
            <a:xfrm>
              <a:off x="2715905" y="-1569492"/>
              <a:ext cx="504967" cy="504965"/>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4" name="任意多边形: 形状 23"/>
            <p:cNvSpPr/>
            <p:nvPr/>
          </p:nvSpPr>
          <p:spPr bwMode="auto">
            <a:xfrm>
              <a:off x="2866412" y="-1499768"/>
              <a:ext cx="237492" cy="365515"/>
            </a:xfrm>
            <a:custGeom>
              <a:avLst/>
              <a:gdLst>
                <a:gd name="connsiteX0" fmla="*/ 100900 w 437806"/>
                <a:gd name="connsiteY0" fmla="*/ 0 h 673810"/>
                <a:gd name="connsiteX1" fmla="*/ 437806 w 437806"/>
                <a:gd name="connsiteY1" fmla="*/ 336905 h 673810"/>
                <a:gd name="connsiteX2" fmla="*/ 100900 w 437806"/>
                <a:gd name="connsiteY2" fmla="*/ 673810 h 673810"/>
                <a:gd name="connsiteX3" fmla="*/ 0 w 437806"/>
                <a:gd name="connsiteY3" fmla="*/ 572910 h 673810"/>
                <a:gd name="connsiteX4" fmla="*/ 236006 w 437806"/>
                <a:gd name="connsiteY4" fmla="*/ 336905 h 673810"/>
                <a:gd name="connsiteX5" fmla="*/ 0 w 437806"/>
                <a:gd name="connsiteY5" fmla="*/ 100900 h 67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806" h="673810">
                  <a:moveTo>
                    <a:pt x="100900" y="0"/>
                  </a:moveTo>
                  <a:lnTo>
                    <a:pt x="437806" y="336905"/>
                  </a:lnTo>
                  <a:lnTo>
                    <a:pt x="100900" y="673810"/>
                  </a:lnTo>
                  <a:lnTo>
                    <a:pt x="0" y="572910"/>
                  </a:lnTo>
                  <a:lnTo>
                    <a:pt x="236006" y="336905"/>
                  </a:lnTo>
                  <a:lnTo>
                    <a:pt x="0" y="100900"/>
                  </a:lnTo>
                  <a:close/>
                </a:path>
              </a:pathLst>
            </a:cu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sp>
        <p:nvSpPr>
          <p:cNvPr id="6" name="文本框 5"/>
          <p:cNvSpPr txBox="1"/>
          <p:nvPr/>
        </p:nvSpPr>
        <p:spPr>
          <a:xfrm>
            <a:off x="1103630" y="1009650"/>
            <a:ext cx="10712450" cy="891540"/>
          </a:xfrm>
          <a:prstGeom prst="rect">
            <a:avLst/>
          </a:prstGeom>
          <a:noFill/>
        </p:spPr>
        <p:txBody>
          <a:bodyPr wrap="square" rtlCol="0">
            <a:spAutoFit/>
          </a:bodyPr>
          <a:p>
            <a:pPr>
              <a:lnSpc>
                <a:spcPct val="130000"/>
              </a:lnSpc>
            </a:pPr>
            <a:r>
              <a:rPr lang="zh-CN" altLang="en-US" sz="2000">
                <a:latin typeface="Times New Roman" panose="02020603050405020304" pitchFamily="18" charset="0"/>
                <a:cs typeface="Times New Roman" panose="02020603050405020304" pitchFamily="18" charset="0"/>
              </a:rPr>
              <a:t>Knowledge tracing (KT) is used to model students’dynamic mastery of skills</a:t>
            </a: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based on their historical learning data and to infer their future answering performance</a:t>
            </a:r>
            <a:r>
              <a:rPr lang="en-US" altLang="zh-CN" sz="2000">
                <a:latin typeface="Times New Roman" panose="02020603050405020304" pitchFamily="18" charset="0"/>
                <a:cs typeface="Times New Roman" panose="02020603050405020304" pitchFamily="18" charset="0"/>
              </a:rPr>
              <a:t>.</a:t>
            </a:r>
            <a:endParaRPr lang="en-US" altLang="zh-CN" sz="2000">
              <a:latin typeface="Times New Roman" panose="02020603050405020304" pitchFamily="18" charset="0"/>
              <a:cs typeface="Times New Roman" panose="02020603050405020304" pitchFamily="18" charset="0"/>
            </a:endParaRPr>
          </a:p>
        </p:txBody>
      </p:sp>
      <p:pic>
        <p:nvPicPr>
          <p:cNvPr id="13" name="图片 12"/>
          <p:cNvPicPr>
            <a:picLocks noChangeAspect="1"/>
          </p:cNvPicPr>
          <p:nvPr>
            <p:custDataLst>
              <p:tags r:id="rId1"/>
            </p:custDataLst>
          </p:nvPr>
        </p:nvPicPr>
        <p:blipFill>
          <a:blip r:embed="rId2"/>
          <a:stretch>
            <a:fillRect/>
          </a:stretch>
        </p:blipFill>
        <p:spPr>
          <a:xfrm>
            <a:off x="1130935" y="2132965"/>
            <a:ext cx="6894195" cy="3527425"/>
          </a:xfrm>
          <a:prstGeom prst="rect">
            <a:avLst/>
          </a:prstGeom>
        </p:spPr>
      </p:pic>
      <p:sp>
        <p:nvSpPr>
          <p:cNvPr id="14" name="文本框 13"/>
          <p:cNvSpPr txBox="1"/>
          <p:nvPr/>
        </p:nvSpPr>
        <p:spPr>
          <a:xfrm>
            <a:off x="1202690" y="6165215"/>
            <a:ext cx="10172065" cy="306705"/>
          </a:xfrm>
          <a:prstGeom prst="rect">
            <a:avLst/>
          </a:prstGeom>
          <a:noFill/>
        </p:spPr>
        <p:txBody>
          <a:bodyPr wrap="square" rtlCol="0" anchor="t">
            <a:spAutoFit/>
          </a:bodyPr>
          <a:p>
            <a:r>
              <a:rPr lang="en-US" altLang="zh-CN" sz="1400">
                <a:latin typeface="Times New Roman" panose="02020603050405020304" pitchFamily="18" charset="0"/>
                <a:cs typeface="Times New Roman" panose="02020603050405020304" pitchFamily="18" charset="0"/>
              </a:rPr>
              <a:t>[1] </a:t>
            </a:r>
            <a:r>
              <a:rPr lang="zh-CN" altLang="en-US" sz="1400">
                <a:latin typeface="Times New Roman" panose="02020603050405020304" pitchFamily="18" charset="0"/>
                <a:cs typeface="Times New Roman" panose="02020603050405020304" pitchFamily="18" charset="0"/>
              </a:rPr>
              <a:t>Q. Liu, S. Shen, Z. Huang, E. Chen, Y. Zheng, A survey of knowledge tracing,arXiv preprint arXiv:2105.15106 (2021).</a:t>
            </a:r>
            <a:endParaRPr lang="zh-CN" altLang="en-US" sz="1400">
              <a:latin typeface="Times New Roman" panose="02020603050405020304" pitchFamily="18" charset="0"/>
              <a:cs typeface="Times New Roman" panose="02020603050405020304" pitchFamily="18" charset="0"/>
            </a:endParaRPr>
          </a:p>
        </p:txBody>
      </p:sp>
      <p:sp>
        <p:nvSpPr>
          <p:cNvPr id="15" name="文本框 14"/>
          <p:cNvSpPr txBox="1"/>
          <p:nvPr/>
        </p:nvSpPr>
        <p:spPr>
          <a:xfrm>
            <a:off x="2908935" y="5661025"/>
            <a:ext cx="3338195" cy="306705"/>
          </a:xfrm>
          <a:prstGeom prst="rect">
            <a:avLst/>
          </a:prstGeom>
          <a:noFill/>
        </p:spPr>
        <p:txBody>
          <a:bodyPr wrap="square" rtlCol="0">
            <a:spAutoFit/>
          </a:bodyPr>
          <a:p>
            <a:pPr algn="ctr"/>
            <a:r>
              <a:rPr lang="zh-CN" altLang="en-US" sz="1400">
                <a:latin typeface="Times New Roman" panose="02020603050405020304" pitchFamily="18" charset="0"/>
                <a:cs typeface="Times New Roman" panose="02020603050405020304" pitchFamily="18" charset="0"/>
              </a:rPr>
              <a:t>Fig. 1. An overview of KT models</a:t>
            </a:r>
            <a:r>
              <a:rPr lang="en-US" altLang="zh-CN" sz="1400">
                <a:latin typeface="Times New Roman" panose="02020603050405020304" pitchFamily="18" charset="0"/>
                <a:cs typeface="Times New Roman" panose="02020603050405020304" pitchFamily="18" charset="0"/>
              </a:rPr>
              <a:t> [1]</a:t>
            </a:r>
            <a:endParaRPr lang="en-US" altLang="zh-CN" sz="1400">
              <a:latin typeface="Times New Roman" panose="02020603050405020304" pitchFamily="18" charset="0"/>
              <a:cs typeface="Times New Roman" panose="02020603050405020304" pitchFamily="18" charset="0"/>
            </a:endParaRPr>
          </a:p>
        </p:txBody>
      </p:sp>
      <p:sp>
        <p:nvSpPr>
          <p:cNvPr id="16" name="右箭头 15"/>
          <p:cNvSpPr/>
          <p:nvPr/>
        </p:nvSpPr>
        <p:spPr>
          <a:xfrm rot="5400000">
            <a:off x="9793605" y="3658870"/>
            <a:ext cx="661035" cy="560070"/>
          </a:xfrm>
          <a:prstGeom prst="rightArrow">
            <a:avLst>
              <a:gd name="adj1" fmla="val 50000"/>
              <a:gd name="adj2" fmla="val 50000"/>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0" name="文本框 19"/>
          <p:cNvSpPr txBox="1"/>
          <p:nvPr/>
        </p:nvSpPr>
        <p:spPr>
          <a:xfrm>
            <a:off x="8475980" y="2420620"/>
            <a:ext cx="3338830" cy="1014730"/>
          </a:xfrm>
          <a:prstGeom prst="rect">
            <a:avLst/>
          </a:prstGeom>
          <a:noFill/>
        </p:spPr>
        <p:txBody>
          <a:bodyPr wrap="square" rtlCol="0" anchor="t">
            <a:spAutoFit/>
          </a:bodyPr>
          <a:p>
            <a:pPr algn="just"/>
            <a:r>
              <a:rPr lang="en-US" altLang="zh-CN" sz="2000">
                <a:latin typeface="Times New Roman" panose="02020603050405020304" pitchFamily="18" charset="0"/>
                <a:cs typeface="Times New Roman" panose="02020603050405020304" pitchFamily="18" charset="0"/>
                <a:sym typeface="+mn-ea"/>
              </a:rPr>
              <a:t>S</a:t>
            </a:r>
            <a:r>
              <a:rPr lang="zh-CN" altLang="en-US" sz="2000">
                <a:latin typeface="Times New Roman" panose="02020603050405020304" pitchFamily="18" charset="0"/>
                <a:cs typeface="Times New Roman" panose="02020603050405020304" pitchFamily="18" charset="0"/>
                <a:sym typeface="+mn-ea"/>
              </a:rPr>
              <a:t>tudents could obtain the correct</a:t>
            </a:r>
            <a:r>
              <a:rPr lang="en-US" altLang="zh-CN" sz="2000">
                <a:latin typeface="Times New Roman" panose="02020603050405020304" pitchFamily="18" charset="0"/>
                <a:cs typeface="Times New Roman" panose="02020603050405020304" pitchFamily="18" charset="0"/>
                <a:sym typeface="+mn-ea"/>
              </a:rPr>
              <a:t> </a:t>
            </a:r>
            <a:r>
              <a:rPr lang="zh-CN" altLang="en-US" sz="2000">
                <a:latin typeface="Times New Roman" panose="02020603050405020304" pitchFamily="18" charset="0"/>
                <a:cs typeface="Times New Roman" panose="02020603050405020304" pitchFamily="18" charset="0"/>
                <a:sym typeface="+mn-ea"/>
              </a:rPr>
              <a:t>answer only if they </a:t>
            </a:r>
            <a:r>
              <a:rPr lang="zh-CN" altLang="en-US" sz="2000" b="1">
                <a:latin typeface="Times New Roman" panose="02020603050405020304" pitchFamily="18" charset="0"/>
                <a:cs typeface="Times New Roman" panose="02020603050405020304" pitchFamily="18" charset="0"/>
                <a:sym typeface="+mn-ea"/>
              </a:rPr>
              <a:t>mastered all the skills</a:t>
            </a:r>
            <a:r>
              <a:rPr lang="en-US" altLang="zh-CN" sz="2000">
                <a:latin typeface="Times New Roman" panose="02020603050405020304" pitchFamily="18" charset="0"/>
                <a:cs typeface="Times New Roman" panose="02020603050405020304" pitchFamily="18" charset="0"/>
                <a:sym typeface="+mn-ea"/>
              </a:rPr>
              <a:t>.</a:t>
            </a:r>
            <a:endParaRPr lang="en-US" altLang="zh-CN" sz="2000">
              <a:latin typeface="Times New Roman" panose="02020603050405020304" pitchFamily="18" charset="0"/>
              <a:cs typeface="Times New Roman" panose="02020603050405020304" pitchFamily="18" charset="0"/>
              <a:sym typeface="+mn-ea"/>
            </a:endParaRPr>
          </a:p>
        </p:txBody>
      </p:sp>
      <p:sp>
        <p:nvSpPr>
          <p:cNvPr id="22" name="文本框 21"/>
          <p:cNvSpPr txBox="1"/>
          <p:nvPr/>
        </p:nvSpPr>
        <p:spPr>
          <a:xfrm>
            <a:off x="8475345" y="4293235"/>
            <a:ext cx="3340100" cy="1014730"/>
          </a:xfrm>
          <a:prstGeom prst="rect">
            <a:avLst/>
          </a:prstGeom>
          <a:noFill/>
        </p:spPr>
        <p:txBody>
          <a:bodyPr wrap="square" rtlCol="0" anchor="t">
            <a:spAutoFit/>
          </a:bodyPr>
          <a:p>
            <a:pPr algn="just"/>
            <a:r>
              <a:rPr lang="zh-CN" altLang="en-US" sz="2000">
                <a:latin typeface="Times New Roman" panose="02020603050405020304" pitchFamily="18" charset="0"/>
                <a:cs typeface="Times New Roman" panose="02020603050405020304" pitchFamily="18" charset="0"/>
                <a:sym typeface="+mn-ea"/>
              </a:rPr>
              <a:t>use the </a:t>
            </a:r>
            <a:r>
              <a:rPr lang="zh-CN" altLang="en-US" sz="2000" b="1">
                <a:latin typeface="Times New Roman" panose="02020603050405020304" pitchFamily="18" charset="0"/>
                <a:cs typeface="Times New Roman" panose="02020603050405020304" pitchFamily="18" charset="0"/>
                <a:sym typeface="+mn-ea"/>
              </a:rPr>
              <a:t>cognitive</a:t>
            </a:r>
            <a:r>
              <a:rPr lang="zh-CN" altLang="en-US" sz="2000">
                <a:latin typeface="Times New Roman" panose="02020603050405020304" pitchFamily="18" charset="0"/>
                <a:cs typeface="Times New Roman" panose="02020603050405020304" pitchFamily="18" charset="0"/>
                <a:sym typeface="+mn-ea"/>
              </a:rPr>
              <a:t> </a:t>
            </a:r>
            <a:r>
              <a:rPr lang="zh-CN" altLang="en-US" sz="2000" b="1">
                <a:latin typeface="Times New Roman" panose="02020603050405020304" pitchFamily="18" charset="0"/>
                <a:cs typeface="Times New Roman" panose="02020603050405020304" pitchFamily="18" charset="0"/>
                <a:sym typeface="+mn-ea"/>
              </a:rPr>
              <a:t>state</a:t>
            </a:r>
            <a:r>
              <a:rPr lang="en-US" altLang="zh-CN" sz="2000" b="1">
                <a:latin typeface="Times New Roman" panose="02020603050405020304" pitchFamily="18" charset="0"/>
                <a:cs typeface="Times New Roman" panose="02020603050405020304" pitchFamily="18" charset="0"/>
                <a:sym typeface="+mn-ea"/>
              </a:rPr>
              <a:t> </a:t>
            </a:r>
            <a:r>
              <a:rPr lang="zh-CN" altLang="en-US" sz="2000" b="1">
                <a:latin typeface="Times New Roman" panose="02020603050405020304" pitchFamily="18" charset="0"/>
                <a:cs typeface="Times New Roman" panose="02020603050405020304" pitchFamily="18" charset="0"/>
                <a:sym typeface="+mn-ea"/>
              </a:rPr>
              <a:t>of the skills</a:t>
            </a:r>
            <a:r>
              <a:rPr lang="zh-CN" altLang="en-US" sz="2000">
                <a:latin typeface="Times New Roman" panose="02020603050405020304" pitchFamily="18" charset="0"/>
                <a:cs typeface="Times New Roman" panose="02020603050405020304" pitchFamily="18" charset="0"/>
                <a:sym typeface="+mn-ea"/>
              </a:rPr>
              <a:t> to predict a student’s future</a:t>
            </a:r>
            <a:r>
              <a:rPr lang="en-US" altLang="zh-CN" sz="2000">
                <a:latin typeface="Times New Roman" panose="02020603050405020304" pitchFamily="18" charset="0"/>
                <a:cs typeface="Times New Roman" panose="02020603050405020304" pitchFamily="18" charset="0"/>
                <a:sym typeface="+mn-ea"/>
              </a:rPr>
              <a:t> </a:t>
            </a:r>
            <a:r>
              <a:rPr lang="zh-CN" altLang="en-US" sz="2000">
                <a:latin typeface="Times New Roman" panose="02020603050405020304" pitchFamily="18" charset="0"/>
                <a:cs typeface="Times New Roman" panose="02020603050405020304" pitchFamily="18" charset="0"/>
                <a:sym typeface="+mn-ea"/>
              </a:rPr>
              <a:t>answering performance.</a:t>
            </a:r>
            <a:endParaRPr lang="zh-CN" altLang="en-US" sz="2000">
              <a:latin typeface="Times New Roman" panose="02020603050405020304" pitchFamily="18" charset="0"/>
              <a:cs typeface="Times New Roman" panose="02020603050405020304" pitchFamily="18" charset="0"/>
              <a:sym typeface="+mn-ea"/>
            </a:endParaRPr>
          </a:p>
        </p:txBody>
      </p:sp>
    </p:spTree>
    <p:custDataLst>
      <p:tags r:id="rId3"/>
    </p:custDataLst>
  </p:cSld>
  <p:clrMapOvr>
    <a:masterClrMapping/>
  </p:clrMapOvr>
  <p:transition advTm="102279">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blinds(horizontal)">
                                      <p:cBhvr>
                                        <p:cTn id="15" dur="500"/>
                                        <p:tgtEl>
                                          <p:spTgt spid="15"/>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blinds(horizontal)">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blinds(horizontal)">
                                      <p:cBhvr>
                                        <p:cTn id="23" dur="500"/>
                                        <p:tgtEl>
                                          <p:spTgt spid="20"/>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blinds(horizontal)">
                                      <p:cBhvr>
                                        <p:cTn id="26" dur="500"/>
                                        <p:tgtEl>
                                          <p:spTgt spid="16"/>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blinds(horizontal)">
                                      <p:cBhvr>
                                        <p:cTn id="2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5" grpId="0"/>
      <p:bldP spid="14" grpId="0"/>
      <p:bldP spid="20" grpId="0"/>
      <p:bldP spid="16" grpId="0" animBg="1"/>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1103925" y="310906"/>
            <a:ext cx="5112276" cy="583565"/>
          </a:xfrm>
          <a:prstGeom prst="rect">
            <a:avLst/>
          </a:prstGeom>
          <a:noFill/>
        </p:spPr>
        <p:txBody>
          <a:bodyPr wrap="square" rtlCol="0">
            <a:spAutoFit/>
          </a:bodyPr>
          <a:lstStyle>
            <a:defPPr>
              <a:defRPr lang="zh-CN"/>
            </a:defPPr>
            <a:lvl1pPr algn="ctr">
              <a:defRPr sz="2800" b="1">
                <a:latin typeface="+mj-ea"/>
                <a:ea typeface="+mj-ea"/>
              </a:defRPr>
            </a:lvl1pPr>
          </a:lstStyle>
          <a:p>
            <a:pPr algn="l"/>
            <a:r>
              <a:rPr lang="en-US" altLang="zh-CN" sz="3200" dirty="0">
                <a:solidFill>
                  <a:schemeClr val="accent2"/>
                </a:solidFill>
                <a:latin typeface="微软雅黑" panose="020B0503020204020204" pitchFamily="34" charset="-122"/>
                <a:ea typeface="微软雅黑" panose="020B0503020204020204" pitchFamily="34" charset="-122"/>
                <a:cs typeface="+mn-ea"/>
                <a:sym typeface="微软雅黑 Light" panose="020B0502040204020203" pitchFamily="34" charset="-122"/>
              </a:rPr>
              <a:t>Background</a:t>
            </a:r>
            <a:endParaRPr lang="en-US" altLang="zh-CN" sz="3200" dirty="0">
              <a:solidFill>
                <a:schemeClr val="accent2"/>
              </a:solidFill>
              <a:latin typeface="微软雅黑" panose="020B0503020204020204" pitchFamily="34" charset="-122"/>
              <a:ea typeface="微软雅黑" panose="020B0503020204020204" pitchFamily="34" charset="-122"/>
              <a:cs typeface="+mn-ea"/>
              <a:sym typeface="微软雅黑 Light" panose="020B0502040204020203" pitchFamily="34" charset="-122"/>
            </a:endParaRPr>
          </a:p>
        </p:txBody>
      </p:sp>
      <p:sp>
        <p:nvSpPr>
          <p:cNvPr id="23" name="矩形 22"/>
          <p:cNvSpPr/>
          <p:nvPr/>
        </p:nvSpPr>
        <p:spPr bwMode="auto">
          <a:xfrm>
            <a:off x="410544" y="0"/>
            <a:ext cx="681278" cy="895681"/>
          </a:xfrm>
          <a:prstGeom prst="rect">
            <a:avLst/>
          </a:prstGeom>
          <a:gradFill>
            <a:gsLst>
              <a:gs pos="53000">
                <a:schemeClr val="accent1">
                  <a:lumMod val="98000"/>
                  <a:lumOff val="2000"/>
                </a:schemeClr>
              </a:gs>
              <a:gs pos="0">
                <a:schemeClr val="accent1">
                  <a:lumMod val="85000"/>
                  <a:lumOff val="15000"/>
                </a:schemeClr>
              </a:gs>
              <a:gs pos="100000">
                <a:schemeClr val="accent1">
                  <a:lumMod val="85000"/>
                </a:schemeClr>
              </a:gs>
            </a:gsLst>
            <a:lin ang="5400000" scaled="1"/>
          </a:gradFill>
          <a:ln w="12700"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algn="ctr"/>
            <a:endParaRPr lang="zh-CN" altLang="en-US" sz="2000">
              <a:solidFill>
                <a:schemeClr val="bg1"/>
              </a:solidFill>
              <a:latin typeface="+mj-ea"/>
              <a:ea typeface="+mj-ea"/>
            </a:endParaRPr>
          </a:p>
        </p:txBody>
      </p:sp>
      <p:grpSp>
        <p:nvGrpSpPr>
          <p:cNvPr id="5" name="组合 4"/>
          <p:cNvGrpSpPr/>
          <p:nvPr/>
        </p:nvGrpSpPr>
        <p:grpSpPr>
          <a:xfrm>
            <a:off x="547862" y="384930"/>
            <a:ext cx="406642" cy="406640"/>
            <a:chOff x="2715905" y="-1569492"/>
            <a:chExt cx="504967" cy="504965"/>
          </a:xfrm>
        </p:grpSpPr>
        <p:sp>
          <p:nvSpPr>
            <p:cNvPr id="4" name="椭圆 3"/>
            <p:cNvSpPr/>
            <p:nvPr/>
          </p:nvSpPr>
          <p:spPr bwMode="auto">
            <a:xfrm>
              <a:off x="2715905" y="-1569492"/>
              <a:ext cx="504967" cy="504965"/>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4" name="任意多边形: 形状 23"/>
            <p:cNvSpPr/>
            <p:nvPr/>
          </p:nvSpPr>
          <p:spPr bwMode="auto">
            <a:xfrm>
              <a:off x="2866412" y="-1499768"/>
              <a:ext cx="237492" cy="365515"/>
            </a:xfrm>
            <a:custGeom>
              <a:avLst/>
              <a:gdLst>
                <a:gd name="connsiteX0" fmla="*/ 100900 w 437806"/>
                <a:gd name="connsiteY0" fmla="*/ 0 h 673810"/>
                <a:gd name="connsiteX1" fmla="*/ 437806 w 437806"/>
                <a:gd name="connsiteY1" fmla="*/ 336905 h 673810"/>
                <a:gd name="connsiteX2" fmla="*/ 100900 w 437806"/>
                <a:gd name="connsiteY2" fmla="*/ 673810 h 673810"/>
                <a:gd name="connsiteX3" fmla="*/ 0 w 437806"/>
                <a:gd name="connsiteY3" fmla="*/ 572910 h 673810"/>
                <a:gd name="connsiteX4" fmla="*/ 236006 w 437806"/>
                <a:gd name="connsiteY4" fmla="*/ 336905 h 673810"/>
                <a:gd name="connsiteX5" fmla="*/ 0 w 437806"/>
                <a:gd name="connsiteY5" fmla="*/ 100900 h 67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806" h="673810">
                  <a:moveTo>
                    <a:pt x="100900" y="0"/>
                  </a:moveTo>
                  <a:lnTo>
                    <a:pt x="437806" y="336905"/>
                  </a:lnTo>
                  <a:lnTo>
                    <a:pt x="100900" y="673810"/>
                  </a:lnTo>
                  <a:lnTo>
                    <a:pt x="0" y="572910"/>
                  </a:lnTo>
                  <a:lnTo>
                    <a:pt x="236006" y="336905"/>
                  </a:lnTo>
                  <a:lnTo>
                    <a:pt x="0" y="100900"/>
                  </a:lnTo>
                  <a:close/>
                </a:path>
              </a:pathLst>
            </a:cu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pic>
        <p:nvPicPr>
          <p:cNvPr id="2" name="图片 1" descr="demonewfei"/>
          <p:cNvPicPr>
            <a:picLocks noChangeAspect="1"/>
          </p:cNvPicPr>
          <p:nvPr/>
        </p:nvPicPr>
        <p:blipFill>
          <a:blip r:embed="rId1"/>
          <a:stretch>
            <a:fillRect/>
          </a:stretch>
        </p:blipFill>
        <p:spPr>
          <a:xfrm>
            <a:off x="698500" y="1986280"/>
            <a:ext cx="6860540" cy="4116705"/>
          </a:xfrm>
          <a:prstGeom prst="rect">
            <a:avLst/>
          </a:prstGeom>
        </p:spPr>
      </p:pic>
      <p:sp>
        <p:nvSpPr>
          <p:cNvPr id="3" name="文本框 2"/>
          <p:cNvSpPr txBox="1"/>
          <p:nvPr/>
        </p:nvSpPr>
        <p:spPr>
          <a:xfrm>
            <a:off x="971550" y="6165215"/>
            <a:ext cx="6096000" cy="306705"/>
          </a:xfrm>
          <a:prstGeom prst="rect">
            <a:avLst/>
          </a:prstGeom>
          <a:noFill/>
        </p:spPr>
        <p:txBody>
          <a:bodyPr wrap="square" rtlCol="0" anchor="t">
            <a:spAutoFit/>
          </a:bodyPr>
          <a:p>
            <a:pPr algn="ctr"/>
            <a:r>
              <a:rPr lang="zh-CN" altLang="en-US" sz="1400">
                <a:latin typeface="Times New Roman" panose="02020603050405020304" pitchFamily="18" charset="0"/>
                <a:cs typeface="Times New Roman" panose="02020603050405020304" pitchFamily="18" charset="0"/>
                <a:sym typeface="+mn-ea"/>
              </a:rPr>
              <a:t>Fig. </a:t>
            </a:r>
            <a:r>
              <a:rPr lang="en-US" altLang="zh-CN" sz="1400">
                <a:latin typeface="Times New Roman" panose="02020603050405020304" pitchFamily="18" charset="0"/>
                <a:cs typeface="Times New Roman" panose="02020603050405020304" pitchFamily="18" charset="0"/>
                <a:sym typeface="+mn-ea"/>
              </a:rPr>
              <a:t>2</a:t>
            </a:r>
            <a:r>
              <a:rPr lang="zh-CN" altLang="en-US" sz="1400">
                <a:latin typeface="Times New Roman" panose="02020603050405020304" pitchFamily="18" charset="0"/>
                <a:cs typeface="Times New Roman" panose="02020603050405020304" pitchFamily="18" charset="0"/>
                <a:sym typeface="+mn-ea"/>
              </a:rPr>
              <a:t>. </a:t>
            </a:r>
            <a:r>
              <a:rPr lang="en-US" altLang="zh-CN" sz="1400">
                <a:latin typeface="Times New Roman" panose="02020603050405020304" pitchFamily="18" charset="0"/>
                <a:cs typeface="Times New Roman" panose="02020603050405020304" pitchFamily="18" charset="0"/>
                <a:sym typeface="+mn-ea"/>
              </a:rPr>
              <a:t>Instance of students answering questions.</a:t>
            </a:r>
            <a:endParaRPr lang="en-US" altLang="zh-CN" sz="1400">
              <a:latin typeface="Times New Roman" panose="02020603050405020304" pitchFamily="18" charset="0"/>
              <a:cs typeface="Times New Roman" panose="02020603050405020304" pitchFamily="18" charset="0"/>
              <a:sym typeface="+mn-ea"/>
            </a:endParaRPr>
          </a:p>
        </p:txBody>
      </p:sp>
      <p:sp>
        <p:nvSpPr>
          <p:cNvPr id="7" name="文本框 6"/>
          <p:cNvSpPr txBox="1"/>
          <p:nvPr/>
        </p:nvSpPr>
        <p:spPr>
          <a:xfrm>
            <a:off x="7682865" y="1844675"/>
            <a:ext cx="3936365" cy="4154170"/>
          </a:xfrm>
          <a:prstGeom prst="rect">
            <a:avLst/>
          </a:prstGeom>
          <a:noFill/>
        </p:spPr>
        <p:txBody>
          <a:bodyPr wrap="square" rtlCol="0" anchor="t">
            <a:spAutoFit/>
          </a:bodyPr>
          <a:p>
            <a:pPr algn="just">
              <a:lnSpc>
                <a:spcPct val="120000"/>
              </a:lnSpc>
            </a:pPr>
            <a:r>
              <a:rPr lang="zh-CN" altLang="en-US" sz="2000">
                <a:latin typeface="Times New Roman" panose="02020603050405020304" pitchFamily="18" charset="0"/>
                <a:cs typeface="Times New Roman" panose="02020603050405020304" pitchFamily="18" charset="0"/>
              </a:rPr>
              <a:t>If a student wants to</a:t>
            </a: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answer a</a:t>
            </a: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question correctly, the student</a:t>
            </a: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should not only master the set of skills</a:t>
            </a: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involved in the question but should also think and obtain the associative path</a:t>
            </a: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on the skills graph, the nodes in which are the skills to be used, and the path</a:t>
            </a: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showing the order of using them. Here, the</a:t>
            </a: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associative path is referred to as the</a:t>
            </a:r>
            <a:r>
              <a:rPr lang="en-US" altLang="zh-CN" sz="2000">
                <a:latin typeface="Times New Roman" panose="02020603050405020304" pitchFamily="18" charset="0"/>
                <a:cs typeface="Times New Roman" panose="02020603050405020304" pitchFamily="18" charset="0"/>
              </a:rPr>
              <a:t> </a:t>
            </a:r>
            <a:r>
              <a:rPr lang="zh-CN" altLang="en-US" sz="2000" b="1">
                <a:latin typeface="Times New Roman" panose="02020603050405020304" pitchFamily="18" charset="0"/>
                <a:cs typeface="Times New Roman" panose="02020603050405020304" pitchFamily="18" charset="0"/>
              </a:rPr>
              <a:t>skill mode</a:t>
            </a:r>
            <a:r>
              <a:rPr lang="zh-CN" altLang="en-US" sz="2000">
                <a:latin typeface="Times New Roman" panose="02020603050405020304" pitchFamily="18" charset="0"/>
                <a:cs typeface="Times New Roman" panose="02020603050405020304" pitchFamily="18" charset="0"/>
              </a:rPr>
              <a:t>.</a:t>
            </a:r>
            <a:endParaRPr lang="zh-CN" altLang="en-US" sz="2000">
              <a:latin typeface="Times New Roman" panose="02020603050405020304" pitchFamily="18" charset="0"/>
              <a:cs typeface="Times New Roman" panose="02020603050405020304" pitchFamily="18" charset="0"/>
            </a:endParaRPr>
          </a:p>
        </p:txBody>
      </p:sp>
      <p:sp>
        <p:nvSpPr>
          <p:cNvPr id="8" name="文本框 7"/>
          <p:cNvSpPr txBox="1"/>
          <p:nvPr/>
        </p:nvSpPr>
        <p:spPr>
          <a:xfrm>
            <a:off x="1103630" y="908685"/>
            <a:ext cx="10514965" cy="1014730"/>
          </a:xfrm>
          <a:prstGeom prst="rect">
            <a:avLst/>
          </a:prstGeom>
          <a:noFill/>
        </p:spPr>
        <p:txBody>
          <a:bodyPr wrap="square" rtlCol="0">
            <a:spAutoFit/>
          </a:bodyPr>
          <a:p>
            <a:pPr algn="just"/>
            <a:r>
              <a:rPr lang="zh-CN" altLang="en-US" sz="2000">
                <a:latin typeface="Times New Roman" panose="02020603050405020304" pitchFamily="18" charset="0"/>
                <a:cs typeface="Times New Roman" panose="02020603050405020304" pitchFamily="18" charset="0"/>
              </a:rPr>
              <a:t>The question-answering process of students can be regarded as a </a:t>
            </a:r>
            <a:r>
              <a:rPr lang="zh-CN" altLang="en-US" sz="2000" b="1">
                <a:latin typeface="Times New Roman" panose="02020603050405020304" pitchFamily="18" charset="0"/>
                <a:cs typeface="Times New Roman" panose="02020603050405020304" pitchFamily="18" charset="0"/>
              </a:rPr>
              <a:t>thinking process</a:t>
            </a:r>
            <a:r>
              <a:rPr lang="zh-CN" altLang="en-US" sz="2000">
                <a:latin typeface="Times New Roman" panose="02020603050405020304" pitchFamily="18" charset="0"/>
                <a:cs typeface="Times New Roman" panose="02020603050405020304" pitchFamily="18" charset="0"/>
              </a:rPr>
              <a:t> that considers the following two problems.</a:t>
            </a: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One problem is </a:t>
            </a:r>
            <a:r>
              <a:rPr lang="zh-CN" altLang="en-US" sz="2000" b="1">
                <a:latin typeface="Times New Roman" panose="02020603050405020304" pitchFamily="18" charset="0"/>
                <a:cs typeface="Times New Roman" panose="02020603050405020304" pitchFamily="18" charset="0"/>
              </a:rPr>
              <a:t>which skills</a:t>
            </a:r>
            <a:r>
              <a:rPr lang="zh-CN" altLang="en-US" sz="2000">
                <a:latin typeface="Times New Roman" panose="02020603050405020304" pitchFamily="18" charset="0"/>
                <a:cs typeface="Times New Roman" panose="02020603050405020304" pitchFamily="18" charset="0"/>
              </a:rPr>
              <a:t> are needed to answer the question, and the</a:t>
            </a: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other is </a:t>
            </a:r>
            <a:r>
              <a:rPr lang="zh-CN" altLang="en-US" sz="2000" b="1">
                <a:latin typeface="Times New Roman" panose="02020603050405020304" pitchFamily="18" charset="0"/>
                <a:cs typeface="Times New Roman" panose="02020603050405020304" pitchFamily="18" charset="0"/>
              </a:rPr>
              <a:t>how to use these skills</a:t>
            </a:r>
            <a:r>
              <a:rPr lang="zh-CN" altLang="en-US" sz="2000">
                <a:latin typeface="Times New Roman" panose="02020603050405020304" pitchFamily="18" charset="0"/>
                <a:cs typeface="Times New Roman" panose="02020603050405020304" pitchFamily="18" charset="0"/>
              </a:rPr>
              <a:t> in order.</a:t>
            </a:r>
            <a:endParaRPr lang="zh-CN" altLang="en-US" sz="2000">
              <a:latin typeface="Times New Roman" panose="02020603050405020304" pitchFamily="18" charset="0"/>
              <a:cs typeface="Times New Roman" panose="02020603050405020304" pitchFamily="18" charset="0"/>
            </a:endParaRPr>
          </a:p>
        </p:txBody>
      </p:sp>
    </p:spTree>
    <p:custDataLst>
      <p:tags r:id="rId2"/>
    </p:custDataLst>
  </p:cSld>
  <p:clrMapOvr>
    <a:masterClrMapping/>
  </p:clrMapOvr>
  <p:transition advTm="102279">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linds(horizontal)">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1103925" y="310906"/>
            <a:ext cx="5112276" cy="583565"/>
          </a:xfrm>
          <a:prstGeom prst="rect">
            <a:avLst/>
          </a:prstGeom>
          <a:noFill/>
        </p:spPr>
        <p:txBody>
          <a:bodyPr wrap="square" rtlCol="0">
            <a:spAutoFit/>
          </a:bodyPr>
          <a:lstStyle>
            <a:defPPr>
              <a:defRPr lang="zh-CN"/>
            </a:defPPr>
            <a:lvl1pPr algn="ctr">
              <a:defRPr sz="2800" b="1">
                <a:latin typeface="+mj-ea"/>
                <a:ea typeface="+mj-ea"/>
              </a:defRPr>
            </a:lvl1pPr>
          </a:lstStyle>
          <a:p>
            <a:pPr algn="l"/>
            <a:r>
              <a:rPr lang="en-US" altLang="zh-CN" sz="3200" dirty="0">
                <a:solidFill>
                  <a:schemeClr val="accent2"/>
                </a:solidFill>
                <a:latin typeface="微软雅黑" panose="020B0503020204020204" pitchFamily="34" charset="-122"/>
                <a:ea typeface="微软雅黑" panose="020B0503020204020204" pitchFamily="34" charset="-122"/>
                <a:cs typeface="+mn-ea"/>
                <a:sym typeface="微软雅黑 Light" panose="020B0502040204020203" pitchFamily="34" charset="-122"/>
              </a:rPr>
              <a:t>Proposed Model</a:t>
            </a:r>
            <a:endParaRPr lang="en-US" altLang="zh-CN" sz="3200" dirty="0">
              <a:solidFill>
                <a:schemeClr val="accent2"/>
              </a:solidFill>
              <a:latin typeface="微软雅黑" panose="020B0503020204020204" pitchFamily="34" charset="-122"/>
              <a:ea typeface="微软雅黑" panose="020B0503020204020204" pitchFamily="34" charset="-122"/>
              <a:cs typeface="+mn-ea"/>
              <a:sym typeface="微软雅黑 Light" panose="020B0502040204020203" pitchFamily="34" charset="-122"/>
            </a:endParaRPr>
          </a:p>
        </p:txBody>
      </p:sp>
      <p:sp>
        <p:nvSpPr>
          <p:cNvPr id="23" name="矩形 22"/>
          <p:cNvSpPr/>
          <p:nvPr/>
        </p:nvSpPr>
        <p:spPr bwMode="auto">
          <a:xfrm>
            <a:off x="410544" y="0"/>
            <a:ext cx="681278" cy="895681"/>
          </a:xfrm>
          <a:prstGeom prst="rect">
            <a:avLst/>
          </a:prstGeom>
          <a:gradFill>
            <a:gsLst>
              <a:gs pos="53000">
                <a:schemeClr val="accent1">
                  <a:lumMod val="98000"/>
                  <a:lumOff val="2000"/>
                </a:schemeClr>
              </a:gs>
              <a:gs pos="0">
                <a:schemeClr val="accent1">
                  <a:lumMod val="85000"/>
                  <a:lumOff val="15000"/>
                </a:schemeClr>
              </a:gs>
              <a:gs pos="100000">
                <a:schemeClr val="accent1">
                  <a:lumMod val="85000"/>
                </a:schemeClr>
              </a:gs>
            </a:gsLst>
            <a:lin ang="5400000" scaled="1"/>
          </a:gradFill>
          <a:ln w="12700"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algn="ctr"/>
            <a:endParaRPr lang="zh-CN" altLang="en-US" sz="2000">
              <a:solidFill>
                <a:schemeClr val="bg1"/>
              </a:solidFill>
              <a:latin typeface="+mj-ea"/>
              <a:ea typeface="+mj-ea"/>
            </a:endParaRPr>
          </a:p>
        </p:txBody>
      </p:sp>
      <p:grpSp>
        <p:nvGrpSpPr>
          <p:cNvPr id="5" name="组合 4"/>
          <p:cNvGrpSpPr/>
          <p:nvPr/>
        </p:nvGrpSpPr>
        <p:grpSpPr>
          <a:xfrm>
            <a:off x="547862" y="384930"/>
            <a:ext cx="406642" cy="406640"/>
            <a:chOff x="2715905" y="-1569492"/>
            <a:chExt cx="504967" cy="504965"/>
          </a:xfrm>
        </p:grpSpPr>
        <p:sp>
          <p:nvSpPr>
            <p:cNvPr id="4" name="椭圆 3"/>
            <p:cNvSpPr/>
            <p:nvPr/>
          </p:nvSpPr>
          <p:spPr bwMode="auto">
            <a:xfrm>
              <a:off x="2715905" y="-1569492"/>
              <a:ext cx="504967" cy="504965"/>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4" name="任意多边形: 形状 23"/>
            <p:cNvSpPr/>
            <p:nvPr/>
          </p:nvSpPr>
          <p:spPr bwMode="auto">
            <a:xfrm>
              <a:off x="2866412" y="-1499768"/>
              <a:ext cx="237492" cy="365515"/>
            </a:xfrm>
            <a:custGeom>
              <a:avLst/>
              <a:gdLst>
                <a:gd name="connsiteX0" fmla="*/ 100900 w 437806"/>
                <a:gd name="connsiteY0" fmla="*/ 0 h 673810"/>
                <a:gd name="connsiteX1" fmla="*/ 437806 w 437806"/>
                <a:gd name="connsiteY1" fmla="*/ 336905 h 673810"/>
                <a:gd name="connsiteX2" fmla="*/ 100900 w 437806"/>
                <a:gd name="connsiteY2" fmla="*/ 673810 h 673810"/>
                <a:gd name="connsiteX3" fmla="*/ 0 w 437806"/>
                <a:gd name="connsiteY3" fmla="*/ 572910 h 673810"/>
                <a:gd name="connsiteX4" fmla="*/ 236006 w 437806"/>
                <a:gd name="connsiteY4" fmla="*/ 336905 h 673810"/>
                <a:gd name="connsiteX5" fmla="*/ 0 w 437806"/>
                <a:gd name="connsiteY5" fmla="*/ 100900 h 67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806" h="673810">
                  <a:moveTo>
                    <a:pt x="100900" y="0"/>
                  </a:moveTo>
                  <a:lnTo>
                    <a:pt x="437806" y="336905"/>
                  </a:lnTo>
                  <a:lnTo>
                    <a:pt x="100900" y="673810"/>
                  </a:lnTo>
                  <a:lnTo>
                    <a:pt x="0" y="572910"/>
                  </a:lnTo>
                  <a:lnTo>
                    <a:pt x="236006" y="336905"/>
                  </a:lnTo>
                  <a:lnTo>
                    <a:pt x="0" y="100900"/>
                  </a:lnTo>
                  <a:close/>
                </a:path>
              </a:pathLst>
            </a:cu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sp>
        <p:nvSpPr>
          <p:cNvPr id="2" name="文本框 1"/>
          <p:cNvSpPr txBox="1"/>
          <p:nvPr/>
        </p:nvSpPr>
        <p:spPr>
          <a:xfrm>
            <a:off x="1091565" y="1196975"/>
            <a:ext cx="10279380" cy="398780"/>
          </a:xfrm>
          <a:prstGeom prst="rect">
            <a:avLst/>
          </a:prstGeom>
          <a:noFill/>
        </p:spPr>
        <p:txBody>
          <a:bodyPr wrap="square" rtlCol="0" anchor="t">
            <a:spAutoFit/>
          </a:bodyPr>
          <a:p>
            <a:r>
              <a:rPr lang="zh-CN" altLang="en-US" sz="2000">
                <a:latin typeface="Times New Roman" panose="02020603050405020304" pitchFamily="18" charset="0"/>
                <a:cs typeface="Times New Roman" panose="02020603050405020304" pitchFamily="18" charset="0"/>
              </a:rPr>
              <a:t>APGKT is proposed </a:t>
            </a:r>
            <a:r>
              <a:rPr lang="zh-CN" altLang="en-US" sz="2000" b="1">
                <a:latin typeface="Times New Roman" panose="02020603050405020304" pitchFamily="18" charset="0"/>
                <a:cs typeface="Times New Roman" panose="02020603050405020304" pitchFamily="18" charset="0"/>
              </a:rPr>
              <a:t>considering skill modes</a:t>
            </a:r>
            <a:r>
              <a:rPr lang="zh-CN" altLang="en-US" sz="2000">
                <a:latin typeface="Times New Roman" panose="02020603050405020304" pitchFamily="18" charset="0"/>
                <a:cs typeface="Times New Roman" panose="02020603050405020304" pitchFamily="18" charset="0"/>
              </a:rPr>
              <a:t> (e.g., P2 in Fig. </a:t>
            </a:r>
            <a:r>
              <a:rPr lang="en-US" altLang="zh-CN" sz="2000">
                <a:latin typeface="Times New Roman" panose="02020603050405020304" pitchFamily="18" charset="0"/>
                <a:cs typeface="Times New Roman" panose="02020603050405020304" pitchFamily="18" charset="0"/>
              </a:rPr>
              <a:t>2</a:t>
            </a:r>
            <a:r>
              <a:rPr lang="zh-CN" altLang="en-US" sz="2000">
                <a:latin typeface="Times New Roman" panose="02020603050405020304" pitchFamily="18" charset="0"/>
                <a:cs typeface="Times New Roman" panose="02020603050405020304" pitchFamily="18" charset="0"/>
              </a:rPr>
              <a:t>(b)) to improve performance of KT</a:t>
            </a:r>
            <a:r>
              <a:rPr lang="en-US" altLang="zh-CN" sz="2000">
                <a:latin typeface="Times New Roman" panose="02020603050405020304" pitchFamily="18" charset="0"/>
                <a:cs typeface="Times New Roman" panose="02020603050405020304" pitchFamily="18" charset="0"/>
              </a:rPr>
              <a:t>.</a:t>
            </a:r>
            <a:endParaRPr lang="en-US" altLang="zh-CN" sz="2000">
              <a:latin typeface="Times New Roman" panose="02020603050405020304" pitchFamily="18" charset="0"/>
              <a:cs typeface="Times New Roman" panose="02020603050405020304" pitchFamily="18" charset="0"/>
            </a:endParaRPr>
          </a:p>
        </p:txBody>
      </p:sp>
      <p:pic>
        <p:nvPicPr>
          <p:cNvPr id="3" name="图片 2" descr="APGKT"/>
          <p:cNvPicPr>
            <a:picLocks noChangeAspect="1"/>
          </p:cNvPicPr>
          <p:nvPr/>
        </p:nvPicPr>
        <p:blipFill>
          <a:blip r:embed="rId1"/>
          <a:stretch>
            <a:fillRect/>
          </a:stretch>
        </p:blipFill>
        <p:spPr>
          <a:xfrm>
            <a:off x="967105" y="1628775"/>
            <a:ext cx="10264775" cy="4505325"/>
          </a:xfrm>
          <a:prstGeom prst="rect">
            <a:avLst/>
          </a:prstGeom>
        </p:spPr>
      </p:pic>
      <p:sp>
        <p:nvSpPr>
          <p:cNvPr id="6" name="文本框 5"/>
          <p:cNvSpPr txBox="1"/>
          <p:nvPr/>
        </p:nvSpPr>
        <p:spPr>
          <a:xfrm>
            <a:off x="3051175" y="6134100"/>
            <a:ext cx="6096000" cy="306705"/>
          </a:xfrm>
          <a:prstGeom prst="rect">
            <a:avLst/>
          </a:prstGeom>
          <a:noFill/>
        </p:spPr>
        <p:txBody>
          <a:bodyPr wrap="square" rtlCol="0" anchor="t">
            <a:spAutoFit/>
          </a:bodyPr>
          <a:p>
            <a:pPr algn="ctr"/>
            <a:r>
              <a:rPr lang="zh-CN" altLang="en-US" sz="1400">
                <a:latin typeface="Times New Roman" panose="02020603050405020304" pitchFamily="18" charset="0"/>
                <a:cs typeface="Times New Roman" panose="02020603050405020304" pitchFamily="18" charset="0"/>
                <a:sym typeface="+mn-ea"/>
              </a:rPr>
              <a:t>Fig. </a:t>
            </a:r>
            <a:r>
              <a:rPr lang="en-US" altLang="zh-CN" sz="1400">
                <a:latin typeface="Times New Roman" panose="02020603050405020304" pitchFamily="18" charset="0"/>
                <a:cs typeface="Times New Roman" panose="02020603050405020304" pitchFamily="18" charset="0"/>
                <a:sym typeface="+mn-ea"/>
              </a:rPr>
              <a:t>3</a:t>
            </a:r>
            <a:r>
              <a:rPr lang="zh-CN" altLang="en-US" sz="1400">
                <a:latin typeface="Times New Roman" panose="02020603050405020304" pitchFamily="18" charset="0"/>
                <a:cs typeface="Times New Roman" panose="02020603050405020304" pitchFamily="18" charset="0"/>
                <a:sym typeface="+mn-ea"/>
              </a:rPr>
              <a:t>. </a:t>
            </a:r>
            <a:r>
              <a:rPr lang="en-US" altLang="zh-CN" sz="1400">
                <a:latin typeface="Times New Roman" panose="02020603050405020304" pitchFamily="18" charset="0"/>
                <a:cs typeface="Times New Roman" panose="02020603050405020304" pitchFamily="18" charset="0"/>
                <a:sym typeface="+mn-ea"/>
              </a:rPr>
              <a:t>Complete framework of the APGKT model.</a:t>
            </a:r>
            <a:endParaRPr lang="en-US" altLang="zh-CN" sz="1400">
              <a:latin typeface="Times New Roman" panose="02020603050405020304" pitchFamily="18" charset="0"/>
              <a:cs typeface="Times New Roman" panose="02020603050405020304" pitchFamily="18" charset="0"/>
              <a:sym typeface="+mn-ea"/>
            </a:endParaRPr>
          </a:p>
        </p:txBody>
      </p:sp>
    </p:spTree>
    <p:custDataLst>
      <p:tags r:id="rId2"/>
    </p:custDataLst>
  </p:cSld>
  <p:clrMapOvr>
    <a:masterClrMapping/>
  </p:clrMapOvr>
  <p:transition advTm="102279">
    <p:split orient="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1103925" y="310906"/>
            <a:ext cx="5112276" cy="583565"/>
          </a:xfrm>
          <a:prstGeom prst="rect">
            <a:avLst/>
          </a:prstGeom>
          <a:noFill/>
        </p:spPr>
        <p:txBody>
          <a:bodyPr wrap="square" rtlCol="0">
            <a:spAutoFit/>
          </a:bodyPr>
          <a:lstStyle>
            <a:defPPr>
              <a:defRPr lang="zh-CN"/>
            </a:defPPr>
            <a:lvl1pPr algn="ctr">
              <a:defRPr sz="2800" b="1">
                <a:latin typeface="+mj-ea"/>
                <a:ea typeface="+mj-ea"/>
              </a:defRPr>
            </a:lvl1pPr>
          </a:lstStyle>
          <a:p>
            <a:pPr algn="l"/>
            <a:r>
              <a:rPr lang="en-US" altLang="zh-CN" sz="3200" dirty="0">
                <a:solidFill>
                  <a:schemeClr val="accent2"/>
                </a:solidFill>
                <a:latin typeface="微软雅黑" panose="020B0503020204020204" pitchFamily="34" charset="-122"/>
                <a:ea typeface="微软雅黑" panose="020B0503020204020204" pitchFamily="34" charset="-122"/>
                <a:cs typeface="+mn-ea"/>
                <a:sym typeface="微软雅黑 Light" panose="020B0502040204020203" pitchFamily="34" charset="-122"/>
              </a:rPr>
              <a:t>Proposed Model</a:t>
            </a:r>
            <a:endParaRPr lang="en-US" altLang="zh-CN" sz="3200" dirty="0">
              <a:solidFill>
                <a:schemeClr val="accent2"/>
              </a:solidFill>
              <a:latin typeface="微软雅黑" panose="020B0503020204020204" pitchFamily="34" charset="-122"/>
              <a:ea typeface="微软雅黑" panose="020B0503020204020204" pitchFamily="34" charset="-122"/>
              <a:cs typeface="+mn-ea"/>
              <a:sym typeface="微软雅黑 Light" panose="020B0502040204020203" pitchFamily="34" charset="-122"/>
            </a:endParaRPr>
          </a:p>
        </p:txBody>
      </p:sp>
      <p:sp>
        <p:nvSpPr>
          <p:cNvPr id="23" name="矩形 22"/>
          <p:cNvSpPr/>
          <p:nvPr/>
        </p:nvSpPr>
        <p:spPr bwMode="auto">
          <a:xfrm>
            <a:off x="410544" y="0"/>
            <a:ext cx="681278" cy="895681"/>
          </a:xfrm>
          <a:prstGeom prst="rect">
            <a:avLst/>
          </a:prstGeom>
          <a:gradFill>
            <a:gsLst>
              <a:gs pos="53000">
                <a:schemeClr val="accent1">
                  <a:lumMod val="98000"/>
                  <a:lumOff val="2000"/>
                </a:schemeClr>
              </a:gs>
              <a:gs pos="0">
                <a:schemeClr val="accent1">
                  <a:lumMod val="85000"/>
                  <a:lumOff val="15000"/>
                </a:schemeClr>
              </a:gs>
              <a:gs pos="100000">
                <a:schemeClr val="accent1">
                  <a:lumMod val="85000"/>
                </a:schemeClr>
              </a:gs>
            </a:gsLst>
            <a:lin ang="5400000" scaled="1"/>
          </a:gradFill>
          <a:ln w="12700"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algn="ctr"/>
            <a:endParaRPr lang="zh-CN" altLang="en-US" sz="2000">
              <a:solidFill>
                <a:schemeClr val="bg1"/>
              </a:solidFill>
              <a:latin typeface="+mj-ea"/>
              <a:ea typeface="+mj-ea"/>
            </a:endParaRPr>
          </a:p>
        </p:txBody>
      </p:sp>
      <p:grpSp>
        <p:nvGrpSpPr>
          <p:cNvPr id="5" name="组合 4"/>
          <p:cNvGrpSpPr/>
          <p:nvPr/>
        </p:nvGrpSpPr>
        <p:grpSpPr>
          <a:xfrm>
            <a:off x="547862" y="384930"/>
            <a:ext cx="406642" cy="406640"/>
            <a:chOff x="2715905" y="-1569492"/>
            <a:chExt cx="504967" cy="504965"/>
          </a:xfrm>
        </p:grpSpPr>
        <p:sp>
          <p:nvSpPr>
            <p:cNvPr id="4" name="椭圆 3"/>
            <p:cNvSpPr/>
            <p:nvPr/>
          </p:nvSpPr>
          <p:spPr bwMode="auto">
            <a:xfrm>
              <a:off x="2715905" y="-1569492"/>
              <a:ext cx="504967" cy="504965"/>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4" name="任意多边形: 形状 23"/>
            <p:cNvSpPr/>
            <p:nvPr/>
          </p:nvSpPr>
          <p:spPr bwMode="auto">
            <a:xfrm>
              <a:off x="2866412" y="-1499768"/>
              <a:ext cx="237492" cy="365515"/>
            </a:xfrm>
            <a:custGeom>
              <a:avLst/>
              <a:gdLst>
                <a:gd name="connsiteX0" fmla="*/ 100900 w 437806"/>
                <a:gd name="connsiteY0" fmla="*/ 0 h 673810"/>
                <a:gd name="connsiteX1" fmla="*/ 437806 w 437806"/>
                <a:gd name="connsiteY1" fmla="*/ 336905 h 673810"/>
                <a:gd name="connsiteX2" fmla="*/ 100900 w 437806"/>
                <a:gd name="connsiteY2" fmla="*/ 673810 h 673810"/>
                <a:gd name="connsiteX3" fmla="*/ 0 w 437806"/>
                <a:gd name="connsiteY3" fmla="*/ 572910 h 673810"/>
                <a:gd name="connsiteX4" fmla="*/ 236006 w 437806"/>
                <a:gd name="connsiteY4" fmla="*/ 336905 h 673810"/>
                <a:gd name="connsiteX5" fmla="*/ 0 w 437806"/>
                <a:gd name="connsiteY5" fmla="*/ 100900 h 67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806" h="673810">
                  <a:moveTo>
                    <a:pt x="100900" y="0"/>
                  </a:moveTo>
                  <a:lnTo>
                    <a:pt x="437806" y="336905"/>
                  </a:lnTo>
                  <a:lnTo>
                    <a:pt x="100900" y="673810"/>
                  </a:lnTo>
                  <a:lnTo>
                    <a:pt x="0" y="572910"/>
                  </a:lnTo>
                  <a:lnTo>
                    <a:pt x="236006" y="336905"/>
                  </a:lnTo>
                  <a:lnTo>
                    <a:pt x="0" y="100900"/>
                  </a:lnTo>
                  <a:close/>
                </a:path>
              </a:pathLst>
            </a:cu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pic>
        <p:nvPicPr>
          <p:cNvPr id="7" name="图片 6" descr="APGKT"/>
          <p:cNvPicPr>
            <a:picLocks noChangeAspect="1"/>
          </p:cNvPicPr>
          <p:nvPr/>
        </p:nvPicPr>
        <p:blipFill>
          <a:blip r:embed="rId1"/>
          <a:srcRect l="2450" r="71649"/>
          <a:stretch>
            <a:fillRect/>
          </a:stretch>
        </p:blipFill>
        <p:spPr>
          <a:xfrm>
            <a:off x="698500" y="1196975"/>
            <a:ext cx="2658745" cy="4505325"/>
          </a:xfrm>
          <a:prstGeom prst="rect">
            <a:avLst/>
          </a:prstGeom>
        </p:spPr>
      </p:pic>
      <p:sp>
        <p:nvSpPr>
          <p:cNvPr id="8" name="文本框 7"/>
          <p:cNvSpPr txBox="1"/>
          <p:nvPr/>
        </p:nvSpPr>
        <p:spPr>
          <a:xfrm>
            <a:off x="860425" y="5702300"/>
            <a:ext cx="2437130" cy="306705"/>
          </a:xfrm>
          <a:prstGeom prst="rect">
            <a:avLst/>
          </a:prstGeom>
          <a:noFill/>
        </p:spPr>
        <p:txBody>
          <a:bodyPr wrap="square" rtlCol="0" anchor="t">
            <a:spAutoFit/>
          </a:bodyPr>
          <a:p>
            <a:pPr algn="ctr"/>
            <a:r>
              <a:rPr lang="zh-CN" altLang="en-US" sz="1400">
                <a:latin typeface="Times New Roman" panose="02020603050405020304" pitchFamily="18" charset="0"/>
                <a:cs typeface="Times New Roman" panose="02020603050405020304" pitchFamily="18" charset="0"/>
                <a:sym typeface="+mn-ea"/>
              </a:rPr>
              <a:t>Fig. </a:t>
            </a:r>
            <a:r>
              <a:rPr lang="en-US" altLang="zh-CN" sz="1400">
                <a:latin typeface="Times New Roman" panose="02020603050405020304" pitchFamily="18" charset="0"/>
                <a:cs typeface="Times New Roman" panose="02020603050405020304" pitchFamily="18" charset="0"/>
                <a:sym typeface="+mn-ea"/>
              </a:rPr>
              <a:t>3</a:t>
            </a:r>
            <a:r>
              <a:rPr lang="zh-CN" altLang="en-US" sz="1400">
                <a:latin typeface="Times New Roman" panose="02020603050405020304" pitchFamily="18" charset="0"/>
                <a:cs typeface="Times New Roman" panose="02020603050405020304" pitchFamily="18" charset="0"/>
                <a:sym typeface="+mn-ea"/>
              </a:rPr>
              <a:t>. </a:t>
            </a:r>
            <a:r>
              <a:rPr lang="en-US" altLang="zh-CN" sz="1400">
                <a:latin typeface="Times New Roman" panose="02020603050405020304" pitchFamily="18" charset="0"/>
                <a:cs typeface="Times New Roman" panose="02020603050405020304" pitchFamily="18" charset="0"/>
                <a:sym typeface="+mn-ea"/>
              </a:rPr>
              <a:t>Structure of the Graph.</a:t>
            </a:r>
            <a:endParaRPr lang="en-US" altLang="zh-CN" sz="1400">
              <a:latin typeface="Times New Roman" panose="02020603050405020304" pitchFamily="18" charset="0"/>
              <a:cs typeface="Times New Roman" panose="02020603050405020304" pitchFamily="18" charset="0"/>
              <a:sym typeface="+mn-ea"/>
            </a:endParaRPr>
          </a:p>
        </p:txBody>
      </p:sp>
      <p:cxnSp>
        <p:nvCxnSpPr>
          <p:cNvPr id="9" name="直接箭头连接符 8"/>
          <p:cNvCxnSpPr>
            <a:endCxn id="14" idx="1"/>
          </p:cNvCxnSpPr>
          <p:nvPr/>
        </p:nvCxnSpPr>
        <p:spPr>
          <a:xfrm>
            <a:off x="3017520" y="2218055"/>
            <a:ext cx="1209675" cy="419100"/>
          </a:xfrm>
          <a:prstGeom prst="straightConnector1">
            <a:avLst/>
          </a:prstGeom>
          <a:solidFill>
            <a:schemeClr val="accent1"/>
          </a:solidFill>
          <a:ln w="9525" cap="flat" cmpd="sng" algn="ctr">
            <a:solidFill>
              <a:srgbClr val="7030A0"/>
            </a:solidFill>
            <a:prstDash val="solid"/>
            <a:round/>
            <a:headEnd type="none" w="med" len="med"/>
            <a:tailEnd type="arrow" w="med" len="med"/>
          </a:ln>
        </p:spPr>
      </p:cxnSp>
      <p:cxnSp>
        <p:nvCxnSpPr>
          <p:cNvPr id="10" name="直接箭头连接符 9"/>
          <p:cNvCxnSpPr>
            <a:endCxn id="14" idx="1"/>
          </p:cNvCxnSpPr>
          <p:nvPr/>
        </p:nvCxnSpPr>
        <p:spPr>
          <a:xfrm flipV="1">
            <a:off x="3357245" y="2637155"/>
            <a:ext cx="869950" cy="1013460"/>
          </a:xfrm>
          <a:prstGeom prst="straightConnector1">
            <a:avLst/>
          </a:prstGeom>
          <a:solidFill>
            <a:schemeClr val="accent1"/>
          </a:solidFill>
          <a:ln w="9525" cap="flat" cmpd="sng" algn="ctr">
            <a:solidFill>
              <a:srgbClr val="7030A0"/>
            </a:solidFill>
            <a:prstDash val="solid"/>
            <a:round/>
            <a:headEnd type="none" w="med" len="med"/>
            <a:tailEnd type="arrow" w="med" len="med"/>
          </a:ln>
        </p:spPr>
      </p:cxnSp>
      <p:cxnSp>
        <p:nvCxnSpPr>
          <p:cNvPr id="11" name="直接箭头连接符 10"/>
          <p:cNvCxnSpPr>
            <a:endCxn id="14" idx="1"/>
          </p:cNvCxnSpPr>
          <p:nvPr/>
        </p:nvCxnSpPr>
        <p:spPr>
          <a:xfrm flipV="1">
            <a:off x="3223895" y="2637155"/>
            <a:ext cx="1003300" cy="2331085"/>
          </a:xfrm>
          <a:prstGeom prst="straightConnector1">
            <a:avLst/>
          </a:prstGeom>
          <a:solidFill>
            <a:schemeClr val="accent1"/>
          </a:solidFill>
          <a:ln w="9525" cap="flat" cmpd="sng" algn="ctr">
            <a:solidFill>
              <a:srgbClr val="7030A0"/>
            </a:solidFill>
            <a:prstDash val="solid"/>
            <a:round/>
            <a:headEnd type="none" w="med" len="med"/>
            <a:tailEnd type="arrow" w="med" len="med"/>
          </a:ln>
        </p:spPr>
      </p:cxnSp>
      <p:sp>
        <p:nvSpPr>
          <p:cNvPr id="12" name="圆角矩形 11"/>
          <p:cNvSpPr/>
          <p:nvPr/>
        </p:nvSpPr>
        <p:spPr>
          <a:xfrm>
            <a:off x="4226560" y="2493010"/>
            <a:ext cx="1151890" cy="288290"/>
          </a:xfrm>
          <a:prstGeom prst="roundRect">
            <a:avLst/>
          </a:prstGeom>
          <a:noFill/>
          <a:ln w="9525" cap="flat" cmpd="sng" algn="ctr">
            <a:solidFill>
              <a:srgbClr val="7030A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4" name="文本框 13"/>
          <p:cNvSpPr txBox="1"/>
          <p:nvPr/>
        </p:nvSpPr>
        <p:spPr>
          <a:xfrm>
            <a:off x="4227195" y="2483485"/>
            <a:ext cx="1082040" cy="306705"/>
          </a:xfrm>
          <a:prstGeom prst="rect">
            <a:avLst/>
          </a:prstGeom>
          <a:noFill/>
        </p:spPr>
        <p:txBody>
          <a:bodyPr wrap="square" rtlCol="0">
            <a:spAutoFit/>
          </a:bodyPr>
          <a:p>
            <a:r>
              <a:rPr lang="en-US" altLang="zh-CN" sz="1400">
                <a:latin typeface="Times New Roman" panose="02020603050405020304" pitchFamily="18" charset="0"/>
                <a:cs typeface="Times New Roman" panose="02020603050405020304" pitchFamily="18" charset="0"/>
              </a:rPr>
              <a:t>Three layers</a:t>
            </a:r>
            <a:endParaRPr lang="en-US" altLang="zh-CN" sz="1400">
              <a:latin typeface="Times New Roman" panose="02020603050405020304" pitchFamily="18" charset="0"/>
              <a:cs typeface="Times New Roman" panose="02020603050405020304" pitchFamily="18" charset="0"/>
            </a:endParaRPr>
          </a:p>
        </p:txBody>
      </p:sp>
      <p:cxnSp>
        <p:nvCxnSpPr>
          <p:cNvPr id="15" name="直接箭头连接符 14"/>
          <p:cNvCxnSpPr>
            <a:endCxn id="19" idx="1"/>
          </p:cNvCxnSpPr>
          <p:nvPr/>
        </p:nvCxnSpPr>
        <p:spPr>
          <a:xfrm>
            <a:off x="2813050" y="2806700"/>
            <a:ext cx="1356360" cy="1691005"/>
          </a:xfrm>
          <a:prstGeom prst="straightConnector1">
            <a:avLst/>
          </a:prstGeom>
          <a:solidFill>
            <a:schemeClr val="accent1"/>
          </a:solidFill>
          <a:ln w="9525" cap="flat" cmpd="sng" algn="ctr">
            <a:solidFill>
              <a:srgbClr val="C00000"/>
            </a:solidFill>
            <a:prstDash val="solid"/>
            <a:round/>
            <a:headEnd type="none" w="med" len="med"/>
            <a:tailEnd type="arrow" w="med" len="med"/>
          </a:ln>
        </p:spPr>
      </p:cxnSp>
      <p:cxnSp>
        <p:nvCxnSpPr>
          <p:cNvPr id="16" name="直接箭头连接符 15"/>
          <p:cNvCxnSpPr>
            <a:endCxn id="19" idx="1"/>
          </p:cNvCxnSpPr>
          <p:nvPr/>
        </p:nvCxnSpPr>
        <p:spPr>
          <a:xfrm>
            <a:off x="2711450" y="3778250"/>
            <a:ext cx="1457960" cy="719455"/>
          </a:xfrm>
          <a:prstGeom prst="straightConnector1">
            <a:avLst/>
          </a:prstGeom>
          <a:solidFill>
            <a:schemeClr val="accent1"/>
          </a:solidFill>
          <a:ln w="9525" cap="flat" cmpd="sng" algn="ctr">
            <a:solidFill>
              <a:srgbClr val="C00000"/>
            </a:solidFill>
            <a:prstDash val="solid"/>
            <a:round/>
            <a:headEnd type="none" w="med" len="med"/>
            <a:tailEnd type="arrow" w="med" len="med"/>
          </a:ln>
        </p:spPr>
      </p:cxnSp>
      <p:cxnSp>
        <p:nvCxnSpPr>
          <p:cNvPr id="17" name="直接箭头连接符 16"/>
          <p:cNvCxnSpPr>
            <a:endCxn id="19" idx="1"/>
          </p:cNvCxnSpPr>
          <p:nvPr/>
        </p:nvCxnSpPr>
        <p:spPr>
          <a:xfrm>
            <a:off x="2927350" y="4432300"/>
            <a:ext cx="1242060" cy="65405"/>
          </a:xfrm>
          <a:prstGeom prst="straightConnector1">
            <a:avLst/>
          </a:prstGeom>
          <a:solidFill>
            <a:schemeClr val="accent1"/>
          </a:solidFill>
          <a:ln w="9525" cap="flat" cmpd="sng" algn="ctr">
            <a:solidFill>
              <a:srgbClr val="C00000"/>
            </a:solidFill>
            <a:prstDash val="solid"/>
            <a:round/>
            <a:headEnd type="none" w="med" len="med"/>
            <a:tailEnd type="arrow" w="med" len="med"/>
          </a:ln>
        </p:spPr>
      </p:cxnSp>
      <p:sp>
        <p:nvSpPr>
          <p:cNvPr id="18" name="圆角矩形 17"/>
          <p:cNvSpPr/>
          <p:nvPr/>
        </p:nvSpPr>
        <p:spPr>
          <a:xfrm>
            <a:off x="4227195" y="4365625"/>
            <a:ext cx="1151255" cy="287655"/>
          </a:xfrm>
          <a:prstGeom prst="roundRect">
            <a:avLst/>
          </a:prstGeom>
          <a:noFill/>
          <a:ln w="9525" cap="flat" cmpd="sng" algn="ctr">
            <a:solidFill>
              <a:srgbClr val="C0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9" name="文本框 18"/>
          <p:cNvSpPr txBox="1"/>
          <p:nvPr/>
        </p:nvSpPr>
        <p:spPr>
          <a:xfrm>
            <a:off x="4169410" y="4379595"/>
            <a:ext cx="1264920" cy="23622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Three relations</a:t>
            </a:r>
            <a:endParaRPr lang="en-US" altLang="zh-CN" sz="1400">
              <a:latin typeface="Times New Roman" panose="02020603050405020304" pitchFamily="18" charset="0"/>
              <a:cs typeface="Times New Roman" panose="02020603050405020304" pitchFamily="18" charset="0"/>
            </a:endParaRPr>
          </a:p>
        </p:txBody>
      </p:sp>
      <p:sp>
        <p:nvSpPr>
          <p:cNvPr id="20" name="右箭头 19"/>
          <p:cNvSpPr/>
          <p:nvPr/>
        </p:nvSpPr>
        <p:spPr>
          <a:xfrm>
            <a:off x="3357245" y="3366770"/>
            <a:ext cx="3390265" cy="492125"/>
          </a:xfrm>
          <a:prstGeom prst="rightArrow">
            <a:avLst/>
          </a:prstGeom>
          <a:noFill/>
          <a:ln w="12700" cap="flat" cmpd="sng" algn="ctr">
            <a:solidFill>
              <a:schemeClr val="tx2"/>
            </a:solidFill>
            <a:prstDash val="solid"/>
            <a:round/>
            <a:headEnd type="none" w="med" len="med"/>
            <a:tailEnd type="none" w="med" len="med"/>
          </a:ln>
          <a:extLst>
            <a:ext uri="{909E8E84-426E-40DD-AFC4-6F175D3DCCD1}">
              <a14:hiddenFill xmlns:a14="http://schemas.microsoft.com/office/drawing/2010/main">
                <a:solidFill>
                  <a:schemeClr val="tx2"/>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2" name="文本框 21"/>
          <p:cNvSpPr txBox="1"/>
          <p:nvPr/>
        </p:nvSpPr>
        <p:spPr>
          <a:xfrm>
            <a:off x="4083050" y="3459480"/>
            <a:ext cx="2061845" cy="306705"/>
          </a:xfrm>
          <a:prstGeom prst="rect">
            <a:avLst/>
          </a:prstGeom>
          <a:noFill/>
        </p:spPr>
        <p:txBody>
          <a:bodyPr wrap="square" rtlCol="0">
            <a:spAutoFit/>
          </a:bodyPr>
          <a:p>
            <a:r>
              <a:rPr lang="zh-CN" altLang="en-US" sz="1400">
                <a:latin typeface="Times New Roman" panose="02020603050405020304" pitchFamily="18" charset="0"/>
                <a:cs typeface="Times New Roman" panose="02020603050405020304" pitchFamily="18" charset="0"/>
              </a:rPr>
              <a:t>Skills Graph Construction</a:t>
            </a:r>
            <a:endParaRPr lang="zh-CN" altLang="en-US" sz="1400">
              <a:latin typeface="Times New Roman" panose="02020603050405020304" pitchFamily="18" charset="0"/>
              <a:cs typeface="Times New Roman" panose="02020603050405020304" pitchFamily="18" charset="0"/>
            </a:endParaRPr>
          </a:p>
        </p:txBody>
      </p:sp>
      <p:sp>
        <p:nvSpPr>
          <p:cNvPr id="25" name="文本框 24"/>
          <p:cNvSpPr txBox="1"/>
          <p:nvPr/>
        </p:nvSpPr>
        <p:spPr>
          <a:xfrm>
            <a:off x="6953885" y="1569085"/>
            <a:ext cx="4614545" cy="2330450"/>
          </a:xfrm>
          <a:prstGeom prst="rect">
            <a:avLst/>
          </a:prstGeom>
          <a:noFill/>
        </p:spPr>
        <p:txBody>
          <a:bodyPr wrap="square" rtlCol="0" anchor="t">
            <a:noAutofit/>
          </a:bodyPr>
          <a:p>
            <a:pPr algn="ctr">
              <a:lnSpc>
                <a:spcPct val="130000"/>
              </a:lnSpc>
            </a:pPr>
            <a:r>
              <a:rPr lang="zh-CN" altLang="en-US" sz="2000" b="1">
                <a:latin typeface="Times New Roman" panose="02020603050405020304" pitchFamily="18" charset="0"/>
                <a:cs typeface="Times New Roman" panose="02020603050405020304" pitchFamily="18" charset="0"/>
                <a:sym typeface="+mn-ea"/>
              </a:rPr>
              <a:t>Frequency-based method</a:t>
            </a:r>
            <a:r>
              <a:rPr lang="zh-CN" altLang="en-US" sz="2000">
                <a:latin typeface="Times New Roman" panose="02020603050405020304" pitchFamily="18" charset="0"/>
                <a:cs typeface="Times New Roman" panose="02020603050405020304" pitchFamily="18" charset="0"/>
                <a:sym typeface="+mn-ea"/>
              </a:rPr>
              <a:t> </a:t>
            </a:r>
            <a:endParaRPr lang="zh-CN" altLang="en-US" sz="2000">
              <a:latin typeface="Times New Roman" panose="02020603050405020304" pitchFamily="18" charset="0"/>
              <a:cs typeface="Times New Roman" panose="02020603050405020304" pitchFamily="18" charset="0"/>
            </a:endParaRPr>
          </a:p>
          <a:p>
            <a:pPr algn="just">
              <a:lnSpc>
                <a:spcPct val="140000"/>
              </a:lnSpc>
            </a:pPr>
            <a:r>
              <a:rPr lang="zh-CN" altLang="en-US" sz="1800">
                <a:latin typeface="Times New Roman" panose="02020603050405020304" pitchFamily="18" charset="0"/>
                <a:cs typeface="Times New Roman" panose="02020603050405020304" pitchFamily="18" charset="0"/>
              </a:rPr>
              <a:t>Frequency-based method generates a</a:t>
            </a:r>
            <a:r>
              <a:rPr lang="en-US" altLang="zh-CN" sz="1800">
                <a:latin typeface="Times New Roman" panose="02020603050405020304" pitchFamily="18" charset="0"/>
                <a:cs typeface="Times New Roman" panose="02020603050405020304" pitchFamily="18" charset="0"/>
              </a:rPr>
              <a:t> </a:t>
            </a:r>
            <a:r>
              <a:rPr lang="zh-CN" altLang="en-US" sz="1800">
                <a:latin typeface="Times New Roman" panose="02020603050405020304" pitchFamily="18" charset="0"/>
                <a:cs typeface="Times New Roman" panose="02020603050405020304" pitchFamily="18" charset="0"/>
              </a:rPr>
              <a:t>connected graph according to the</a:t>
            </a:r>
            <a:r>
              <a:rPr lang="en-US" altLang="zh-CN" sz="1800">
                <a:latin typeface="Times New Roman" panose="02020603050405020304" pitchFamily="18" charset="0"/>
                <a:cs typeface="Times New Roman" panose="02020603050405020304" pitchFamily="18" charset="0"/>
              </a:rPr>
              <a:t> </a:t>
            </a:r>
            <a:r>
              <a:rPr lang="zh-CN" altLang="en-US" sz="1800">
                <a:latin typeface="Times New Roman" panose="02020603050405020304" pitchFamily="18" charset="0"/>
                <a:cs typeface="Times New Roman" panose="02020603050405020304" pitchFamily="18" charset="0"/>
              </a:rPr>
              <a:t>number of times two skills appear together in the same question and the number</a:t>
            </a:r>
            <a:r>
              <a:rPr lang="en-US" altLang="zh-CN" sz="1800">
                <a:latin typeface="Times New Roman" panose="02020603050405020304" pitchFamily="18" charset="0"/>
                <a:cs typeface="Times New Roman" panose="02020603050405020304" pitchFamily="18" charset="0"/>
              </a:rPr>
              <a:t> </a:t>
            </a:r>
            <a:r>
              <a:rPr lang="zh-CN" altLang="en-US" sz="1800">
                <a:latin typeface="Times New Roman" panose="02020603050405020304" pitchFamily="18" charset="0"/>
                <a:cs typeface="Times New Roman" panose="02020603050405020304" pitchFamily="18" charset="0"/>
              </a:rPr>
              <a:t>of times two skills appear separately in different questions.</a:t>
            </a:r>
            <a:endParaRPr lang="zh-CN" altLang="en-US" sz="1800">
              <a:latin typeface="Times New Roman" panose="02020603050405020304" pitchFamily="18" charset="0"/>
              <a:cs typeface="Times New Roman" panose="02020603050405020304" pitchFamily="18" charset="0"/>
            </a:endParaRPr>
          </a:p>
          <a:p>
            <a:pPr algn="just">
              <a:lnSpc>
                <a:spcPct val="130000"/>
              </a:lnSpc>
            </a:pPr>
            <a:endParaRPr lang="zh-CN" altLang="en-US" sz="1800">
              <a:latin typeface="Times New Roman" panose="02020603050405020304" pitchFamily="18" charset="0"/>
              <a:cs typeface="Times New Roman" panose="02020603050405020304" pitchFamily="18" charset="0"/>
            </a:endParaRPr>
          </a:p>
        </p:txBody>
      </p:sp>
      <p:pic>
        <p:nvPicPr>
          <p:cNvPr id="27" name="图片 26"/>
          <p:cNvPicPr>
            <a:picLocks noChangeAspect="1"/>
          </p:cNvPicPr>
          <p:nvPr/>
        </p:nvPicPr>
        <p:blipFill>
          <a:blip r:embed="rId2"/>
          <a:srcRect l="33009" r="28834" b="37459"/>
          <a:stretch>
            <a:fillRect/>
          </a:stretch>
        </p:blipFill>
        <p:spPr>
          <a:xfrm>
            <a:off x="7920355" y="3845560"/>
            <a:ext cx="2663825" cy="609600"/>
          </a:xfrm>
          <a:prstGeom prst="rect">
            <a:avLst/>
          </a:prstGeom>
        </p:spPr>
      </p:pic>
      <p:sp>
        <p:nvSpPr>
          <p:cNvPr id="28" name="文本框 27"/>
          <p:cNvSpPr txBox="1"/>
          <p:nvPr/>
        </p:nvSpPr>
        <p:spPr>
          <a:xfrm>
            <a:off x="6953885" y="4509135"/>
            <a:ext cx="4596765" cy="755650"/>
          </a:xfrm>
          <a:prstGeom prst="rect">
            <a:avLst/>
          </a:prstGeom>
          <a:noFill/>
        </p:spPr>
        <p:txBody>
          <a:bodyPr wrap="square" rtlCol="0">
            <a:spAutoFit/>
          </a:bodyPr>
          <a:p>
            <a:pPr>
              <a:lnSpc>
                <a:spcPct val="120000"/>
              </a:lnSpc>
            </a:pPr>
            <a:r>
              <a:rPr lang="zh-CN" altLang="en-US" sz="1800">
                <a:latin typeface="Times New Roman" panose="02020603050405020304" pitchFamily="18" charset="0"/>
                <a:cs typeface="Times New Roman" panose="02020603050405020304" pitchFamily="18" charset="0"/>
              </a:rPr>
              <a:t>where  </a:t>
            </a:r>
            <a:r>
              <a:rPr lang="en-US" altLang="zh-CN" sz="1800">
                <a:latin typeface="Times New Roman" panose="02020603050405020304" pitchFamily="18" charset="0"/>
                <a:cs typeface="Times New Roman" panose="02020603050405020304" pitchFamily="18" charset="0"/>
              </a:rPr>
              <a:t>     </a:t>
            </a:r>
            <a:r>
              <a:rPr lang="zh-CN" altLang="en-US" sz="1800">
                <a:latin typeface="Times New Roman" panose="02020603050405020304" pitchFamily="18" charset="0"/>
                <a:cs typeface="Times New Roman" panose="02020603050405020304" pitchFamily="18" charset="0"/>
              </a:rPr>
              <a:t>represents the times two skills appear together in the same question.</a:t>
            </a:r>
            <a:endParaRPr lang="zh-CN" altLang="en-US" sz="1800">
              <a:latin typeface="Times New Roman" panose="02020603050405020304" pitchFamily="18" charset="0"/>
              <a:cs typeface="Times New Roman" panose="02020603050405020304" pitchFamily="18" charset="0"/>
            </a:endParaRPr>
          </a:p>
        </p:txBody>
      </p:sp>
      <p:graphicFrame>
        <p:nvGraphicFramePr>
          <p:cNvPr id="30" name="对象 29">
            <a:hlinkClick r:id="" action="ppaction://ole?verb="/>
          </p:cNvPr>
          <p:cNvGraphicFramePr>
            <a:graphicFrameLocks noChangeAspect="1"/>
          </p:cNvGraphicFramePr>
          <p:nvPr/>
        </p:nvGraphicFramePr>
        <p:xfrm>
          <a:off x="7683500" y="4620895"/>
          <a:ext cx="329565" cy="347345"/>
        </p:xfrm>
        <a:graphic>
          <a:graphicData uri="http://schemas.openxmlformats.org/presentationml/2006/ole">
            <mc:AlternateContent xmlns:mc="http://schemas.openxmlformats.org/markup-compatibility/2006">
              <mc:Choice xmlns:v="urn:schemas-microsoft-com:vml" Requires="v">
                <p:oleObj spid="_x0000_s1026" name="" r:id="rId3" imgW="228600" imgH="241300" progId="Equation.KSEE3">
                  <p:embed/>
                </p:oleObj>
              </mc:Choice>
              <mc:Fallback>
                <p:oleObj name="" r:id="rId3" imgW="228600" imgH="241300" progId="Equation.KSEE3">
                  <p:embed/>
                  <p:pic>
                    <p:nvPicPr>
                      <p:cNvPr id="0" name="图片 1025"/>
                      <p:cNvPicPr/>
                      <p:nvPr/>
                    </p:nvPicPr>
                    <p:blipFill>
                      <a:blip r:embed="rId4"/>
                      <a:stretch>
                        <a:fillRect/>
                      </a:stretch>
                    </p:blipFill>
                    <p:spPr>
                      <a:xfrm>
                        <a:off x="7683500" y="4620895"/>
                        <a:ext cx="329565" cy="347345"/>
                      </a:xfrm>
                      <a:prstGeom prst="rect">
                        <a:avLst/>
                      </a:prstGeom>
                    </p:spPr>
                  </p:pic>
                </p:oleObj>
              </mc:Fallback>
            </mc:AlternateContent>
          </a:graphicData>
        </a:graphic>
      </p:graphicFrame>
      <p:sp>
        <p:nvSpPr>
          <p:cNvPr id="31" name="文本框 30"/>
          <p:cNvSpPr txBox="1"/>
          <p:nvPr/>
        </p:nvSpPr>
        <p:spPr>
          <a:xfrm>
            <a:off x="3051175" y="6237605"/>
            <a:ext cx="6096000" cy="368300"/>
          </a:xfrm>
          <a:prstGeom prst="rect">
            <a:avLst/>
          </a:prstGeom>
          <a:noFill/>
        </p:spPr>
        <p:txBody>
          <a:bodyPr wrap="square" rtlCol="0" anchor="t">
            <a:spAutoFit/>
          </a:bodyPr>
          <a:p>
            <a:pPr algn="ctr"/>
            <a:r>
              <a:rPr lang="zh-CN" altLang="en-US" b="1" i="1"/>
              <a:t>Graph Construction and Representation</a:t>
            </a:r>
            <a:endParaRPr lang="zh-CN" altLang="en-US" b="1" i="1"/>
          </a:p>
        </p:txBody>
      </p:sp>
    </p:spTree>
    <p:custDataLst>
      <p:tags r:id="rId5"/>
    </p:custDataLst>
  </p:cSld>
  <p:clrMapOvr>
    <a:masterClrMapping/>
  </p:clrMapOvr>
  <p:transition advTm="102279">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par>
                                <p:cTn id="16" presetID="3" presetClass="entr" presetSubtype="1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linds(horizontal)">
                                      <p:cBhvr>
                                        <p:cTn id="18" dur="500"/>
                                        <p:tgtEl>
                                          <p:spTgt spid="10"/>
                                        </p:tgtEl>
                                      </p:cBhvr>
                                    </p:animEffect>
                                  </p:childTnLst>
                                </p:cTn>
                              </p:par>
                              <p:par>
                                <p:cTn id="19" presetID="3" presetClass="entr" presetSubtype="1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blinds(horizontal)">
                                      <p:cBhvr>
                                        <p:cTn id="21" dur="500"/>
                                        <p:tgtEl>
                                          <p:spTgt spid="11"/>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blinds(horizontal)">
                                      <p:cBhvr>
                                        <p:cTn id="24" dur="500"/>
                                        <p:tgtEl>
                                          <p:spTgt spid="14"/>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horizontal)">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blinds(horizontal)">
                                      <p:cBhvr>
                                        <p:cTn id="32" dur="500"/>
                                        <p:tgtEl>
                                          <p:spTgt spid="15"/>
                                        </p:tgtEl>
                                      </p:cBhvr>
                                    </p:animEffect>
                                  </p:childTnLst>
                                </p:cTn>
                              </p:par>
                              <p:par>
                                <p:cTn id="33" presetID="3" presetClass="entr" presetSubtype="1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blinds(horizontal)">
                                      <p:cBhvr>
                                        <p:cTn id="35" dur="500"/>
                                        <p:tgtEl>
                                          <p:spTgt spid="16"/>
                                        </p:tgtEl>
                                      </p:cBhvr>
                                    </p:animEffect>
                                  </p:childTnLst>
                                </p:cTn>
                              </p:par>
                              <p:par>
                                <p:cTn id="36" presetID="3" presetClass="entr" presetSubtype="10" fill="hold"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blinds(horizontal)">
                                      <p:cBhvr>
                                        <p:cTn id="38" dur="500"/>
                                        <p:tgtEl>
                                          <p:spTgt spid="17"/>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blinds(horizontal)">
                                      <p:cBhvr>
                                        <p:cTn id="41" dur="500"/>
                                        <p:tgtEl>
                                          <p:spTgt spid="18"/>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blinds(horizontal)">
                                      <p:cBhvr>
                                        <p:cTn id="44" dur="500"/>
                                        <p:tgtEl>
                                          <p:spTgt spid="19"/>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blinds(horizontal)">
                                      <p:cBhvr>
                                        <p:cTn id="49" dur="500"/>
                                        <p:tgtEl>
                                          <p:spTgt spid="20"/>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blinds(horizontal)">
                                      <p:cBhvr>
                                        <p:cTn id="52" dur="500"/>
                                        <p:tgtEl>
                                          <p:spTgt spid="22"/>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blinds(horizontal)">
                                      <p:cBhvr>
                                        <p:cTn id="55" dur="500"/>
                                        <p:tgtEl>
                                          <p:spTgt spid="25"/>
                                        </p:tgtEl>
                                      </p:cBhvr>
                                    </p:animEffect>
                                  </p:childTnLst>
                                </p:cTn>
                              </p:par>
                              <p:par>
                                <p:cTn id="56" presetID="3" presetClass="entr" presetSubtype="10" fill="hold" nodeType="withEffect">
                                  <p:stCondLst>
                                    <p:cond delay="0"/>
                                  </p:stCondLst>
                                  <p:childTnLst>
                                    <p:set>
                                      <p:cBhvr>
                                        <p:cTn id="57" dur="1" fill="hold">
                                          <p:stCondLst>
                                            <p:cond delay="0"/>
                                          </p:stCondLst>
                                        </p:cTn>
                                        <p:tgtEl>
                                          <p:spTgt spid="27"/>
                                        </p:tgtEl>
                                        <p:attrNameLst>
                                          <p:attrName>style.visibility</p:attrName>
                                        </p:attrNameLst>
                                      </p:cBhvr>
                                      <p:to>
                                        <p:strVal val="visible"/>
                                      </p:to>
                                    </p:set>
                                    <p:animEffect transition="in" filter="blinds(horizontal)">
                                      <p:cBhvr>
                                        <p:cTn id="58" dur="500"/>
                                        <p:tgtEl>
                                          <p:spTgt spid="27"/>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28"/>
                                        </p:tgtEl>
                                        <p:attrNameLst>
                                          <p:attrName>style.visibility</p:attrName>
                                        </p:attrNameLst>
                                      </p:cBhvr>
                                      <p:to>
                                        <p:strVal val="visible"/>
                                      </p:to>
                                    </p:set>
                                    <p:animEffect transition="in" filter="blinds(horizontal)">
                                      <p:cBhvr>
                                        <p:cTn id="61" dur="500"/>
                                        <p:tgtEl>
                                          <p:spTgt spid="28"/>
                                        </p:tgtEl>
                                      </p:cBhvr>
                                    </p:animEffect>
                                  </p:childTnLst>
                                </p:cTn>
                              </p:par>
                              <p:par>
                                <p:cTn id="62" presetID="3" presetClass="entr" presetSubtype="10" fill="hold" nodeType="withEffect">
                                  <p:stCondLst>
                                    <p:cond delay="0"/>
                                  </p:stCondLst>
                                  <p:childTnLst>
                                    <p:set>
                                      <p:cBhvr>
                                        <p:cTn id="63" dur="1" fill="hold">
                                          <p:stCondLst>
                                            <p:cond delay="0"/>
                                          </p:stCondLst>
                                        </p:cTn>
                                        <p:tgtEl>
                                          <p:spTgt spid="30"/>
                                        </p:tgtEl>
                                        <p:attrNameLst>
                                          <p:attrName>style.visibility</p:attrName>
                                        </p:attrNameLst>
                                      </p:cBhvr>
                                      <p:to>
                                        <p:strVal val="visible"/>
                                      </p:to>
                                    </p:set>
                                    <p:animEffect transition="in" filter="blinds(horizontal)">
                                      <p:cBhvr>
                                        <p:cTn id="6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p:bldP spid="12" grpId="0" animBg="1"/>
      <p:bldP spid="18" grpId="0" animBg="1"/>
      <p:bldP spid="19" grpId="0"/>
      <p:bldP spid="20" grpId="0" animBg="1"/>
      <p:bldP spid="22" grpId="0"/>
      <p:bldP spid="25" grpId="0"/>
      <p:bldP spid="2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1103925" y="310906"/>
            <a:ext cx="5112276" cy="583565"/>
          </a:xfrm>
          <a:prstGeom prst="rect">
            <a:avLst/>
          </a:prstGeom>
          <a:noFill/>
        </p:spPr>
        <p:txBody>
          <a:bodyPr wrap="square" rtlCol="0">
            <a:spAutoFit/>
          </a:bodyPr>
          <a:lstStyle>
            <a:defPPr>
              <a:defRPr lang="zh-CN"/>
            </a:defPPr>
            <a:lvl1pPr algn="ctr">
              <a:defRPr sz="2800" b="1">
                <a:latin typeface="+mj-ea"/>
                <a:ea typeface="+mj-ea"/>
              </a:defRPr>
            </a:lvl1pPr>
          </a:lstStyle>
          <a:p>
            <a:pPr algn="l"/>
            <a:r>
              <a:rPr lang="en-US" altLang="zh-CN" sz="3200" dirty="0">
                <a:solidFill>
                  <a:schemeClr val="accent2"/>
                </a:solidFill>
                <a:latin typeface="微软雅黑" panose="020B0503020204020204" pitchFamily="34" charset="-122"/>
                <a:ea typeface="微软雅黑" panose="020B0503020204020204" pitchFamily="34" charset="-122"/>
                <a:cs typeface="+mn-ea"/>
                <a:sym typeface="微软雅黑 Light" panose="020B0502040204020203" pitchFamily="34" charset="-122"/>
              </a:rPr>
              <a:t>Proposed Model</a:t>
            </a:r>
            <a:endParaRPr lang="en-US" altLang="zh-CN" sz="3200" dirty="0">
              <a:solidFill>
                <a:schemeClr val="accent2"/>
              </a:solidFill>
              <a:latin typeface="微软雅黑" panose="020B0503020204020204" pitchFamily="34" charset="-122"/>
              <a:ea typeface="微软雅黑" panose="020B0503020204020204" pitchFamily="34" charset="-122"/>
              <a:cs typeface="+mn-ea"/>
              <a:sym typeface="微软雅黑 Light" panose="020B0502040204020203" pitchFamily="34" charset="-122"/>
            </a:endParaRPr>
          </a:p>
        </p:txBody>
      </p:sp>
      <p:sp>
        <p:nvSpPr>
          <p:cNvPr id="23" name="矩形 22"/>
          <p:cNvSpPr/>
          <p:nvPr/>
        </p:nvSpPr>
        <p:spPr bwMode="auto">
          <a:xfrm>
            <a:off x="410544" y="0"/>
            <a:ext cx="681278" cy="895681"/>
          </a:xfrm>
          <a:prstGeom prst="rect">
            <a:avLst/>
          </a:prstGeom>
          <a:gradFill>
            <a:gsLst>
              <a:gs pos="53000">
                <a:schemeClr val="accent1">
                  <a:lumMod val="98000"/>
                  <a:lumOff val="2000"/>
                </a:schemeClr>
              </a:gs>
              <a:gs pos="0">
                <a:schemeClr val="accent1">
                  <a:lumMod val="85000"/>
                  <a:lumOff val="15000"/>
                </a:schemeClr>
              </a:gs>
              <a:gs pos="100000">
                <a:schemeClr val="accent1">
                  <a:lumMod val="85000"/>
                </a:schemeClr>
              </a:gs>
            </a:gsLst>
            <a:lin ang="5400000" scaled="1"/>
          </a:gradFill>
          <a:ln w="12700"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algn="ctr"/>
            <a:endParaRPr lang="zh-CN" altLang="en-US" sz="2000">
              <a:solidFill>
                <a:schemeClr val="bg1"/>
              </a:solidFill>
              <a:latin typeface="+mj-ea"/>
              <a:ea typeface="+mj-ea"/>
            </a:endParaRPr>
          </a:p>
        </p:txBody>
      </p:sp>
      <p:grpSp>
        <p:nvGrpSpPr>
          <p:cNvPr id="5" name="组合 4"/>
          <p:cNvGrpSpPr/>
          <p:nvPr/>
        </p:nvGrpSpPr>
        <p:grpSpPr>
          <a:xfrm>
            <a:off x="547862" y="384930"/>
            <a:ext cx="406642" cy="406640"/>
            <a:chOff x="2715905" y="-1569492"/>
            <a:chExt cx="504967" cy="504965"/>
          </a:xfrm>
        </p:grpSpPr>
        <p:sp>
          <p:nvSpPr>
            <p:cNvPr id="4" name="椭圆 3"/>
            <p:cNvSpPr/>
            <p:nvPr/>
          </p:nvSpPr>
          <p:spPr bwMode="auto">
            <a:xfrm>
              <a:off x="2715905" y="-1569492"/>
              <a:ext cx="504967" cy="504965"/>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4" name="任意多边形: 形状 23"/>
            <p:cNvSpPr/>
            <p:nvPr/>
          </p:nvSpPr>
          <p:spPr bwMode="auto">
            <a:xfrm>
              <a:off x="2866412" y="-1499768"/>
              <a:ext cx="237492" cy="365515"/>
            </a:xfrm>
            <a:custGeom>
              <a:avLst/>
              <a:gdLst>
                <a:gd name="connsiteX0" fmla="*/ 100900 w 437806"/>
                <a:gd name="connsiteY0" fmla="*/ 0 h 673810"/>
                <a:gd name="connsiteX1" fmla="*/ 437806 w 437806"/>
                <a:gd name="connsiteY1" fmla="*/ 336905 h 673810"/>
                <a:gd name="connsiteX2" fmla="*/ 100900 w 437806"/>
                <a:gd name="connsiteY2" fmla="*/ 673810 h 673810"/>
                <a:gd name="connsiteX3" fmla="*/ 0 w 437806"/>
                <a:gd name="connsiteY3" fmla="*/ 572910 h 673810"/>
                <a:gd name="connsiteX4" fmla="*/ 236006 w 437806"/>
                <a:gd name="connsiteY4" fmla="*/ 336905 h 673810"/>
                <a:gd name="connsiteX5" fmla="*/ 0 w 437806"/>
                <a:gd name="connsiteY5" fmla="*/ 100900 h 67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806" h="673810">
                  <a:moveTo>
                    <a:pt x="100900" y="0"/>
                  </a:moveTo>
                  <a:lnTo>
                    <a:pt x="437806" y="336905"/>
                  </a:lnTo>
                  <a:lnTo>
                    <a:pt x="100900" y="673810"/>
                  </a:lnTo>
                  <a:lnTo>
                    <a:pt x="0" y="572910"/>
                  </a:lnTo>
                  <a:lnTo>
                    <a:pt x="236006" y="336905"/>
                  </a:lnTo>
                  <a:lnTo>
                    <a:pt x="0" y="100900"/>
                  </a:lnTo>
                  <a:close/>
                </a:path>
              </a:pathLst>
            </a:cu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pic>
        <p:nvPicPr>
          <p:cNvPr id="2" name="图片 1"/>
          <p:cNvPicPr>
            <a:picLocks noChangeAspect="1"/>
          </p:cNvPicPr>
          <p:nvPr/>
        </p:nvPicPr>
        <p:blipFill>
          <a:blip r:embed="rId1"/>
          <a:stretch>
            <a:fillRect/>
          </a:stretch>
        </p:blipFill>
        <p:spPr>
          <a:xfrm>
            <a:off x="548005" y="1628775"/>
            <a:ext cx="5780405" cy="3395345"/>
          </a:xfrm>
          <a:prstGeom prst="rect">
            <a:avLst/>
          </a:prstGeom>
        </p:spPr>
      </p:pic>
      <p:sp>
        <p:nvSpPr>
          <p:cNvPr id="6" name="文本框 5"/>
          <p:cNvSpPr txBox="1"/>
          <p:nvPr/>
        </p:nvSpPr>
        <p:spPr>
          <a:xfrm>
            <a:off x="1602740" y="5157470"/>
            <a:ext cx="4114165" cy="306705"/>
          </a:xfrm>
          <a:prstGeom prst="rect">
            <a:avLst/>
          </a:prstGeom>
          <a:noFill/>
        </p:spPr>
        <p:txBody>
          <a:bodyPr wrap="square" rtlCol="0" anchor="t">
            <a:spAutoFit/>
          </a:bodyPr>
          <a:p>
            <a:pPr algn="ctr"/>
            <a:r>
              <a:rPr lang="zh-CN" altLang="en-US" sz="1400">
                <a:latin typeface="Times New Roman" panose="02020603050405020304" pitchFamily="18" charset="0"/>
                <a:cs typeface="Times New Roman" panose="02020603050405020304" pitchFamily="18" charset="0"/>
                <a:sym typeface="+mn-ea"/>
              </a:rPr>
              <a:t>Fig. </a:t>
            </a:r>
            <a:r>
              <a:rPr lang="en-US" altLang="zh-CN" sz="1400">
                <a:latin typeface="Times New Roman" panose="02020603050405020304" pitchFamily="18" charset="0"/>
                <a:cs typeface="Times New Roman" panose="02020603050405020304" pitchFamily="18" charset="0"/>
                <a:sym typeface="+mn-ea"/>
              </a:rPr>
              <a:t>3</a:t>
            </a:r>
            <a:r>
              <a:rPr lang="zh-CN" altLang="en-US" sz="1400">
                <a:latin typeface="Times New Roman" panose="02020603050405020304" pitchFamily="18" charset="0"/>
                <a:cs typeface="Times New Roman" panose="02020603050405020304" pitchFamily="18" charset="0"/>
                <a:sym typeface="+mn-ea"/>
              </a:rPr>
              <a:t>. </a:t>
            </a:r>
            <a:r>
              <a:rPr lang="en-US" altLang="zh-CN" sz="1400">
                <a:latin typeface="Times New Roman" panose="02020603050405020304" pitchFamily="18" charset="0"/>
                <a:cs typeface="Times New Roman" panose="02020603050405020304" pitchFamily="18" charset="0"/>
                <a:sym typeface="+mn-ea"/>
              </a:rPr>
              <a:t>Skill Modes Generation and Representation.</a:t>
            </a:r>
            <a:endParaRPr lang="zh-CN" altLang="en-US" sz="1400">
              <a:latin typeface="Times New Roman" panose="02020603050405020304" pitchFamily="18" charset="0"/>
              <a:cs typeface="Times New Roman" panose="02020603050405020304" pitchFamily="18" charset="0"/>
              <a:sym typeface="+mn-ea"/>
            </a:endParaRPr>
          </a:p>
        </p:txBody>
      </p:sp>
      <p:sp>
        <p:nvSpPr>
          <p:cNvPr id="31" name="文本框 30"/>
          <p:cNvSpPr txBox="1"/>
          <p:nvPr/>
        </p:nvSpPr>
        <p:spPr>
          <a:xfrm>
            <a:off x="3051175" y="6237605"/>
            <a:ext cx="6096000" cy="368300"/>
          </a:xfrm>
          <a:prstGeom prst="rect">
            <a:avLst/>
          </a:prstGeom>
          <a:noFill/>
        </p:spPr>
        <p:txBody>
          <a:bodyPr wrap="square" rtlCol="0" anchor="t">
            <a:spAutoFit/>
          </a:bodyPr>
          <a:p>
            <a:pPr algn="ctr"/>
            <a:r>
              <a:rPr lang="zh-CN" altLang="en-US" b="1" i="1"/>
              <a:t>Graph Construction and Representation</a:t>
            </a:r>
            <a:endParaRPr lang="zh-CN" altLang="en-US" b="1" i="1"/>
          </a:p>
        </p:txBody>
      </p:sp>
      <p:cxnSp>
        <p:nvCxnSpPr>
          <p:cNvPr id="13" name="直接箭头连接符 12"/>
          <p:cNvCxnSpPr/>
          <p:nvPr/>
        </p:nvCxnSpPr>
        <p:spPr>
          <a:xfrm flipV="1">
            <a:off x="3679190" y="1412875"/>
            <a:ext cx="3860165" cy="800100"/>
          </a:xfrm>
          <a:prstGeom prst="straightConnector1">
            <a:avLst/>
          </a:prstGeom>
          <a:solidFill>
            <a:schemeClr val="accent1"/>
          </a:solidFill>
          <a:ln w="12700" cap="flat" cmpd="sng" algn="ctr">
            <a:solidFill>
              <a:schemeClr val="tx1"/>
            </a:solidFill>
            <a:prstDash val="solid"/>
            <a:round/>
            <a:headEnd type="none" w="med" len="med"/>
            <a:tailEnd type="arrow" w="med" len="med"/>
          </a:ln>
        </p:spPr>
      </p:cxnSp>
      <p:pic>
        <p:nvPicPr>
          <p:cNvPr id="26" name="图片 25"/>
          <p:cNvPicPr>
            <a:picLocks noChangeAspect="1"/>
          </p:cNvPicPr>
          <p:nvPr/>
        </p:nvPicPr>
        <p:blipFill>
          <a:blip r:embed="rId2"/>
          <a:stretch>
            <a:fillRect/>
          </a:stretch>
        </p:blipFill>
        <p:spPr>
          <a:xfrm>
            <a:off x="7539355" y="908685"/>
            <a:ext cx="2007235" cy="902970"/>
          </a:xfrm>
          <a:prstGeom prst="rect">
            <a:avLst/>
          </a:prstGeom>
        </p:spPr>
      </p:pic>
      <p:sp>
        <p:nvSpPr>
          <p:cNvPr id="36" name="任意多边形 35"/>
          <p:cNvSpPr/>
          <p:nvPr/>
        </p:nvSpPr>
        <p:spPr>
          <a:xfrm>
            <a:off x="3467100" y="2373630"/>
            <a:ext cx="4010025" cy="1007745"/>
          </a:xfrm>
          <a:custGeom>
            <a:avLst/>
            <a:gdLst>
              <a:gd name="connisteX0" fmla="*/ 0 w 4010025"/>
              <a:gd name="connsiteY0" fmla="*/ 1007961 h 1007961"/>
              <a:gd name="connisteX1" fmla="*/ 1933575 w 4010025"/>
              <a:gd name="connsiteY1" fmla="*/ 112611 h 1007961"/>
              <a:gd name="connisteX2" fmla="*/ 4010025 w 4010025"/>
              <a:gd name="connsiteY2" fmla="*/ 36411 h 1007961"/>
            </a:gdLst>
            <a:ahLst/>
            <a:cxnLst>
              <a:cxn ang="0">
                <a:pos x="connisteX0" y="connsiteY0"/>
              </a:cxn>
              <a:cxn ang="0">
                <a:pos x="connisteX1" y="connsiteY1"/>
              </a:cxn>
              <a:cxn ang="0">
                <a:pos x="connisteX2" y="connsiteY2"/>
              </a:cxn>
            </a:cxnLst>
            <a:rect l="l" t="t" r="r" b="b"/>
            <a:pathLst>
              <a:path w="4010025" h="1007961">
                <a:moveTo>
                  <a:pt x="0" y="1007961"/>
                </a:moveTo>
                <a:cubicBezTo>
                  <a:pt x="345440" y="830161"/>
                  <a:pt x="1131570" y="306921"/>
                  <a:pt x="1933575" y="112611"/>
                </a:cubicBezTo>
                <a:cubicBezTo>
                  <a:pt x="2735580" y="-81699"/>
                  <a:pt x="3633470" y="33871"/>
                  <a:pt x="4010025" y="36411"/>
                </a:cubicBezTo>
              </a:path>
            </a:pathLst>
          </a:custGeom>
          <a:noFill/>
          <a:ln w="12700" cap="flat" cmpd="sng" algn="ctr">
            <a:solidFill>
              <a:schemeClr val="tx1"/>
            </a:solidFill>
            <a:prstDash val="solid"/>
            <a:round/>
            <a:headEnd type="none" w="med" len="med"/>
            <a:tailEnd type="arrow"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pic>
        <p:nvPicPr>
          <p:cNvPr id="37" name="图片 36"/>
          <p:cNvPicPr>
            <a:picLocks noChangeAspect="1"/>
          </p:cNvPicPr>
          <p:nvPr/>
        </p:nvPicPr>
        <p:blipFill>
          <a:blip r:embed="rId3"/>
          <a:stretch>
            <a:fillRect/>
          </a:stretch>
        </p:blipFill>
        <p:spPr>
          <a:xfrm>
            <a:off x="7683500" y="2060575"/>
            <a:ext cx="4123690" cy="899160"/>
          </a:xfrm>
          <a:prstGeom prst="rect">
            <a:avLst/>
          </a:prstGeom>
        </p:spPr>
      </p:pic>
      <p:sp>
        <p:nvSpPr>
          <p:cNvPr id="38" name="任意多边形 37"/>
          <p:cNvSpPr/>
          <p:nvPr/>
        </p:nvSpPr>
        <p:spPr>
          <a:xfrm>
            <a:off x="6486525" y="3943350"/>
            <a:ext cx="971550" cy="266700"/>
          </a:xfrm>
          <a:custGeom>
            <a:avLst/>
            <a:gdLst>
              <a:gd name="connisteX0" fmla="*/ 0 w 971550"/>
              <a:gd name="connsiteY0" fmla="*/ 0 h 266700"/>
              <a:gd name="connisteX1" fmla="*/ 971550 w 971550"/>
              <a:gd name="connsiteY1" fmla="*/ 266700 h 266700"/>
            </a:gdLst>
            <a:ahLst/>
            <a:cxnLst>
              <a:cxn ang="0">
                <a:pos x="connisteX0" y="connsiteY0"/>
              </a:cxn>
              <a:cxn ang="0">
                <a:pos x="connisteX1" y="connsiteY1"/>
              </a:cxn>
            </a:cxnLst>
            <a:rect l="l" t="t" r="r" b="b"/>
            <a:pathLst>
              <a:path w="971550" h="266700">
                <a:moveTo>
                  <a:pt x="0" y="0"/>
                </a:moveTo>
                <a:cubicBezTo>
                  <a:pt x="323850" y="88900"/>
                  <a:pt x="647700" y="177800"/>
                  <a:pt x="971550" y="266700"/>
                </a:cubicBezTo>
              </a:path>
            </a:pathLst>
          </a:custGeom>
          <a:noFill/>
          <a:ln w="12700" cap="flat" cmpd="sng" algn="ctr">
            <a:solidFill>
              <a:schemeClr val="tx1"/>
            </a:solidFill>
            <a:prstDash val="solid"/>
            <a:round/>
            <a:headEnd type="none" w="med" len="med"/>
            <a:tailEnd type="arrow"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pic>
        <p:nvPicPr>
          <p:cNvPr id="39" name="图片 38"/>
          <p:cNvPicPr>
            <a:picLocks noChangeAspect="1"/>
          </p:cNvPicPr>
          <p:nvPr/>
        </p:nvPicPr>
        <p:blipFill>
          <a:blip r:embed="rId4"/>
          <a:stretch>
            <a:fillRect/>
          </a:stretch>
        </p:blipFill>
        <p:spPr>
          <a:xfrm>
            <a:off x="7683500" y="3716655"/>
            <a:ext cx="3307715" cy="1377950"/>
          </a:xfrm>
          <a:prstGeom prst="rect">
            <a:avLst/>
          </a:prstGeom>
        </p:spPr>
      </p:pic>
    </p:spTree>
    <p:custDataLst>
      <p:tags r:id="rId5"/>
    </p:custDataLst>
  </p:cSld>
  <p:clrMapOvr>
    <a:masterClrMapping/>
  </p:clrMapOvr>
  <p:transition advTm="102279">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linds(horizontal)">
                                      <p:cBhvr>
                                        <p:cTn id="15" dur="500"/>
                                        <p:tgtEl>
                                          <p:spTgt spid="13"/>
                                        </p:tgtEl>
                                      </p:cBhvr>
                                    </p:animEffect>
                                  </p:childTnLst>
                                </p:cTn>
                              </p:par>
                              <p:par>
                                <p:cTn id="16" presetID="3" presetClass="entr" presetSubtype="10" fill="hold"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blinds(horizontal)">
                                      <p:cBhvr>
                                        <p:cTn id="18" dur="500"/>
                                        <p:tgtEl>
                                          <p:spTgt spid="26"/>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6"/>
                                        </p:tgtEl>
                                        <p:attrNameLst>
                                          <p:attrName>style.visibility</p:attrName>
                                        </p:attrNameLst>
                                      </p:cBhvr>
                                      <p:to>
                                        <p:strVal val="visible"/>
                                      </p:to>
                                    </p:set>
                                    <p:animEffect transition="in" filter="blinds(horizontal)">
                                      <p:cBhvr>
                                        <p:cTn id="23" dur="500"/>
                                        <p:tgtEl>
                                          <p:spTgt spid="36"/>
                                        </p:tgtEl>
                                      </p:cBhvr>
                                    </p:animEffect>
                                  </p:childTnLst>
                                </p:cTn>
                              </p:par>
                              <p:par>
                                <p:cTn id="24" presetID="3" presetClass="entr" presetSubtype="10" fill="hold" nodeType="with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blinds(horizontal)">
                                      <p:cBhvr>
                                        <p:cTn id="26" dur="500"/>
                                        <p:tgtEl>
                                          <p:spTgt spid="37"/>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blinds(horizontal)">
                                      <p:cBhvr>
                                        <p:cTn id="31" dur="500"/>
                                        <p:tgtEl>
                                          <p:spTgt spid="38"/>
                                        </p:tgtEl>
                                      </p:cBhvr>
                                    </p:animEffect>
                                  </p:childTnLst>
                                </p:cTn>
                              </p:par>
                              <p:par>
                                <p:cTn id="32" presetID="3" presetClass="entr" presetSubtype="10" fill="hold" nodeType="with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blinds(horizontal)">
                                      <p:cBhvr>
                                        <p:cTn id="34"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6" grpId="0" animBg="1"/>
      <p:bldP spid="3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1103925" y="310906"/>
            <a:ext cx="5112276" cy="583565"/>
          </a:xfrm>
          <a:prstGeom prst="rect">
            <a:avLst/>
          </a:prstGeom>
          <a:noFill/>
        </p:spPr>
        <p:txBody>
          <a:bodyPr wrap="square" rtlCol="0">
            <a:spAutoFit/>
          </a:bodyPr>
          <a:lstStyle>
            <a:defPPr>
              <a:defRPr lang="zh-CN"/>
            </a:defPPr>
            <a:lvl1pPr algn="ctr">
              <a:defRPr sz="2800" b="1">
                <a:latin typeface="+mj-ea"/>
                <a:ea typeface="+mj-ea"/>
              </a:defRPr>
            </a:lvl1pPr>
          </a:lstStyle>
          <a:p>
            <a:pPr algn="l"/>
            <a:r>
              <a:rPr lang="en-US" altLang="zh-CN" sz="3200" dirty="0">
                <a:solidFill>
                  <a:schemeClr val="accent2"/>
                </a:solidFill>
                <a:latin typeface="微软雅黑" panose="020B0503020204020204" pitchFamily="34" charset="-122"/>
                <a:ea typeface="微软雅黑" panose="020B0503020204020204" pitchFamily="34" charset="-122"/>
                <a:cs typeface="+mn-ea"/>
                <a:sym typeface="微软雅黑 Light" panose="020B0502040204020203" pitchFamily="34" charset="-122"/>
              </a:rPr>
              <a:t>Proposed Model</a:t>
            </a:r>
            <a:endParaRPr lang="en-US" altLang="zh-CN" sz="3200" dirty="0">
              <a:solidFill>
                <a:schemeClr val="accent2"/>
              </a:solidFill>
              <a:latin typeface="微软雅黑" panose="020B0503020204020204" pitchFamily="34" charset="-122"/>
              <a:ea typeface="微软雅黑" panose="020B0503020204020204" pitchFamily="34" charset="-122"/>
              <a:cs typeface="+mn-ea"/>
              <a:sym typeface="微软雅黑 Light" panose="020B0502040204020203" pitchFamily="34" charset="-122"/>
            </a:endParaRPr>
          </a:p>
        </p:txBody>
      </p:sp>
      <p:sp>
        <p:nvSpPr>
          <p:cNvPr id="23" name="矩形 22"/>
          <p:cNvSpPr/>
          <p:nvPr/>
        </p:nvSpPr>
        <p:spPr bwMode="auto">
          <a:xfrm>
            <a:off x="410544" y="0"/>
            <a:ext cx="681278" cy="895681"/>
          </a:xfrm>
          <a:prstGeom prst="rect">
            <a:avLst/>
          </a:prstGeom>
          <a:gradFill>
            <a:gsLst>
              <a:gs pos="53000">
                <a:schemeClr val="accent1">
                  <a:lumMod val="98000"/>
                  <a:lumOff val="2000"/>
                </a:schemeClr>
              </a:gs>
              <a:gs pos="0">
                <a:schemeClr val="accent1">
                  <a:lumMod val="85000"/>
                  <a:lumOff val="15000"/>
                </a:schemeClr>
              </a:gs>
              <a:gs pos="100000">
                <a:schemeClr val="accent1">
                  <a:lumMod val="85000"/>
                </a:schemeClr>
              </a:gs>
            </a:gsLst>
            <a:lin ang="5400000" scaled="1"/>
          </a:gradFill>
          <a:ln w="12700"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algn="ctr"/>
            <a:endParaRPr lang="zh-CN" altLang="en-US" sz="2000">
              <a:solidFill>
                <a:schemeClr val="bg1"/>
              </a:solidFill>
              <a:latin typeface="+mj-ea"/>
              <a:ea typeface="+mj-ea"/>
            </a:endParaRPr>
          </a:p>
        </p:txBody>
      </p:sp>
      <p:grpSp>
        <p:nvGrpSpPr>
          <p:cNvPr id="5" name="组合 4"/>
          <p:cNvGrpSpPr/>
          <p:nvPr/>
        </p:nvGrpSpPr>
        <p:grpSpPr>
          <a:xfrm>
            <a:off x="547862" y="384930"/>
            <a:ext cx="406642" cy="406640"/>
            <a:chOff x="2715905" y="-1569492"/>
            <a:chExt cx="504967" cy="504965"/>
          </a:xfrm>
        </p:grpSpPr>
        <p:sp>
          <p:nvSpPr>
            <p:cNvPr id="4" name="椭圆 3"/>
            <p:cNvSpPr/>
            <p:nvPr/>
          </p:nvSpPr>
          <p:spPr bwMode="auto">
            <a:xfrm>
              <a:off x="2715905" y="-1569492"/>
              <a:ext cx="504967" cy="504965"/>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4" name="任意多边形: 形状 23"/>
            <p:cNvSpPr/>
            <p:nvPr/>
          </p:nvSpPr>
          <p:spPr bwMode="auto">
            <a:xfrm>
              <a:off x="2866412" y="-1499768"/>
              <a:ext cx="237492" cy="365515"/>
            </a:xfrm>
            <a:custGeom>
              <a:avLst/>
              <a:gdLst>
                <a:gd name="connsiteX0" fmla="*/ 100900 w 437806"/>
                <a:gd name="connsiteY0" fmla="*/ 0 h 673810"/>
                <a:gd name="connsiteX1" fmla="*/ 437806 w 437806"/>
                <a:gd name="connsiteY1" fmla="*/ 336905 h 673810"/>
                <a:gd name="connsiteX2" fmla="*/ 100900 w 437806"/>
                <a:gd name="connsiteY2" fmla="*/ 673810 h 673810"/>
                <a:gd name="connsiteX3" fmla="*/ 0 w 437806"/>
                <a:gd name="connsiteY3" fmla="*/ 572910 h 673810"/>
                <a:gd name="connsiteX4" fmla="*/ 236006 w 437806"/>
                <a:gd name="connsiteY4" fmla="*/ 336905 h 673810"/>
                <a:gd name="connsiteX5" fmla="*/ 0 w 437806"/>
                <a:gd name="connsiteY5" fmla="*/ 100900 h 67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806" h="673810">
                  <a:moveTo>
                    <a:pt x="100900" y="0"/>
                  </a:moveTo>
                  <a:lnTo>
                    <a:pt x="437806" y="336905"/>
                  </a:lnTo>
                  <a:lnTo>
                    <a:pt x="100900" y="673810"/>
                  </a:lnTo>
                  <a:lnTo>
                    <a:pt x="0" y="572910"/>
                  </a:lnTo>
                  <a:lnTo>
                    <a:pt x="236006" y="336905"/>
                  </a:lnTo>
                  <a:lnTo>
                    <a:pt x="0" y="100900"/>
                  </a:lnTo>
                  <a:close/>
                </a:path>
              </a:pathLst>
            </a:cu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sp>
        <p:nvSpPr>
          <p:cNvPr id="31" name="文本框 30"/>
          <p:cNvSpPr txBox="1"/>
          <p:nvPr/>
        </p:nvSpPr>
        <p:spPr>
          <a:xfrm>
            <a:off x="3051175" y="6237605"/>
            <a:ext cx="6096000" cy="368300"/>
          </a:xfrm>
          <a:prstGeom prst="rect">
            <a:avLst/>
          </a:prstGeom>
          <a:noFill/>
        </p:spPr>
        <p:txBody>
          <a:bodyPr wrap="square" rtlCol="0" anchor="t">
            <a:spAutoFit/>
          </a:bodyPr>
          <a:p>
            <a:pPr algn="ctr"/>
            <a:r>
              <a:rPr lang="zh-CN" altLang="en-US" b="1" i="1"/>
              <a:t>Graph Construction and Representation</a:t>
            </a:r>
            <a:endParaRPr lang="zh-CN" altLang="en-US" b="1" i="1"/>
          </a:p>
        </p:txBody>
      </p:sp>
      <p:graphicFrame>
        <p:nvGraphicFramePr>
          <p:cNvPr id="8" name="对象 7"/>
          <p:cNvGraphicFramePr/>
          <p:nvPr/>
        </p:nvGraphicFramePr>
        <p:xfrm>
          <a:off x="1612265" y="1196340"/>
          <a:ext cx="8973820" cy="4472940"/>
        </p:xfrm>
        <a:graphic>
          <a:graphicData uri="http://schemas.openxmlformats.org/presentationml/2006/ole">
            <mc:AlternateContent xmlns:mc="http://schemas.openxmlformats.org/markup-compatibility/2006">
              <mc:Choice xmlns:v="urn:schemas-microsoft-com:vml" Requires="v">
                <p:oleObj spid="_x0000_s9" name="" r:id="rId1" imgW="6880225" imgH="3880485" progId="Visio.Drawing.15">
                  <p:embed/>
                </p:oleObj>
              </mc:Choice>
              <mc:Fallback>
                <p:oleObj name="" r:id="rId1" imgW="6880225" imgH="3880485" progId="Visio.Drawing.15">
                  <p:embed/>
                  <p:pic>
                    <p:nvPicPr>
                      <p:cNvPr id="0" name="图片 8"/>
                      <p:cNvPicPr/>
                      <p:nvPr/>
                    </p:nvPicPr>
                    <p:blipFill>
                      <a:blip r:embed="rId2"/>
                      <a:stretch>
                        <a:fillRect/>
                      </a:stretch>
                    </p:blipFill>
                    <p:spPr>
                      <a:xfrm>
                        <a:off x="1612265" y="1196340"/>
                        <a:ext cx="8973820" cy="4472940"/>
                      </a:xfrm>
                      <a:prstGeom prst="rect">
                        <a:avLst/>
                      </a:prstGeom>
                    </p:spPr>
                  </p:pic>
                </p:oleObj>
              </mc:Fallback>
            </mc:AlternateContent>
          </a:graphicData>
        </a:graphic>
      </p:graphicFrame>
      <p:cxnSp>
        <p:nvCxnSpPr>
          <p:cNvPr id="10" name="直接箭头连接符 9"/>
          <p:cNvCxnSpPr/>
          <p:nvPr/>
        </p:nvCxnSpPr>
        <p:spPr>
          <a:xfrm flipH="1">
            <a:off x="1418590" y="2804795"/>
            <a:ext cx="460375" cy="48006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1" name="直接箭头连接符 10"/>
          <p:cNvCxnSpPr/>
          <p:nvPr/>
        </p:nvCxnSpPr>
        <p:spPr>
          <a:xfrm flipH="1" flipV="1">
            <a:off x="1418590" y="3284855"/>
            <a:ext cx="287655" cy="11309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2" name="文本框 11"/>
          <p:cNvSpPr txBox="1"/>
          <p:nvPr/>
        </p:nvSpPr>
        <p:spPr>
          <a:xfrm>
            <a:off x="410845" y="3068955"/>
            <a:ext cx="1050290" cy="36830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skills ids</a:t>
            </a:r>
            <a:endParaRPr lang="en-US" altLang="zh-CN">
              <a:latin typeface="Times New Roman" panose="02020603050405020304" pitchFamily="18" charset="0"/>
              <a:cs typeface="Times New Roman" panose="02020603050405020304" pitchFamily="18" charset="0"/>
            </a:endParaRPr>
          </a:p>
        </p:txBody>
      </p:sp>
      <p:cxnSp>
        <p:nvCxnSpPr>
          <p:cNvPr id="13" name="直接箭头连接符 12"/>
          <p:cNvCxnSpPr/>
          <p:nvPr/>
        </p:nvCxnSpPr>
        <p:spPr>
          <a:xfrm flipV="1">
            <a:off x="9768205" y="1844675"/>
            <a:ext cx="1011555" cy="10795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graphicFrame>
        <p:nvGraphicFramePr>
          <p:cNvPr id="15" name="对象 14">
            <a:hlinkClick r:id="" action="ppaction://ole?verb="/>
          </p:cNvPr>
          <p:cNvGraphicFramePr>
            <a:graphicFrameLocks noChangeAspect="1"/>
          </p:cNvGraphicFramePr>
          <p:nvPr/>
        </p:nvGraphicFramePr>
        <p:xfrm>
          <a:off x="10851515" y="1484630"/>
          <a:ext cx="451485" cy="542925"/>
        </p:xfrm>
        <a:graphic>
          <a:graphicData uri="http://schemas.openxmlformats.org/presentationml/2006/ole">
            <mc:AlternateContent xmlns:mc="http://schemas.openxmlformats.org/markup-compatibility/2006">
              <mc:Choice xmlns:v="urn:schemas-microsoft-com:vml" Requires="v">
                <p:oleObj spid="_x0000_s1025" name="" r:id="rId3" imgW="190500" imgH="228600" progId="Equation.KSEE3">
                  <p:embed/>
                </p:oleObj>
              </mc:Choice>
              <mc:Fallback>
                <p:oleObj name="" r:id="rId3" imgW="190500" imgH="228600" progId="Equation.KSEE3">
                  <p:embed/>
                  <p:pic>
                    <p:nvPicPr>
                      <p:cNvPr id="0" name="图片 1024"/>
                      <p:cNvPicPr/>
                      <p:nvPr/>
                    </p:nvPicPr>
                    <p:blipFill>
                      <a:blip r:embed="rId4"/>
                      <a:stretch>
                        <a:fillRect/>
                      </a:stretch>
                    </p:blipFill>
                    <p:spPr>
                      <a:xfrm>
                        <a:off x="10851515" y="1484630"/>
                        <a:ext cx="451485" cy="542925"/>
                      </a:xfrm>
                      <a:prstGeom prst="rect">
                        <a:avLst/>
                      </a:prstGeom>
                    </p:spPr>
                  </p:pic>
                </p:oleObj>
              </mc:Fallback>
            </mc:AlternateContent>
          </a:graphicData>
        </a:graphic>
      </p:graphicFrame>
    </p:spTree>
    <p:custDataLst>
      <p:tags r:id="rId5"/>
    </p:custDataLst>
  </p:cSld>
  <p:clrMapOvr>
    <a:masterClrMapping/>
  </p:clrMapOvr>
  <p:transition advTm="102279">
    <p:split orient="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1103925" y="310906"/>
            <a:ext cx="5112276" cy="583565"/>
          </a:xfrm>
          <a:prstGeom prst="rect">
            <a:avLst/>
          </a:prstGeom>
          <a:noFill/>
        </p:spPr>
        <p:txBody>
          <a:bodyPr wrap="square" rtlCol="0">
            <a:spAutoFit/>
          </a:bodyPr>
          <a:lstStyle>
            <a:defPPr>
              <a:defRPr lang="zh-CN"/>
            </a:defPPr>
            <a:lvl1pPr algn="ctr">
              <a:defRPr sz="2800" b="1">
                <a:latin typeface="+mj-ea"/>
                <a:ea typeface="+mj-ea"/>
              </a:defRPr>
            </a:lvl1pPr>
          </a:lstStyle>
          <a:p>
            <a:pPr algn="l"/>
            <a:r>
              <a:rPr lang="en-US" altLang="zh-CN" sz="3200" dirty="0">
                <a:solidFill>
                  <a:schemeClr val="accent2"/>
                </a:solidFill>
                <a:latin typeface="微软雅黑" panose="020B0503020204020204" pitchFamily="34" charset="-122"/>
                <a:ea typeface="微软雅黑" panose="020B0503020204020204" pitchFamily="34" charset="-122"/>
                <a:cs typeface="+mn-ea"/>
                <a:sym typeface="微软雅黑 Light" panose="020B0502040204020203" pitchFamily="34" charset="-122"/>
              </a:rPr>
              <a:t>Proposed Model</a:t>
            </a:r>
            <a:endParaRPr lang="en-US" altLang="zh-CN" sz="3200" dirty="0">
              <a:solidFill>
                <a:schemeClr val="accent2"/>
              </a:solidFill>
              <a:latin typeface="微软雅黑" panose="020B0503020204020204" pitchFamily="34" charset="-122"/>
              <a:ea typeface="微软雅黑" panose="020B0503020204020204" pitchFamily="34" charset="-122"/>
              <a:cs typeface="+mn-ea"/>
              <a:sym typeface="微软雅黑 Light" panose="020B0502040204020203" pitchFamily="34" charset="-122"/>
            </a:endParaRPr>
          </a:p>
        </p:txBody>
      </p:sp>
      <p:sp>
        <p:nvSpPr>
          <p:cNvPr id="23" name="矩形 22"/>
          <p:cNvSpPr/>
          <p:nvPr/>
        </p:nvSpPr>
        <p:spPr bwMode="auto">
          <a:xfrm>
            <a:off x="410544" y="0"/>
            <a:ext cx="681278" cy="895681"/>
          </a:xfrm>
          <a:prstGeom prst="rect">
            <a:avLst/>
          </a:prstGeom>
          <a:gradFill>
            <a:gsLst>
              <a:gs pos="53000">
                <a:schemeClr val="accent1">
                  <a:lumMod val="98000"/>
                  <a:lumOff val="2000"/>
                </a:schemeClr>
              </a:gs>
              <a:gs pos="0">
                <a:schemeClr val="accent1">
                  <a:lumMod val="85000"/>
                  <a:lumOff val="15000"/>
                </a:schemeClr>
              </a:gs>
              <a:gs pos="100000">
                <a:schemeClr val="accent1">
                  <a:lumMod val="85000"/>
                </a:schemeClr>
              </a:gs>
            </a:gsLst>
            <a:lin ang="5400000" scaled="1"/>
          </a:gradFill>
          <a:ln w="12700"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0" tIns="0" rIns="0" bIns="0" numCol="1" rtlCol="0" anchor="ctr" anchorCtr="0" compatLnSpc="1"/>
          <a:lstStyle/>
          <a:p>
            <a:pPr algn="ctr"/>
            <a:endParaRPr lang="zh-CN" altLang="en-US" sz="2000">
              <a:solidFill>
                <a:schemeClr val="bg1"/>
              </a:solidFill>
              <a:latin typeface="+mj-ea"/>
              <a:ea typeface="+mj-ea"/>
            </a:endParaRPr>
          </a:p>
        </p:txBody>
      </p:sp>
      <p:grpSp>
        <p:nvGrpSpPr>
          <p:cNvPr id="5" name="组合 4"/>
          <p:cNvGrpSpPr/>
          <p:nvPr/>
        </p:nvGrpSpPr>
        <p:grpSpPr>
          <a:xfrm>
            <a:off x="547862" y="384930"/>
            <a:ext cx="406642" cy="406640"/>
            <a:chOff x="2715905" y="-1569492"/>
            <a:chExt cx="504967" cy="504965"/>
          </a:xfrm>
        </p:grpSpPr>
        <p:sp>
          <p:nvSpPr>
            <p:cNvPr id="4" name="椭圆 3"/>
            <p:cNvSpPr/>
            <p:nvPr/>
          </p:nvSpPr>
          <p:spPr bwMode="auto">
            <a:xfrm>
              <a:off x="2715905" y="-1569492"/>
              <a:ext cx="504967" cy="504965"/>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4" name="任意多边形: 形状 23"/>
            <p:cNvSpPr/>
            <p:nvPr/>
          </p:nvSpPr>
          <p:spPr bwMode="auto">
            <a:xfrm>
              <a:off x="2866412" y="-1499768"/>
              <a:ext cx="237492" cy="365515"/>
            </a:xfrm>
            <a:custGeom>
              <a:avLst/>
              <a:gdLst>
                <a:gd name="connsiteX0" fmla="*/ 100900 w 437806"/>
                <a:gd name="connsiteY0" fmla="*/ 0 h 673810"/>
                <a:gd name="connsiteX1" fmla="*/ 437806 w 437806"/>
                <a:gd name="connsiteY1" fmla="*/ 336905 h 673810"/>
                <a:gd name="connsiteX2" fmla="*/ 100900 w 437806"/>
                <a:gd name="connsiteY2" fmla="*/ 673810 h 673810"/>
                <a:gd name="connsiteX3" fmla="*/ 0 w 437806"/>
                <a:gd name="connsiteY3" fmla="*/ 572910 h 673810"/>
                <a:gd name="connsiteX4" fmla="*/ 236006 w 437806"/>
                <a:gd name="connsiteY4" fmla="*/ 336905 h 673810"/>
                <a:gd name="connsiteX5" fmla="*/ 0 w 437806"/>
                <a:gd name="connsiteY5" fmla="*/ 100900 h 67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806" h="673810">
                  <a:moveTo>
                    <a:pt x="100900" y="0"/>
                  </a:moveTo>
                  <a:lnTo>
                    <a:pt x="437806" y="336905"/>
                  </a:lnTo>
                  <a:lnTo>
                    <a:pt x="100900" y="673810"/>
                  </a:lnTo>
                  <a:lnTo>
                    <a:pt x="0" y="572910"/>
                  </a:lnTo>
                  <a:lnTo>
                    <a:pt x="236006" y="336905"/>
                  </a:lnTo>
                  <a:lnTo>
                    <a:pt x="0" y="100900"/>
                  </a:lnTo>
                  <a:close/>
                </a:path>
              </a:pathLst>
            </a:cu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pic>
        <p:nvPicPr>
          <p:cNvPr id="3" name="图片 2"/>
          <p:cNvPicPr>
            <a:picLocks noChangeAspect="1"/>
          </p:cNvPicPr>
          <p:nvPr/>
        </p:nvPicPr>
        <p:blipFill>
          <a:blip r:embed="rId1"/>
          <a:stretch>
            <a:fillRect/>
          </a:stretch>
        </p:blipFill>
        <p:spPr>
          <a:xfrm>
            <a:off x="410845" y="1124585"/>
            <a:ext cx="7397750" cy="4680585"/>
          </a:xfrm>
          <a:prstGeom prst="rect">
            <a:avLst/>
          </a:prstGeom>
        </p:spPr>
      </p:pic>
      <p:sp>
        <p:nvSpPr>
          <p:cNvPr id="31" name="文本框 30"/>
          <p:cNvSpPr txBox="1"/>
          <p:nvPr/>
        </p:nvSpPr>
        <p:spPr>
          <a:xfrm>
            <a:off x="3051175" y="6237605"/>
            <a:ext cx="6096000" cy="368300"/>
          </a:xfrm>
          <a:prstGeom prst="rect">
            <a:avLst/>
          </a:prstGeom>
          <a:noFill/>
        </p:spPr>
        <p:txBody>
          <a:bodyPr wrap="square" rtlCol="0" anchor="t">
            <a:spAutoFit/>
          </a:bodyPr>
          <a:p>
            <a:pPr algn="ctr"/>
            <a:r>
              <a:rPr lang="zh-CN" altLang="en-US" sz="1800" b="1" i="1">
                <a:sym typeface="+mn-ea"/>
              </a:rPr>
              <a:t>Student State Evolution and Prediction</a:t>
            </a:r>
            <a:endParaRPr lang="zh-CN" altLang="en-US" b="1" i="1"/>
          </a:p>
        </p:txBody>
      </p:sp>
      <p:cxnSp>
        <p:nvCxnSpPr>
          <p:cNvPr id="2" name="直接箭头连接符 1"/>
          <p:cNvCxnSpPr/>
          <p:nvPr/>
        </p:nvCxnSpPr>
        <p:spPr>
          <a:xfrm>
            <a:off x="6216015" y="4274185"/>
            <a:ext cx="2763520" cy="594995"/>
          </a:xfrm>
          <a:prstGeom prst="straightConnector1">
            <a:avLst/>
          </a:prstGeom>
          <a:solidFill>
            <a:schemeClr val="accent1"/>
          </a:solidFill>
          <a:ln w="12700" cap="flat" cmpd="sng" algn="ctr">
            <a:solidFill>
              <a:srgbClr val="7030A0"/>
            </a:solidFill>
            <a:prstDash val="solid"/>
            <a:round/>
            <a:headEnd type="none" w="med" len="med"/>
            <a:tailEnd type="arrow" w="med" len="med"/>
          </a:ln>
        </p:spPr>
      </p:cxnSp>
      <p:pic>
        <p:nvPicPr>
          <p:cNvPr id="6" name="图片 5"/>
          <p:cNvPicPr>
            <a:picLocks noChangeAspect="1"/>
          </p:cNvPicPr>
          <p:nvPr/>
        </p:nvPicPr>
        <p:blipFill>
          <a:blip r:embed="rId2"/>
          <a:stretch>
            <a:fillRect/>
          </a:stretch>
        </p:blipFill>
        <p:spPr>
          <a:xfrm>
            <a:off x="9051925" y="4653280"/>
            <a:ext cx="1806575" cy="457200"/>
          </a:xfrm>
          <a:prstGeom prst="rect">
            <a:avLst/>
          </a:prstGeom>
        </p:spPr>
      </p:pic>
      <p:pic>
        <p:nvPicPr>
          <p:cNvPr id="7" name="图片 6"/>
          <p:cNvPicPr>
            <a:picLocks noChangeAspect="1"/>
          </p:cNvPicPr>
          <p:nvPr/>
        </p:nvPicPr>
        <p:blipFill>
          <a:blip r:embed="rId3"/>
          <a:stretch>
            <a:fillRect/>
          </a:stretch>
        </p:blipFill>
        <p:spPr>
          <a:xfrm>
            <a:off x="7978140" y="1950085"/>
            <a:ext cx="4009390" cy="1130300"/>
          </a:xfrm>
          <a:prstGeom prst="rect">
            <a:avLst/>
          </a:prstGeom>
        </p:spPr>
      </p:pic>
      <p:cxnSp>
        <p:nvCxnSpPr>
          <p:cNvPr id="8" name="直接箭头连接符 7"/>
          <p:cNvCxnSpPr/>
          <p:nvPr/>
        </p:nvCxnSpPr>
        <p:spPr>
          <a:xfrm flipV="1">
            <a:off x="7814945" y="3284855"/>
            <a:ext cx="1524635" cy="334645"/>
          </a:xfrm>
          <a:prstGeom prst="straightConnector1">
            <a:avLst/>
          </a:prstGeom>
          <a:solidFill>
            <a:schemeClr val="accent1"/>
          </a:solidFill>
          <a:ln w="12700" cap="flat" cmpd="sng" algn="ctr">
            <a:solidFill>
              <a:srgbClr val="7030A0"/>
            </a:solidFill>
            <a:prstDash val="solid"/>
            <a:round/>
            <a:headEnd type="none" w="med" len="med"/>
            <a:tailEnd type="arrow" w="med" len="med"/>
          </a:ln>
        </p:spPr>
      </p:cxnSp>
    </p:spTree>
    <p:custDataLst>
      <p:tags r:id="rId4"/>
    </p:custDataLst>
  </p:cSld>
  <p:clrMapOvr>
    <a:masterClrMapping/>
  </p:clrMapOvr>
  <p:transition advTm="102279">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par>
                                <p:cTn id="16" presetID="3" presetClass="entr" presetSubtype="1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ID" val="diagram20217981_2*l_h_i*1_3_1"/>
  <p:tag name="KSO_WM_TEMPLATE_CATEGORY" val="diagram"/>
  <p:tag name="KSO_WM_TEMPLATE_INDEX" val="20217981"/>
  <p:tag name="KSO_WM_UNIT_LAYERLEVEL" val="1_1_1"/>
  <p:tag name="KSO_WM_TAG_VERSION" val="1.0"/>
  <p:tag name="KSO_WM_BEAUTIFY_FLAG" val="#wm#"/>
  <p:tag name="KSO_WM_UNIT_TEXT_FILL_FORE_SCHEMECOLOR_INDEX_BRIGHTNESS" val="0"/>
  <p:tag name="KSO_WM_UNIT_TEXT_FILL_FORE_SCHEMECOLOR_INDEX" val="5"/>
  <p:tag name="KSO_WM_UNIT_TEXT_FILL_TYPE" val="1"/>
  <p:tag name="KSO_WM_UNIT_USESOURCEFORMAT_APPLY" val="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2"/>
  <p:tag name="KSO_WM_UNIT_ID" val="diagram20217981_2*i*2"/>
  <p:tag name="KSO_WM_TEMPLATE_CATEGORY" val="diagram"/>
  <p:tag name="KSO_WM_TEMPLATE_INDEX" val="20217981"/>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12.xml><?xml version="1.0" encoding="utf-8"?>
<p:tagLst xmlns:p="http://schemas.openxmlformats.org/presentationml/2006/main">
  <p:tag name="KSO_WM_UNIT_ISCONTENTSTITLE" val="1"/>
  <p:tag name="KSO_WM_UNIT_ISNUMDGMTITLE" val="0"/>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diagram20217981_2*b*1"/>
  <p:tag name="KSO_WM_TEMPLATE_CATEGORY" val="diagram"/>
  <p:tag name="KSO_WM_TEMPLATE_INDEX" val="20217981"/>
  <p:tag name="KSO_WM_UNIT_LAYERLEVEL" val="1"/>
  <p:tag name="KSO_WM_TAG_VERSION" val="1.0"/>
  <p:tag name="KSO_WM_BEAUTIFY_FLAG" val="#wm#"/>
  <p:tag name="KSO_WM_UNIT_PRESET_TEXT" val="CONTENTS"/>
  <p:tag name="KSO_WM_UNIT_TEXT_FILL_FORE_SCHEMECOLOR_INDEX_BRIGHTNESS" val="0.25"/>
  <p:tag name="KSO_WM_UNIT_TEXT_FILL_FORE_SCHEMECOLOR_INDEX" val="13"/>
  <p:tag name="KSO_WM_UNIT_TEXT_FILL_TYPE" val="1"/>
  <p:tag name="KSO_WM_UNIT_USESOURCEFORMAT_APPLY" val="1"/>
</p:tagLst>
</file>

<file path=ppt/tags/tag13.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diagram20217981_2*l_h_a*1_3_1"/>
  <p:tag name="KSO_WM_TEMPLATE_CATEGORY" val="diagram"/>
  <p:tag name="KSO_WM_TEMPLATE_INDEX" val="20217981"/>
  <p:tag name="KSO_WM_UNIT_LAYERLEVEL" val="1_1_1"/>
  <p:tag name="KSO_WM_TAG_VERSION" val="1.0"/>
  <p:tag name="KSO_WM_BEAUTIFY_FLAG" val="#wm#"/>
  <p:tag name="KSO_WM_UNIT_PRESET_TEXT" val="单击此处添加标题"/>
  <p:tag name="KSO_WM_UNIT_TEXT_FILL_FORE_SCHEMECOLOR_INDEX_BRIGHTNESS" val="0.15"/>
  <p:tag name="KSO_WM_UNIT_TEXT_FILL_FORE_SCHEMECOLOR_INDEX" val="13"/>
  <p:tag name="KSO_WM_UNIT_TEXT_FILL_TYPE" val="1"/>
  <p:tag name="KSO_WM_UNIT_USESOURCEFORMAT_APPLY" val="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ID" val="diagram20217981_2*l_h_i*1_3_1"/>
  <p:tag name="KSO_WM_TEMPLATE_CATEGORY" val="diagram"/>
  <p:tag name="KSO_WM_TEMPLATE_INDEX" val="20217981"/>
  <p:tag name="KSO_WM_UNIT_LAYERLEVEL" val="1_1_1"/>
  <p:tag name="KSO_WM_TAG_VERSION" val="1.0"/>
  <p:tag name="KSO_WM_BEAUTIFY_FLAG" val="#wm#"/>
  <p:tag name="KSO_WM_UNIT_TEXT_FILL_FORE_SCHEMECOLOR_INDEX_BRIGHTNESS" val="0"/>
  <p:tag name="KSO_WM_UNIT_TEXT_FILL_FORE_SCHEMECOLOR_INDEX" val="5"/>
  <p:tag name="KSO_WM_UNIT_TEXT_FILL_TYPE" val="1"/>
  <p:tag name="KSO_WM_UNIT_USESOURCEFORMAT_APPLY" val="1"/>
</p:tagLst>
</file>

<file path=ppt/tags/tag15.xml><?xml version="1.0" encoding="utf-8"?>
<p:tagLst xmlns:p="http://schemas.openxmlformats.org/presentationml/2006/main">
  <p:tag name="KSO_WM_SLIDE_ID" val="diagram20217981_2"/>
  <p:tag name="KSO_WM_TEMPLATE_SUBCATEGORY" val="0"/>
  <p:tag name="KSO_WM_TEMPLATE_MASTER_TYPE" val="0"/>
  <p:tag name="KSO_WM_TEMPLATE_COLOR_TYPE" val="1"/>
  <p:tag name="KSO_WM_SLIDE_TYPE" val="contents"/>
  <p:tag name="KSO_WM_SLIDE_SUBTYPE" val="diag"/>
  <p:tag name="KSO_WM_SLIDE_ITEM_CNT" val="3"/>
  <p:tag name="KSO_WM_SLIDE_INDEX" val="2"/>
  <p:tag name="KSO_WM_DIAGRAM_GROUP_CODE" val="l1-1"/>
  <p:tag name="KSO_WM_SLIDE_DIAGTYPE" val="l"/>
  <p:tag name="KSO_WM_TAG_VERSION" val="1.0"/>
  <p:tag name="KSO_WM_BEAUTIFY_FLAG" val="#wm#"/>
  <p:tag name="KSO_WM_TEMPLATE_CATEGORY" val="diagram"/>
  <p:tag name="KSO_WM_TEMPLATE_INDEX" val="20217981"/>
  <p:tag name="KSO_WM_SLIDE_LAYOUT" val="a_b_l"/>
  <p:tag name="KSO_WM_SLIDE_LAYOUT_CNT" val="1_1_1"/>
</p:tagLst>
</file>

<file path=ppt/tags/tag16.xml><?xml version="1.0" encoding="utf-8"?>
<p:tagLst xmlns:p="http://schemas.openxmlformats.org/presentationml/2006/main">
  <p:tag name="KSO_WM_UNIT_PLACING_PICTURE_USER_VIEWPORT" val="{&quot;height&quot;:8190,&quot;width&quot;:16005}"/>
</p:tagLst>
</file>

<file path=ppt/tags/tag17.xml><?xml version="1.0" encoding="utf-8"?>
<p:tagLst xmlns:p="http://schemas.openxmlformats.org/presentationml/2006/main">
  <p:tag name="TIMING" val="|0.478"/>
</p:tagLst>
</file>

<file path=ppt/tags/tag18.xml><?xml version="1.0" encoding="utf-8"?>
<p:tagLst xmlns:p="http://schemas.openxmlformats.org/presentationml/2006/main">
  <p:tag name="TIMING" val="|0.478"/>
</p:tagLst>
</file>

<file path=ppt/tags/tag19.xml><?xml version="1.0" encoding="utf-8"?>
<p:tagLst xmlns:p="http://schemas.openxmlformats.org/presentationml/2006/main">
  <p:tag name="TIMING" val="|0.478"/>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0.xml><?xml version="1.0" encoding="utf-8"?>
<p:tagLst xmlns:p="http://schemas.openxmlformats.org/presentationml/2006/main">
  <p:tag name="TIMING" val="|0.478"/>
</p:tagLst>
</file>

<file path=ppt/tags/tag21.xml><?xml version="1.0" encoding="utf-8"?>
<p:tagLst xmlns:p="http://schemas.openxmlformats.org/presentationml/2006/main">
  <p:tag name="TIMING" val="|0.478"/>
</p:tagLst>
</file>

<file path=ppt/tags/tag22.xml><?xml version="1.0" encoding="utf-8"?>
<p:tagLst xmlns:p="http://schemas.openxmlformats.org/presentationml/2006/main">
  <p:tag name="TIMING" val="|0.478"/>
</p:tagLst>
</file>

<file path=ppt/tags/tag23.xml><?xml version="1.0" encoding="utf-8"?>
<p:tagLst xmlns:p="http://schemas.openxmlformats.org/presentationml/2006/main">
  <p:tag name="TIMING" val="|0.478"/>
</p:tagLst>
</file>

<file path=ppt/tags/tag24.xml><?xml version="1.0" encoding="utf-8"?>
<p:tagLst xmlns:p="http://schemas.openxmlformats.org/presentationml/2006/main">
  <p:tag name="TIMING" val="|0.478"/>
</p:tagLst>
</file>

<file path=ppt/tags/tag25.xml><?xml version="1.0" encoding="utf-8"?>
<p:tagLst xmlns:p="http://schemas.openxmlformats.org/presentationml/2006/main">
  <p:tag name="TIMING" val="|0.478"/>
</p:tagLst>
</file>

<file path=ppt/tags/tag26.xml><?xml version="1.0" encoding="utf-8"?>
<p:tagLst xmlns:p="http://schemas.openxmlformats.org/presentationml/2006/main">
  <p:tag name="ISPRING_ULTRA_SCORM_COURSE_ID" val="2F3592EF-D2F2-4659-A56B-44263E9CE540"/>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L2sNUkVDq0oZAQAAAcRAAAdAAAAdW5pdmVyc2FsL2NvbW1vbl9tZXNzYWdlcy5sbmetWG1v2zYQ/l6g/4EQUGADtrQd0KIYEge0xNhEZMmV6DjZCwRGYmwilJjpxW32ab9mP2y/ZEfKTuK+QFISwDZMyvfc8e6eu6MPjz/nCm1EWUldHDlvD944SBSpzmSxOnIW7OTnDw6qal5kXOlCHDmFdtDx6OWLQ8WLVcNXAr6/fIHQYS6qCpbVyKzu10hmR858nLjhbI6Di8QPJ2EyphNn5Or8hhe3yNcr/Uf5wy/vP3x+++79j4evt5J9gOIZ9v19KGSR3r3pARSwKPQTQCN+EpBz5ozM5zC5cMF8GhBntP0yTHoekTNnZD475RZRRAKWxD71SELjJAiZ9YVPGPGc0YVu0JpvBKo12kjxCdVrAZGsZSlQpWRmH6QaNopGdCnzwhmmQRKRmEXUZTQMnFGsy/L2JwvLm3qtS1BXoUxW/FKJzOqEnLHPb0pRgWpeQ04heNVrCb/UOZfFQafqCC9pMElYGPpxQgJvt+OMSJEhr+RGzUCUCMckAoCSV6J8hGxis8yKI6zUMIQpnUx9eDNjwlSu1gre9VA75gRiMBdFlxTkCIkgu+J4GUaecRqoQhzd8Kr6pMtsLz8eBqoLmAZuCCnosgfgzGDsgCHGEipHWYq07gKbkTjGE5KMw3NIZOBdOEQiPAW6nQ6RuCAxUITEXTIBPqMTbBLeUGyX/zt+pdyks7pFPE1BzrhvI3VTwY5xKbDAMq06GKYmJh8XEDaK/e/QuEUF79rVSm4E2FFmouxUBJXFJZ7Joo8L+ltygqlPvATSyguXCbMlz2jM+S0qdI14tuFFKtClSHkDuX4LzzKZ2Wcmzlb/X438G/F6W1VebQtS4JHzV0Pt2ath3zCrqcCmuhb5Td2l2jhsa/5jrDA5/V0T+hz9cfpjlwQ4ouHzRKaSeaPaqvvk+NxZNjRGnUY80VP9o/XclsRtbR1TKFhjqftLEOimpn9AA1T9pWhwAormbYmGGk6LqwE6g3ALEGj0WIwzcNWeCWfgwgHySzKOKYPZaCkuK1l3jh2WjW2Avh3aFOY8JWpxT8ZLcaVhwlGCb9rpA7qQjXRnQB8MN3utglHmg8kBAK7a5AFIJXOwP+uBuZiRnQfaAr93kqVuVGbJq+S1LfLg2yYXX49NV6XO7a7i1S552yZz/BQr2sNFrdL5gPZ/x7/e8XlAv8dHKSY4cqeJiwOXmEHfcFX1FAIKGFf4LE58PDbiwIWc1+kamumVboqsJ1A7q3vkBAPY9syx4GW6/u+ff3tifGFJu4u2u78OAgFimypI7sB+D3Qtqj+7QBge78vZRR+p7d1mJ9fzqsMoZOGz3CF421pyncPWQbdeSPJt0DBj2J3OgAexTXvdlDC6DUGY4egUapmdwp3RjJfXUAiZ1moQinW1ScB6mPb762VTK1mIIbJPayXmwIzOE+x59q4N5FMyvW57ZgY3inR76VZw6e4L5k5xAHX2CzyRyXogoG1NuyoERG/X9zTffN2p7laV/cvi8PWDfzD+B1BLAwQUAAIACAC9rDVJCH4LIykDAACGDAAAJwAAAHVuaXZlcnNhbC9mbGFzaF9wdWJsaXNoaW5nX3NldHRpbmdzLnhtbNVX3W7aMBS+5yksT70saTu6diihqgpo1VpAhW3tVWViQ6w6dhbbUHq1p9mD7Ul2HAMFtevSH6RNCBGfn+/8n5jw6DYVaMJyzZWM8G51ByMmY0W5HEf4y6C9fYiRNkRSIpRkEZYKo6NGJczsUHCd9JkxIKoRwEhdz0yEE2OyehBMp9Mq11nuuEpYA/i6Gqs0yHKmmTQsDzJBZvBjZhnTeI5QAgC+qZJztUalglDokc4VtYIhTsFzyV1QRLQF0QkOvNiQxDfjXFlJT5RQOcrHwwi/Ozx2n4WMh2rylEmXE90AoiObOqGUOy+I6PM7hhLGxwm4e1DDaMqpSSK8V3MoIB08RCmwfejEoZwoyIE0c/iUGUKJIf7o7Rl2a/SC4El0JknK4wFwkIs/ws3B9aerXuvi7LTz+XrQ7Z4NTnveiUInWMcJg3VDITikbB6zpZ2QGEPiBPwGnRERmoXBKmkhNlJyzTl3RkMlIPeFFrRROmS0Q1K2Uo3+DZdtkNzFaASBiFmEj3NOBEbcEMHjpbK2Q224KareXpVEgAXtydB5H9+b99mJE5JrturWgqNdzuPGN2UFRTNlkeA3DBmFIH6bwlPC0Gpx0ChXaUGF9jFICw4WJ5xNGT0qcjoH/JOhKzCRWtCEXs0EM97Cd8vv0JCNVA64jEygs4HOtcevPgs4I1rfg5KFj1v9s9Nm6/q002xdbrkACZ0QGT8THArO0sxsBJ/MkFRmoQfpiInVrCgK5bTglYmt+vIyaJ5a4cv81sVYgd5gSTZj5TmF+asHpc0mZFIMohuuAhpGkENJPCYwYlgXXFpWFjAmEikpZojEsNa0G+sJV1YDxQ+wh9Yv99DrIy6L0xhWG1jMKctLQe7s7r2v7X84OPxYrwa/fvzcflJpvvB7gjhzfuOfPLnyl2v/4TYMA7elH1/aJrf/5s7uXbS+lslrp3U5KFXSVr8UXLeMVPdzGakL/5LprbxgSrkAS2nshwzWkuApN4y+ZYu9oE1e9W73PbaZNtlgzK8Zjf8mZH9aXhPX7oVh8OjF1XFSLnkKiXArcXnbbezXduCm+SirUgG09f8OjcpvUEsDBBQAAgAIAL2sNUk6rc8FtgIAAFUKAAAhAAAAdW5pdmVyc2FsL2ZsYXNoX3NraW5fc2V0dGluZ3MueG1slVZtb+IwDP6+X4G473T3yk7KkBjjpEm727RN+562po1IkypJ2fHvL07TNQE6eliTiP08tmM7ZkRvmVhcTCYkk1yqZzCGiUKjptNNWH49TRtjpJhlUhgQZiakqiifLj79ch+SOOQ5ltyBGsvZ0Az6MHP3GUPxMb7PUYYImaxqKvb3spCzlGbbQslG5GdTK/c1KM7E1iIvf85X68EAnGlzZ6CKclpfoYyj1Aq0BkzpxxrlLIvTFHgX6dJ9RnL6UB/f/oC2Y5oZR1t+Rhmi1bSAuMhXS5RhvLDe467MUT4mGPhrLPTrF5RBKKd7ULHz228ogwxZN/X/zEitZIEFjTkfN/GdwyXN7fPDrC5RzhLwQhjobBd8edxdbwOQ/xq+e4LPVUn+iHU9WAjY9JTDwqgGSNKdWpsu5dtDY+z7gMWGcm0BoaoHPdqkH2mjOzexrsc9wRsTeejLa3rIq+RNBas24cBdrO/xq9WN2xWh03ddkKGCnVcGKfbKHvnH1vUIGSh75DNnOTwIvj+CH1paTtfjG+q7GZTfZx/V35pBUHvMvevu1Fkx1D0+XR3E9ooOU8kcFhrzeWEVYN9I4nRtTslRUkTQHSuoYVL8Rly6d7fRJDkw+Fk7PVnEMMPh1MC5HO2aDhvmzhdnC0Lan4X+cu15YuwWv55SY2hWVvZnSU8nnnc9dX6myWkKLkqLB3UnNnIsqaJqC+pFSj46jpAGRoNl+7yG4CQJqkCS03Um3smpBoimSkGtbd8YdIMT61pcyYqS2z/zyuAN8pgwYGyZprTuBGXvcxko/BAAVVnZTW17aC1Vww3jsIPu8QcKd+GhmxFtp3Ro4JbmHjYmHDmvGTWTflf0oxLiYsMJwqvNS8ZbJzSMGHtDU+1uFr38bg33nqPF3K0zHL1wk7mzn6TIsbUfV9Aq8d/Jf1BLAwQUAAIACAC9rDVJKpYPZ/4CAACXCwAAJgAAAHVuaXZlcnNhbC9odG1sX3B1Ymxpc2hpbmdfc2V0dGluZ3MueG1szZZvTxoxGMDf8ymaLr6UU+emI3cYIxiJToiwTV+Zci1cY6+9tT3wfLVPsw+2T7KnV0CIjp1GloUQ6NM+v+df+7Th0X0q0IRpw5WM8G59ByMmY0W5HEf4y+B0+xAjY4mkRCjJIiwVRkfNWpjlQ8FN0mfWwlKDACNNI7MRTqzNGkEwnU7r3GTazSqRW+CbeqzSINPMMGmZDjJBCvixRcYMnhEqAOCbKjlTa9ZqCIWe9FnRXDDEKXguuQuKiDObChz4VUMS3421yiU9UUJppMfDCL87PHaf+RpPavGUSZcS0wShE9sGoZQ7J4jo8weGEsbHCXh7sI/RlFObRHhv31FgdfCUUrJ95MRRThSkQNoZPmWWUGKJH3p7lt1bMxd4ES0kSXk8gBnkwo9wa3B7dtNrX110Ls9vB93uxaDT806UOsEqJwxWDYXgkMp1zBZ2QmItiRPwG3RGRBgWBsui+bKRkivOuTEaKgGpL7UwGoGnoojwseZEYMQtETxezFqix8yecgExON3d+kha/Aj08cYJ0YYtG5rPGJfFuPlN5YKiQuVI8DuGrEIQUZ7Cv4Sh5XSjkVZpKRXEWGQEpwxNOJsyelRmaQb8k6EbMJHmoAmbLxPMegvfc/6AhmykNHAZmcBWBTk3nl9/ETgjxjxCydzHrf5Fp9W+7Vy22tdbLkBCJ0TGL4RDCVma2Y3wSYGksnM9SEdMcsPKolBOy7kqsdVfXwbD01z4Mr91MZbQGyzJZqy8pDB/9aCy2YRMyoPoDleJhiPIoSSeCRMxHHcuc1YVGBOJlBQFIjE0KuOO9YSr3IDEH2CPNq/30OsjLsvRGG4OsKgp05WQO7t77/c/fDw4/NSoB79+/NxeqzRr4T1BnDnfw0/WNvFFI3/aDcPA9c7n27DV+b/qwr2r9tcqmbpsXw8qFandr4TrVlnVPa+y6spfG72lK6OSC9Bmxv7YQKMRPOWW0bfcNK8o/Pr712+LNyr8BqNYu33/3yD8aPHcWnlfhcGzD8AayFcf083ab1BLAwQUAAIACAC9rDVJ+lzojYYBAAABBgAAHwAAAHVuaXZlcnNhbC9odG1sX3NraW5fc2V0dGluZ3MuanONlMtOwzAQRff9iihsUVWeAXYVLRJSF0iwQyycdJpGdWzLdkJD1X+n4z5iOw7Fs4mvTu54xhpvBtFuxVkcPUUb8232b+7eaICalhVcujrt0UvUY0WLOXwUJdCCQewhNSILQhWc9G2LhJxjZlzT5h19lWUY85OZJYqAhQxoKvRzHQC/A9o69PPPERxYZe1LshqdVlpzNsw408D0kHFZEsPEFy9m2RV6MK9BnkEXJAPHNDGrj2wd7xIMm8t4KQhrZjznw5Rkq1zyis378i8bAXJ35as9MHpMnqeOHS2UftVQ+omnDxj9pJCgFBzy3k8xgjAlKVDLd2TWH6hj3C3Io+tCFfpIj68wbFqQHDpdehhjuBjbeXW6mWB0OQ1rvSdurjEcgpIGZMdqcovhgFxU4h8XKCTPsSMdtNvzE0o5mRcsP6QeYQQ5PCza9nWvLdQcfxI7I8S9EVoGJrLsezlCY+9pOji4yss6C808DYmhvDygid4nqH0hj6fR/jOC+8/o69xZfLvB9hdQSwMEFAACAAgAvaw1ST08L9HBAAAA5QEAABoAAAB1bml2ZXJzYWwvaTE4bl9wcmVzZXRzLnhtbJ2RsQrCMBCG9z5FuN3EbqUkdRPcHHSWmqYaaS8ll1of35SKdJGAQyD/8X0/JCd3r75jT+PJOlSQ8y0wg9o1Fm8Kzqf9pgBGocam7hwaBeiA7apM2rzAozdkArFYgaTgHsJQCjFNE7c0+NhArhtDLCauXS/i6R2K2RTDosLilvYv+zODKssYk9fRduGAVbzHtCCMvFYwOxeN3GLrQPwCGpMATKrBUAJofQJ4DAnAjytAiu+b56RHCvGjYpBitZ4qewNQSwMEFAACAAgAvaw1SZQTsyJpAAAAbgAAABwAAAB1bml2ZXJzYWwvbG9jYWxfc2V0dGluZ3MueG1sDcwxDoMwDEDRnVNY3int1oHAxlaW0gNYxEWRHBuRgOD2ZPvD02/7MwocvKVg6vD1eCKwzuaDLg5/01C/EVIm9SSm7FANoe+qVmwm+XLOBSZYhS7eJo4lMo8Uixx2EajhU17/wB6brroBUEsDBBQAAgAIAESUV0cjtE77+wIAALAIAAAUAAAAdW5pdmVyc2FsL3BsYXllci54bWytVd9P2zAQfi7S/ofI79gtHQOqBMSQ0B7GhNSx7a0yiZt4TeLMdgjlr9/Zzu+lbEh7aJWc7/vufPfdxb96zlLviUnFRR6gBZ4jj+WhiHgeB+jh6+3xObq6fHfkFyndM+nxKEBlzg2ApsiLmAolLzSA76lOAtQzYGBGXiG5kFzvgfsUuNtIJ0v07mgGLrkKUKJ1sSKkqirMFSDyWIm0NCQKhyIjhWSK5ZpJ4tJAXoNd6b+j4ZeJnOh9wVQPWei3B65JWo5nxQck1RILGZOT+XxBftx9XocJy+gxz5WmeciQB5Wc2VI+0nB3J6IyZcrYZr5Lcs20NklY28zXK744zz0lwwA5h03GlKIxUzjNY0QclkyA/W1KVVLzqAGt4VU7XvNav4153zRutnOkcy7Kx5SrBI76kM46CfTJMKqf2etaBT00Cro1TMiT7FfJJYvs67dWjPMFcgFbxdk8sapCOICnWxpqIfc3AAMV1R3EbdOwaxq2oJYDt9HXHQVqbrtlVJeSNaWa+U88YuILlZIaWVxqWTKfjIw1lgzBPnFXrpvUNcRPdJae/kNvjN+oNT/Va52xgP/RmE9A1NaE5xF7vuXgo1kGNdUMim1sWBcpNjG7nFT5mPV0PTC5HOumwEU8TWXMYAwjqinp7OQQlEmqwCUs5QjbOzgITnicpPDTkwzj04M0GZW7SYbewUFwKsLdBLQ1t2Uk4zqOxNQqyCcT68QPS6VFxl+sPAd7Rq+sDl8buebouuDtwdn8j1EcxGgGc4smVpd56u2r5vDezKlWnc+mcJaBWmEemC4L59XMQlmMfCK2pWWqb/o5NfuwBx3lPDUd01zfQe+iWvMX5lU8Ml+6xdLUJGFGMwH6cL7sMUA/YbsMwlvToYhbkTd1wJjYN/dvK9ps+bp1ruuHOuxDDZ84qxzGzdRHUEcsRZlHox7iovuIqBR22rVk1EvZFm60OAGRiiJA7+GhvvPF6UV35bPFRYO1ed27wC6XN6z0OuFOQaTWdXsRv94N8PgbUEsDBBQAAgAIAL2sNUk129mtaAEAAPMCAAApAAAAdW5pdmVyc2FsL3NraW5fY3VzdG9taXphdGlvbl9zZXR0aW5ncy54bWyNUttqGzEQfc9XiPyAJY1uC1uDrsWQh0IT8rz1qmGJoy0rhYSij682rXHcurSap5lz5gwzOn1+nJJ9zmV+mr4PZZrT51jKlB7y9gqhfj8f5uXTEnMseXOq3E9pnF926eu81lo1lyGNwzLaFc1bjMLbQ0pq5VTLmGEUSeapV8h5bhvWgevANsxRYvvNbxI/dZe4j6lcVu03Z+ifDbuU41J2aYyvWzhnv4fON/i4DOPUeHkr2Br1OLU6tgZihEvuK9UAIJDljjhcpeykJshjxjFUoyhQQIRz0olKJOXQstCJpsJ8JxCTjFFXqaetG2ltHLVVQkeIbtO86mwNwUiMESEEmKtcQDAYNTY0DQ1qPSA4MCCqNpooQMEGE1j1zgvLkaJeYFyZMYDx6bin7d6f61T973WO5/yH4MUvuIiu3tpcMFe/f16WRr6NT98OQ4noy5DjbvxwHe5ubq5/efLNv0fGatS28V99/QNQSwMEFAACAAgAwKw1ScKAHWPDCQAAph4AABcAAAB1bml2ZXJzYWwvdW5pdmVyc2FsLnBuZ+1Zf1TS5xpnd5X9WLm1zOY0VjvZ2WmVplZgwmxttomy43aXKAGlXVNKMnQmCmytLkuHLD1LYwrbKlwTZWqoKMJYGpdrwooraIi4oEgJ0RRQ4Qv3+7V2znb23/3zHv74/nifz/s+z/N+3ud53u/5vhc+SE1avTJsJQwGW/3ewQNpMNgSDAz2fMHyZaDEt//NJPDxHDUtaT+sWR0+DjaW5CSmJMJgLZxV3iNLwfaKUwdxVBhszU3oek5J+SEbBtsY/96BxI/OEOzGBM7VJMmnvwH6c+ciY4bLl7+E25y4ueCtt94aW6K6sKUCVgdTP75NQsWydjV8q6bzLo/zjJ/VjzZeTW7TGgcdytllRRpDgmiycnpgj2kE8Lnlco/RwXDXa1CeF0DjY5F2X0vGv/I2W+cORc2b4f69qZDfZ+DC3a3KYoWlUSQLgy8HJVMoHNvSTXpi7zBVBsMWuzR9/CSvB5vT9TKkh34jQ9Vo8j7cY66HUMeVwfcJKcXQq1SzBOrx6YsYqLU/6jnwvlyxBLy/FgACQAAIAAEgAASAABAAAkAACAABIAAEgAAQAAJAAPg/BwjAOJbZ9Tz0E9H0v6o9kxY1v2ATOVC+OXO3XkQ00acUQcUmz6h7FEGW63xNAN4THxEE/ZisoSbEN20hlov9/RqGq61RJ7W1kNU8dII7ucXlR+i9h4Kqd8q9TyY9Jr+vs83xo1hOljeYQZNjwFRfKFHaJp9lvkwe6K48iXyopd1OztQQjwKYnQgf+XAEBrXw6EpBkKkIGnK9bbeM7T+I7bn74PBwMOhl5k+MC77duo8dP8L9c0pzAV+XJZB0kIATJtf5taDZmowrOgZWSaVNNuboqMQnz5cdcoG8jK0XEsOYc7+xzAuPLmGUDO7DkSpnDOOb0OX4CIygnvaGwIwAtjbzJJb3a4qPocFJ5iu67jIyQo3c8SGsti6zjaHTtqDPk06fUTci28XsXEPD036ELufwei330foUJRPUyhXr6Jn8nM214QKE5sg9Vy53JlxwEvRgpNzp+jLTN1LFVStyudQKXSZVYJZfIp2ufbiPBWrLVdPNDWhgfG4uGWNYBoN1hnR4NzVUj4fXCRAdecC4ZTwc/3YUAkPl3bxh18bmhFHWJl/KNYAedIxVY1Gv6BM7TiCDQTXbPbNarHLm1HV/RtR456xsT3SEBvSilui9H2q2B9vd0PAGs8xOyLq3Gwb7Odk9wiyZPRxXX6GNtV5q0v/8jfd8usISNSDRIKflgJ3iMMo9+UTBSb4AEWEqmxkwBjPnbk631HDbV8NgU3d7VPwXCfK6Zr7XstXf5Q9Czyn8EocV7Z83chizV/wdqHg4NcOxbkgT3UMmJei7KHQ7nXNZ3Qc5Jd5p26AxuFDN5nSTCLywOsDmbWLyrQU4TXc+0WajpiY8wJ+gPCmJPKs6wo3BoYUhb7r2Ogwmh6h6kbWNcp9T5HcT/V9GUtJSGiCqpdm2tm0Cp+ba5KvxYULnGN3cpkGVzpbodo7qgdKU4Tgj3DfFcuSbou+Haef3plA3tilf2f5x716KIfRlTJZRfvRumDXsk77qONf8meNCe5Ny3+CHaM0BiP121rvwYkY9xoBKoeqGnAV0YxaQQ8uLvbxIRhrdN28137OGkR+/423dryoxrIm0bmb0sUWyhYluQ/GjdHMZ7578BbRoNJ2qT7dJZ0Aa1SqIiQTdtN0wuSrS41Px2ipLm44UR+VtuGd1f0d1r7OJo+urWcsjWblq169Dbixxq7YdDErCj+KVRtpn27F0svrGSTA5aiZOev9eF9eVbjpEFzKxiuz5QRHDabTHbxZO//o9k1hUcOtiRI6gYwJ/FLkV5C5L3cKZf0ORPWwtQMusp0qaSa2EV7WIki+gqDwRzKb7Z4t2nfTEDlwW+klY9pb+p1byMtx4Mlv8E3GV+xjrK2f/RJFf8i1xle8aZ1gTw45Z+7gxzdWVH3TeSgtVxFqjycKsw572Ssrhl04To8aPzw5dPM6eKf9aS11afQy5NfglzBptnf27FgdflroYZDUTDzDBz/hMsfHIxj2uoEuTS4HKCLLwq59QcgueYzfof/EXEhJa3+5f6DJVto22tjrkusLUVG2dUtjiKoW7kWrPWVVJXT+yeUai7rgv9Gg8uxUWOHJHjyMFo6Ry/zQ9Se8CR0wo65mwyBo/WMxW6UfwsilFp0tyK8waEhm/8kRpoly0bnj62wISW7ke8JRXiCsNFOU4sUpy63eznCzm5L8XGGx6vsttlarKt5MfDxUyGP3tGgcYBn9aw0dm9bPwzXJV5LFjuEKRzYNiPJs08KRGHq5H6dPN3/XRPle1mt7Xyquoqu/90rQHso7r+Lyni6cbUhYQNrXeilNk+6ernEMx65yhXk0IRkfO+p1W1Y4vSuvcdodbr4Ky3rrWStTgdkqdACMay+EvWqvqYQA0vB+fx2att30YNUxpwGUlnYvT0U4kHLKX9Mtas9mEa6ebxsvAOsTBmUesgPVT/fEoBKcgMzG7nl+04xLQfo0+sm233UrgvV4r1PcWoja+DpU/Nw7dyzraS+/YuRityfV3LOHarGcZSmQCzmp0bBFulZP1S99KmC3amnPxzW0woaH4IM4v0yAoS8/RPZUrsHH1HC0URHIaCiyZOrtn4qsiP+qfGRycNRvopiiGNVTZ6ly+aQ87yUDb/gfzwbitDOC1Bs/Ge45FpuNoS2+Hac1Pl7eQz/TNdy7rKtJKwPzPNzbwGUheRbJXf1bFvFm4D+xOrW2ncx/i8wY76Q/6EQJl6mJRXgpneqc713Qd05ZA44aT4PRYHit5BbSsz0bcl6W33pqde1qa798MRofr93fkIYNAnU0ZzBDrdUrf8JLqm7FWxGIRAcs5lFSZ0w9qiLI71svSWC0CUj0YSiyL5n1OBiPG38u8+ucd55U/7DjfY1Hz2ft8ZNAHp0+QO2ooVJX+MPo1AIPc9V+I03WTkC6QQp10QDw5qLBcI6gLVSEhGrpER5v8g9r8PptepHTeaUrnD0dHuHMT/sEt3abTnEFONnQha6X/2VWceyzDQaVV+g/aEKKS4MHuVvji7qNDayxVcY7txNyZ8NBl4H5KuF9xOyQExITEjaajsZLCgdLGO8cjtFT8hlNFUTiebYJlHSuHTnvba27wenrF5FE3MCeavkr6Gyg71f/XD5UvDjF9M3xlPCQZTWr8WrrQT/TtGl2xeKia0WQZBL8z3NOp0DD3nbwtoklfNP4YpGxK05ism9tRK5zWy31FZa+Bop89JPHFBB+YJ3MGk+8TN3QaWw0pzr+Tt6nxgrd0xAgEn97wbvmrmz4fg+TvvZN6oHk/6ex/AVBLAwQUAAIACADArDVJle6RfksAAABrAAAAGwAAAHVuaXZlcnNhbC91bml2ZXJzYWwucG5nLnhtbLOxr8jNUShLLSrOzM+zVTLUM1Cyt+PlsikoSi3LTC1XqACKAQUhQEmhEsg1QnDLM1NKMoBCBuZmCMGM1Mz0jBJbJQsDc7igPtBMAFBLAQIAABQAAgAIAL2sNUkVDq0oZAQAAAcRAAAdAAAAAAAAAAEAAAAAAAAAAAB1bml2ZXJzYWwvY29tbW9uX21lc3NhZ2VzLmxuZ1BLAQIAABQAAgAIAL2sNUkIfgsjKQMAAIYMAAAnAAAAAAAAAAEAAAAAAJ8EAAB1bml2ZXJzYWwvZmxhc2hfcHVibGlzaGluZ19zZXR0aW5ncy54bWxQSwECAAAUAAIACAC9rDVJOq3PBbYCAABVCgAAIQAAAAAAAAABAAAAAAANCAAAdW5pdmVyc2FsL2ZsYXNoX3NraW5fc2V0dGluZ3MueG1sUEsBAgAAFAACAAgAvaw1SSqWD2f+AgAAlwsAACYAAAAAAAAAAQAAAAAAAgsAAHVuaXZlcnNhbC9odG1sX3B1Ymxpc2hpbmdfc2V0dGluZ3MueG1sUEsBAgAAFAACAAgAvaw1Sfpc6I2GAQAAAQYAAB8AAAAAAAAAAQAAAAAARA4AAHVuaXZlcnNhbC9odG1sX3NraW5fc2V0dGluZ3MuanNQSwECAAAUAAIACAC9rDVJPTwv0cEAAADlAQAAGgAAAAAAAAABAAAAAAAHEAAAdW5pdmVyc2FsL2kxOG5fcHJlc2V0cy54bWxQSwECAAAUAAIACAC9rDVJlBOzImkAAABuAAAAHAAAAAAAAAABAAAAAAAAEQAAdW5pdmVyc2FsL2xvY2FsX3NldHRpbmdzLnhtbFBLAQIAABQAAgAIAESUV0cjtE77+wIAALAIAAAUAAAAAAAAAAEAAAAAAKMRAAB1bml2ZXJzYWwvcGxheWVyLnhtbFBLAQIAABQAAgAIAL2sNUk129mtaAEAAPMCAAApAAAAAAAAAAEAAAAAANAUAAB1bml2ZXJzYWwvc2tpbl9jdXN0b21pemF0aW9uX3NldHRpbmdzLnhtbFBLAQIAABQAAgAIAMCsNUnCgB1jwwkAAKYeAAAXAAAAAAAAAAAAAAAAAH8WAAB1bml2ZXJzYWwvdW5pdmVyc2FsLnBuZ1BLAQIAABQAAgAIAMCsNUmV7pF+SwAAAGsAAAAbAAAAAAAAAAEAAAAAAHcgAAB1bml2ZXJzYWwvdW5pdmVyc2FsLnBuZy54bWxQSwUGAAAAAAsACwBJAwAA+yAAAAAA"/>
  <p:tag name="ISPRING_PRESENTATION_TITLE" val="导出2"/>
  <p:tag name="ISLIDE.GUIDESSETTING" val="{&quot;Id&quot;:&quot;GuidesStyle_None&quot;,&quot;Name&quot;:&quot;无&quot;,&quot;HeaderHeight&quot;:0.0,&quot;FooterHeight&quot;:0.0,&quot;SideMargin&quot;:0.0,&quot;TopMargin&quot;:0.0,&quot;BottomMargin&quot;:0.0,&quot;IntervalMargin&quot;:0.0}"/>
  <p:tag name="COMMONDATA" val="eyJoZGlkIjoiNWNmZGRmOGMxYzJhN2UxZDkxYzZmNmRiOGRhM2YzMGUifQ=="/>
  <p:tag name="KSO_WPP_MARK_KEY" val="8ddf0c04-b463-4c2c-928d-8c7e86688eb6"/>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7981_2*i*1"/>
  <p:tag name="KSO_WM_UNIT_LAYERLEVEL" val="1"/>
  <p:tag name="KSO_WM_TAG_VERSION" val="1.0"/>
  <p:tag name="KSO_WM_BEAUTIFY_FLAG" val="#wm#"/>
  <p:tag name="KSO_WM_DIAGRAM_GROUP_CODE" val="l1-1"/>
  <p:tag name="KSO_WM_UNIT_TYPE" val="i"/>
  <p:tag name="KSO_WM_UNIT_INDEX" val="1"/>
  <p:tag name="KSO_WM_TEMPLATE_CATEGORY" val="diagram"/>
  <p:tag name="KSO_WM_TEMPLATE_INDEX" val="20217981"/>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5.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217981_2*l_h_a*1_1_1"/>
  <p:tag name="KSO_WM_TEMPLATE_CATEGORY" val="diagram"/>
  <p:tag name="KSO_WM_TEMPLATE_INDEX" val="20217981"/>
  <p:tag name="KSO_WM_UNIT_LAYERLEVEL" val="1_1_1"/>
  <p:tag name="KSO_WM_TAG_VERSION" val="1.0"/>
  <p:tag name="KSO_WM_BEAUTIFY_FLAG" val="#wm#"/>
  <p:tag name="KSO_WM_UNIT_PRESET_TEXT" val="单击此处添加标题"/>
  <p:tag name="KSO_WM_UNIT_TEXT_FILL_FORE_SCHEMECOLOR_INDEX_BRIGHTNESS" val="0.15"/>
  <p:tag name="KSO_WM_UNIT_TEXT_FILL_FORE_SCHEMECOLOR_INDEX" val="13"/>
  <p:tag name="KSO_WM_UNIT_TEXT_FILL_TYPE" val="1"/>
  <p:tag name="KSO_WM_UNIT_USESOURCEFORMAT_APPLY" val="1"/>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diagram20217981_2*l_h_i*1_1_1"/>
  <p:tag name="KSO_WM_TEMPLATE_CATEGORY" val="diagram"/>
  <p:tag name="KSO_WM_TEMPLATE_INDEX" val="20217981"/>
  <p:tag name="KSO_WM_UNIT_LAYERLEVEL" val="1_1_1"/>
  <p:tag name="KSO_WM_TAG_VERSION" val="1.0"/>
  <p:tag name="KSO_WM_BEAUTIFY_FLAG" val="#wm#"/>
  <p:tag name="KSO_WM_UNIT_TEXT_FILL_FORE_SCHEMECOLOR_INDEX_BRIGHTNESS" val="0"/>
  <p:tag name="KSO_WM_UNIT_TEXT_FILL_FORE_SCHEMECOLOR_INDEX" val="5"/>
  <p:tag name="KSO_WM_UNIT_TEXT_FILL_TYPE" val="1"/>
  <p:tag name="KSO_WM_UNIT_USESOURCEFORMAT_APPLY" val="1"/>
</p:tagLst>
</file>

<file path=ppt/tags/tag7.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217981_2*l_h_a*1_2_1"/>
  <p:tag name="KSO_WM_TEMPLATE_CATEGORY" val="diagram"/>
  <p:tag name="KSO_WM_TEMPLATE_INDEX" val="20217981"/>
  <p:tag name="KSO_WM_UNIT_LAYERLEVEL" val="1_1_1"/>
  <p:tag name="KSO_WM_TAG_VERSION" val="1.0"/>
  <p:tag name="KSO_WM_BEAUTIFY_FLAG" val="#wm#"/>
  <p:tag name="KSO_WM_UNIT_PRESET_TEXT" val="单击此处添加标题"/>
  <p:tag name="KSO_WM_UNIT_TEXT_FILL_FORE_SCHEMECOLOR_INDEX_BRIGHTNESS" val="0.15"/>
  <p:tag name="KSO_WM_UNIT_TEXT_FILL_FORE_SCHEMECOLOR_INDEX" val="13"/>
  <p:tag name="KSO_WM_UNIT_TEXT_FILL_TYPE" val="1"/>
  <p:tag name="KSO_WM_UNIT_USESOURCEFORMAT_APPLY" val="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diagram20217981_2*l_h_i*1_2_1"/>
  <p:tag name="KSO_WM_TEMPLATE_CATEGORY" val="diagram"/>
  <p:tag name="KSO_WM_TEMPLATE_INDEX" val="20217981"/>
  <p:tag name="KSO_WM_UNIT_LAYERLEVEL" val="1_1_1"/>
  <p:tag name="KSO_WM_TAG_VERSION" val="1.0"/>
  <p:tag name="KSO_WM_BEAUTIFY_FLAG" val="#wm#"/>
  <p:tag name="KSO_WM_UNIT_TEXT_FILL_FORE_SCHEMECOLOR_INDEX_BRIGHTNESS" val="0"/>
  <p:tag name="KSO_WM_UNIT_TEXT_FILL_FORE_SCHEMECOLOR_INDEX" val="5"/>
  <p:tag name="KSO_WM_UNIT_TEXT_FILL_TYPE" val="1"/>
  <p:tag name="KSO_WM_UNIT_USESOURCEFORMAT_APPLY" val="1"/>
</p:tagLst>
</file>

<file path=ppt/tags/tag9.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diagram20217981_2*l_h_a*1_3_1"/>
  <p:tag name="KSO_WM_TEMPLATE_CATEGORY" val="diagram"/>
  <p:tag name="KSO_WM_TEMPLATE_INDEX" val="20217981"/>
  <p:tag name="KSO_WM_UNIT_LAYERLEVEL" val="1_1_1"/>
  <p:tag name="KSO_WM_TAG_VERSION" val="1.0"/>
  <p:tag name="KSO_WM_BEAUTIFY_FLAG" val="#wm#"/>
  <p:tag name="KSO_WM_UNIT_PRESET_TEXT" val="单击此处添加标题"/>
  <p:tag name="KSO_WM_UNIT_TEXT_FILL_FORE_SCHEMECOLOR_INDEX_BRIGHTNESS" val="0.15"/>
  <p:tag name="KSO_WM_UNIT_TEXT_FILL_FORE_SCHEMECOLOR_INDEX" val="13"/>
  <p:tag name="KSO_WM_UNIT_TEXT_FILL_TYPE" val="1"/>
  <p:tag name="KSO_WM_UNIT_USESOURCEFORMAT_APPLY" val="1"/>
</p:tagLst>
</file>

<file path=ppt/theme/theme1.xml><?xml version="1.0" encoding="utf-8"?>
<a:theme xmlns:a="http://schemas.openxmlformats.org/drawingml/2006/main" name="2_默认设计模板">
  <a:themeElements>
    <a:clrScheme name="自定义 64">
      <a:dk1>
        <a:srgbClr val="000000"/>
      </a:dk1>
      <a:lt1>
        <a:srgbClr val="FFFFFF"/>
      </a:lt1>
      <a:dk2>
        <a:srgbClr val="768395"/>
      </a:dk2>
      <a:lt2>
        <a:srgbClr val="F0F0F0"/>
      </a:lt2>
      <a:accent1>
        <a:srgbClr val="BA1E34"/>
      </a:accent1>
      <a:accent2>
        <a:srgbClr val="313D4D"/>
      </a:accent2>
      <a:accent3>
        <a:srgbClr val="425268"/>
      </a:accent3>
      <a:accent4>
        <a:srgbClr val="818181"/>
      </a:accent4>
      <a:accent5>
        <a:srgbClr val="A5A5A5"/>
      </a:accent5>
      <a:accent6>
        <a:srgbClr val="C9C9C9"/>
      </a:accent6>
      <a:hlink>
        <a:srgbClr val="4472C4"/>
      </a:hlink>
      <a:folHlink>
        <a:srgbClr val="BFBFBF"/>
      </a:folHlink>
    </a:clrScheme>
    <a:fontScheme name="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默认设计模板">
  <a:themeElements>
    <a:clrScheme name="自定义 64">
      <a:dk1>
        <a:srgbClr val="000000"/>
      </a:dk1>
      <a:lt1>
        <a:srgbClr val="FFFFFF"/>
      </a:lt1>
      <a:dk2>
        <a:srgbClr val="768395"/>
      </a:dk2>
      <a:lt2>
        <a:srgbClr val="F0F0F0"/>
      </a:lt2>
      <a:accent1>
        <a:srgbClr val="BA1E34"/>
      </a:accent1>
      <a:accent2>
        <a:srgbClr val="313D4D"/>
      </a:accent2>
      <a:accent3>
        <a:srgbClr val="425268"/>
      </a:accent3>
      <a:accent4>
        <a:srgbClr val="818181"/>
      </a:accent4>
      <a:accent5>
        <a:srgbClr val="A5A5A5"/>
      </a:accent5>
      <a:accent6>
        <a:srgbClr val="C9C9C9"/>
      </a:accent6>
      <a:hlink>
        <a:srgbClr val="4472C4"/>
      </a:hlink>
      <a:folHlink>
        <a:srgbClr val="BFBFBF"/>
      </a:folHlink>
    </a:clrScheme>
    <a:fontScheme name="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5_默认设计模板">
  <a:themeElements>
    <a:clrScheme name="自定义 27">
      <a:dk1>
        <a:srgbClr val="3D3D3D"/>
      </a:dk1>
      <a:lt1>
        <a:srgbClr val="FFFFFF"/>
      </a:lt1>
      <a:dk2>
        <a:srgbClr val="7F7F7F"/>
      </a:dk2>
      <a:lt2>
        <a:srgbClr val="F6F6F6"/>
      </a:lt2>
      <a:accent1>
        <a:srgbClr val="BD2531"/>
      </a:accent1>
      <a:accent2>
        <a:srgbClr val="F45137"/>
      </a:accent2>
      <a:accent3>
        <a:srgbClr val="3F3F3F"/>
      </a:accent3>
      <a:accent4>
        <a:srgbClr val="7F7F7F"/>
      </a:accent4>
      <a:accent5>
        <a:srgbClr val="F45137"/>
      </a:accent5>
      <a:accent6>
        <a:srgbClr val="3D3D3D"/>
      </a:accent6>
      <a:hlink>
        <a:srgbClr val="BD2531"/>
      </a:hlink>
      <a:folHlink>
        <a:srgbClr val="3D3D3D"/>
      </a:folHlink>
    </a:clrScheme>
    <a:fontScheme name="kqvh3dl5">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txDef>
      <a:spPr>
        <a:noFill/>
      </a:spPr>
      <a:bodyPr wrap="square" rtlCol="0">
        <a:spAutoFit/>
      </a:bodyPr>
      <a:lstStyle>
        <a:defPPr algn="l">
          <a:defRPr/>
        </a:defPPr>
      </a:lstStyle>
    </a:tx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64">
    <a:dk1>
      <a:srgbClr val="000000"/>
    </a:dk1>
    <a:lt1>
      <a:srgbClr val="FFFFFF"/>
    </a:lt1>
    <a:dk2>
      <a:srgbClr val="768395"/>
    </a:dk2>
    <a:lt2>
      <a:srgbClr val="F0F0F0"/>
    </a:lt2>
    <a:accent1>
      <a:srgbClr val="BA1E34"/>
    </a:accent1>
    <a:accent2>
      <a:srgbClr val="313D4D"/>
    </a:accent2>
    <a:accent3>
      <a:srgbClr val="425268"/>
    </a:accent3>
    <a:accent4>
      <a:srgbClr val="818181"/>
    </a:accent4>
    <a:accent5>
      <a:srgbClr val="A5A5A5"/>
    </a:accent5>
    <a:accent6>
      <a:srgbClr val="C9C9C9"/>
    </a:accent6>
    <a:hlink>
      <a:srgbClr val="4472C4"/>
    </a:hlink>
    <a:folHlink>
      <a:srgbClr val="BFBFBF"/>
    </a:folHlink>
  </a:clrScheme>
</a:themeOverride>
</file>

<file path=ppt/theme/themeOverride10.xml><?xml version="1.0" encoding="utf-8"?>
<a:themeOverride xmlns:a="http://schemas.openxmlformats.org/drawingml/2006/main">
  <a:clrScheme name="自定义 64">
    <a:dk1>
      <a:srgbClr val="000000"/>
    </a:dk1>
    <a:lt1>
      <a:srgbClr val="FFFFFF"/>
    </a:lt1>
    <a:dk2>
      <a:srgbClr val="768395"/>
    </a:dk2>
    <a:lt2>
      <a:srgbClr val="F0F0F0"/>
    </a:lt2>
    <a:accent1>
      <a:srgbClr val="BA1E34"/>
    </a:accent1>
    <a:accent2>
      <a:srgbClr val="313D4D"/>
    </a:accent2>
    <a:accent3>
      <a:srgbClr val="425268"/>
    </a:accent3>
    <a:accent4>
      <a:srgbClr val="818181"/>
    </a:accent4>
    <a:accent5>
      <a:srgbClr val="A5A5A5"/>
    </a:accent5>
    <a:accent6>
      <a:srgbClr val="C9C9C9"/>
    </a:accent6>
    <a:hlink>
      <a:srgbClr val="4472C4"/>
    </a:hlink>
    <a:folHlink>
      <a:srgbClr val="BFBFBF"/>
    </a:folHlink>
  </a:clrScheme>
</a:themeOverride>
</file>

<file path=ppt/theme/themeOverride11.xml><?xml version="1.0" encoding="utf-8"?>
<a:themeOverride xmlns:a="http://schemas.openxmlformats.org/drawingml/2006/main">
  <a:clrScheme name="自定义 64">
    <a:dk1>
      <a:srgbClr val="000000"/>
    </a:dk1>
    <a:lt1>
      <a:srgbClr val="FFFFFF"/>
    </a:lt1>
    <a:dk2>
      <a:srgbClr val="768395"/>
    </a:dk2>
    <a:lt2>
      <a:srgbClr val="F0F0F0"/>
    </a:lt2>
    <a:accent1>
      <a:srgbClr val="BA1E34"/>
    </a:accent1>
    <a:accent2>
      <a:srgbClr val="313D4D"/>
    </a:accent2>
    <a:accent3>
      <a:srgbClr val="425268"/>
    </a:accent3>
    <a:accent4>
      <a:srgbClr val="818181"/>
    </a:accent4>
    <a:accent5>
      <a:srgbClr val="A5A5A5"/>
    </a:accent5>
    <a:accent6>
      <a:srgbClr val="C9C9C9"/>
    </a:accent6>
    <a:hlink>
      <a:srgbClr val="4472C4"/>
    </a:hlink>
    <a:folHlink>
      <a:srgbClr val="BFBFBF"/>
    </a:folHlink>
  </a:clrScheme>
</a:themeOverride>
</file>

<file path=ppt/theme/themeOverride12.xml><?xml version="1.0" encoding="utf-8"?>
<a:themeOverride xmlns:a="http://schemas.openxmlformats.org/drawingml/2006/main">
  <a:clrScheme name="自定义 64">
    <a:dk1>
      <a:srgbClr val="000000"/>
    </a:dk1>
    <a:lt1>
      <a:srgbClr val="FFFFFF"/>
    </a:lt1>
    <a:dk2>
      <a:srgbClr val="768395"/>
    </a:dk2>
    <a:lt2>
      <a:srgbClr val="F0F0F0"/>
    </a:lt2>
    <a:accent1>
      <a:srgbClr val="BA1E34"/>
    </a:accent1>
    <a:accent2>
      <a:srgbClr val="313D4D"/>
    </a:accent2>
    <a:accent3>
      <a:srgbClr val="425268"/>
    </a:accent3>
    <a:accent4>
      <a:srgbClr val="818181"/>
    </a:accent4>
    <a:accent5>
      <a:srgbClr val="A5A5A5"/>
    </a:accent5>
    <a:accent6>
      <a:srgbClr val="C9C9C9"/>
    </a:accent6>
    <a:hlink>
      <a:srgbClr val="4472C4"/>
    </a:hlink>
    <a:folHlink>
      <a:srgbClr val="BFBFBF"/>
    </a:folHlink>
  </a:clrScheme>
</a:themeOverride>
</file>

<file path=ppt/theme/themeOverride2.xml><?xml version="1.0" encoding="utf-8"?>
<a:themeOverride xmlns:a="http://schemas.openxmlformats.org/drawingml/2006/main">
  <a:clrScheme name="自定义 64">
    <a:dk1>
      <a:srgbClr val="000000"/>
    </a:dk1>
    <a:lt1>
      <a:srgbClr val="FFFFFF"/>
    </a:lt1>
    <a:dk2>
      <a:srgbClr val="768395"/>
    </a:dk2>
    <a:lt2>
      <a:srgbClr val="F0F0F0"/>
    </a:lt2>
    <a:accent1>
      <a:srgbClr val="BA1E34"/>
    </a:accent1>
    <a:accent2>
      <a:srgbClr val="313D4D"/>
    </a:accent2>
    <a:accent3>
      <a:srgbClr val="425268"/>
    </a:accent3>
    <a:accent4>
      <a:srgbClr val="818181"/>
    </a:accent4>
    <a:accent5>
      <a:srgbClr val="A5A5A5"/>
    </a:accent5>
    <a:accent6>
      <a:srgbClr val="C9C9C9"/>
    </a:accent6>
    <a:hlink>
      <a:srgbClr val="4472C4"/>
    </a:hlink>
    <a:folHlink>
      <a:srgbClr val="BFBFBF"/>
    </a:folHlink>
  </a:clrScheme>
</a:themeOverride>
</file>

<file path=ppt/theme/themeOverride3.xml><?xml version="1.0" encoding="utf-8"?>
<a:themeOverride xmlns:a="http://schemas.openxmlformats.org/drawingml/2006/main">
  <a:clrScheme name="自定义 64">
    <a:dk1>
      <a:srgbClr val="000000"/>
    </a:dk1>
    <a:lt1>
      <a:srgbClr val="FFFFFF"/>
    </a:lt1>
    <a:dk2>
      <a:srgbClr val="768395"/>
    </a:dk2>
    <a:lt2>
      <a:srgbClr val="F0F0F0"/>
    </a:lt2>
    <a:accent1>
      <a:srgbClr val="BA1E34"/>
    </a:accent1>
    <a:accent2>
      <a:srgbClr val="313D4D"/>
    </a:accent2>
    <a:accent3>
      <a:srgbClr val="425268"/>
    </a:accent3>
    <a:accent4>
      <a:srgbClr val="818181"/>
    </a:accent4>
    <a:accent5>
      <a:srgbClr val="A5A5A5"/>
    </a:accent5>
    <a:accent6>
      <a:srgbClr val="C9C9C9"/>
    </a:accent6>
    <a:hlink>
      <a:srgbClr val="4472C4"/>
    </a:hlink>
    <a:folHlink>
      <a:srgbClr val="BFBFBF"/>
    </a:folHlink>
  </a:clrScheme>
</a:themeOverride>
</file>

<file path=ppt/theme/themeOverride4.xml><?xml version="1.0" encoding="utf-8"?>
<a:themeOverride xmlns:a="http://schemas.openxmlformats.org/drawingml/2006/main">
  <a:clrScheme name="自定义 64">
    <a:dk1>
      <a:srgbClr val="000000"/>
    </a:dk1>
    <a:lt1>
      <a:srgbClr val="FFFFFF"/>
    </a:lt1>
    <a:dk2>
      <a:srgbClr val="768395"/>
    </a:dk2>
    <a:lt2>
      <a:srgbClr val="F0F0F0"/>
    </a:lt2>
    <a:accent1>
      <a:srgbClr val="BA1E34"/>
    </a:accent1>
    <a:accent2>
      <a:srgbClr val="313D4D"/>
    </a:accent2>
    <a:accent3>
      <a:srgbClr val="425268"/>
    </a:accent3>
    <a:accent4>
      <a:srgbClr val="818181"/>
    </a:accent4>
    <a:accent5>
      <a:srgbClr val="A5A5A5"/>
    </a:accent5>
    <a:accent6>
      <a:srgbClr val="C9C9C9"/>
    </a:accent6>
    <a:hlink>
      <a:srgbClr val="4472C4"/>
    </a:hlink>
    <a:folHlink>
      <a:srgbClr val="BFBFBF"/>
    </a:folHlink>
  </a:clrScheme>
</a:themeOverride>
</file>

<file path=ppt/theme/themeOverride5.xml><?xml version="1.0" encoding="utf-8"?>
<a:themeOverride xmlns:a="http://schemas.openxmlformats.org/drawingml/2006/main">
  <a:clrScheme name="自定义 64">
    <a:dk1>
      <a:srgbClr val="000000"/>
    </a:dk1>
    <a:lt1>
      <a:srgbClr val="FFFFFF"/>
    </a:lt1>
    <a:dk2>
      <a:srgbClr val="768395"/>
    </a:dk2>
    <a:lt2>
      <a:srgbClr val="F0F0F0"/>
    </a:lt2>
    <a:accent1>
      <a:srgbClr val="BA1E34"/>
    </a:accent1>
    <a:accent2>
      <a:srgbClr val="313D4D"/>
    </a:accent2>
    <a:accent3>
      <a:srgbClr val="425268"/>
    </a:accent3>
    <a:accent4>
      <a:srgbClr val="818181"/>
    </a:accent4>
    <a:accent5>
      <a:srgbClr val="A5A5A5"/>
    </a:accent5>
    <a:accent6>
      <a:srgbClr val="C9C9C9"/>
    </a:accent6>
    <a:hlink>
      <a:srgbClr val="4472C4"/>
    </a:hlink>
    <a:folHlink>
      <a:srgbClr val="BFBFBF"/>
    </a:folHlink>
  </a:clrScheme>
</a:themeOverride>
</file>

<file path=ppt/theme/themeOverride6.xml><?xml version="1.0" encoding="utf-8"?>
<a:themeOverride xmlns:a="http://schemas.openxmlformats.org/drawingml/2006/main">
  <a:clrScheme name="自定义 64">
    <a:dk1>
      <a:srgbClr val="000000"/>
    </a:dk1>
    <a:lt1>
      <a:srgbClr val="FFFFFF"/>
    </a:lt1>
    <a:dk2>
      <a:srgbClr val="768395"/>
    </a:dk2>
    <a:lt2>
      <a:srgbClr val="F0F0F0"/>
    </a:lt2>
    <a:accent1>
      <a:srgbClr val="BA1E34"/>
    </a:accent1>
    <a:accent2>
      <a:srgbClr val="313D4D"/>
    </a:accent2>
    <a:accent3>
      <a:srgbClr val="425268"/>
    </a:accent3>
    <a:accent4>
      <a:srgbClr val="818181"/>
    </a:accent4>
    <a:accent5>
      <a:srgbClr val="A5A5A5"/>
    </a:accent5>
    <a:accent6>
      <a:srgbClr val="C9C9C9"/>
    </a:accent6>
    <a:hlink>
      <a:srgbClr val="4472C4"/>
    </a:hlink>
    <a:folHlink>
      <a:srgbClr val="BFBFBF"/>
    </a:folHlink>
  </a:clrScheme>
</a:themeOverride>
</file>

<file path=ppt/theme/themeOverride7.xml><?xml version="1.0" encoding="utf-8"?>
<a:themeOverride xmlns:a="http://schemas.openxmlformats.org/drawingml/2006/main">
  <a:clrScheme name="自定义 64">
    <a:dk1>
      <a:srgbClr val="000000"/>
    </a:dk1>
    <a:lt1>
      <a:srgbClr val="FFFFFF"/>
    </a:lt1>
    <a:dk2>
      <a:srgbClr val="768395"/>
    </a:dk2>
    <a:lt2>
      <a:srgbClr val="F0F0F0"/>
    </a:lt2>
    <a:accent1>
      <a:srgbClr val="BA1E34"/>
    </a:accent1>
    <a:accent2>
      <a:srgbClr val="313D4D"/>
    </a:accent2>
    <a:accent3>
      <a:srgbClr val="425268"/>
    </a:accent3>
    <a:accent4>
      <a:srgbClr val="818181"/>
    </a:accent4>
    <a:accent5>
      <a:srgbClr val="A5A5A5"/>
    </a:accent5>
    <a:accent6>
      <a:srgbClr val="C9C9C9"/>
    </a:accent6>
    <a:hlink>
      <a:srgbClr val="4472C4"/>
    </a:hlink>
    <a:folHlink>
      <a:srgbClr val="BFBFBF"/>
    </a:folHlink>
  </a:clrScheme>
</a:themeOverride>
</file>

<file path=ppt/theme/themeOverride8.xml><?xml version="1.0" encoding="utf-8"?>
<a:themeOverride xmlns:a="http://schemas.openxmlformats.org/drawingml/2006/main">
  <a:clrScheme name="自定义 64">
    <a:dk1>
      <a:srgbClr val="000000"/>
    </a:dk1>
    <a:lt1>
      <a:srgbClr val="FFFFFF"/>
    </a:lt1>
    <a:dk2>
      <a:srgbClr val="768395"/>
    </a:dk2>
    <a:lt2>
      <a:srgbClr val="F0F0F0"/>
    </a:lt2>
    <a:accent1>
      <a:srgbClr val="BA1E34"/>
    </a:accent1>
    <a:accent2>
      <a:srgbClr val="313D4D"/>
    </a:accent2>
    <a:accent3>
      <a:srgbClr val="425268"/>
    </a:accent3>
    <a:accent4>
      <a:srgbClr val="818181"/>
    </a:accent4>
    <a:accent5>
      <a:srgbClr val="A5A5A5"/>
    </a:accent5>
    <a:accent6>
      <a:srgbClr val="C9C9C9"/>
    </a:accent6>
    <a:hlink>
      <a:srgbClr val="4472C4"/>
    </a:hlink>
    <a:folHlink>
      <a:srgbClr val="BFBFBF"/>
    </a:folHlink>
  </a:clrScheme>
</a:themeOverride>
</file>

<file path=ppt/theme/themeOverride9.xml><?xml version="1.0" encoding="utf-8"?>
<a:themeOverride xmlns:a="http://schemas.openxmlformats.org/drawingml/2006/main">
  <a:clrScheme name="自定义 64">
    <a:dk1>
      <a:srgbClr val="000000"/>
    </a:dk1>
    <a:lt1>
      <a:srgbClr val="FFFFFF"/>
    </a:lt1>
    <a:dk2>
      <a:srgbClr val="768395"/>
    </a:dk2>
    <a:lt2>
      <a:srgbClr val="F0F0F0"/>
    </a:lt2>
    <a:accent1>
      <a:srgbClr val="BA1E34"/>
    </a:accent1>
    <a:accent2>
      <a:srgbClr val="313D4D"/>
    </a:accent2>
    <a:accent3>
      <a:srgbClr val="425268"/>
    </a:accent3>
    <a:accent4>
      <a:srgbClr val="818181"/>
    </a:accent4>
    <a:accent5>
      <a:srgbClr val="A5A5A5"/>
    </a:accent5>
    <a:accent6>
      <a:srgbClr val="C9C9C9"/>
    </a:accent6>
    <a:hlink>
      <a:srgbClr val="4472C4"/>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红黑简约商务（鲜红）</Template>
  <TotalTime>0</TotalTime>
  <Words>4123</Words>
  <Application>WPS 演示</Application>
  <PresentationFormat>自定义</PresentationFormat>
  <Paragraphs>121</Paragraphs>
  <Slides>12</Slides>
  <Notes>20</Notes>
  <HiddenSlides>0</HiddenSlides>
  <MMClips>0</MMClips>
  <ScaleCrop>false</ScaleCrop>
  <HeadingPairs>
    <vt:vector size="8" baseType="variant">
      <vt:variant>
        <vt:lpstr>已用的字体</vt:lpstr>
      </vt:variant>
      <vt:variant>
        <vt:i4>12</vt:i4>
      </vt:variant>
      <vt:variant>
        <vt:lpstr>主题</vt:lpstr>
      </vt:variant>
      <vt:variant>
        <vt:i4>3</vt:i4>
      </vt:variant>
      <vt:variant>
        <vt:lpstr>嵌入 OLE 服务器</vt:lpstr>
      </vt:variant>
      <vt:variant>
        <vt:i4>3</vt:i4>
      </vt:variant>
      <vt:variant>
        <vt:lpstr>幻灯片标题</vt:lpstr>
      </vt:variant>
      <vt:variant>
        <vt:i4>12</vt:i4>
      </vt:variant>
    </vt:vector>
  </HeadingPairs>
  <TitlesOfParts>
    <vt:vector size="30" baseType="lpstr">
      <vt:lpstr>Arial</vt:lpstr>
      <vt:lpstr>宋体</vt:lpstr>
      <vt:lpstr>Wingdings</vt:lpstr>
      <vt:lpstr>微软雅黑</vt:lpstr>
      <vt:lpstr>仿宋_GB2312</vt:lpstr>
      <vt:lpstr>仿宋</vt:lpstr>
      <vt:lpstr>Calibri</vt:lpstr>
      <vt:lpstr>Impact</vt:lpstr>
      <vt:lpstr>Times New Roman</vt:lpstr>
      <vt:lpstr>微软雅黑 Light</vt:lpstr>
      <vt:lpstr>Wingdings</vt:lpstr>
      <vt:lpstr>Arial Unicode MS</vt:lpstr>
      <vt:lpstr>2_默认设计模板</vt:lpstr>
      <vt:lpstr>3_默认设计模板</vt:lpstr>
      <vt:lpstr>5_默认设计模板</vt:lpstr>
      <vt:lpstr>Equation.KSEE3</vt:lpstr>
      <vt:lpstr>Visio.Drawing.15</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cp:lastModifiedBy>27902</cp:lastModifiedBy>
  <cp:revision>163</cp:revision>
  <dcterms:created xsi:type="dcterms:W3CDTF">2019-10-22T07:13:00Z</dcterms:created>
  <dcterms:modified xsi:type="dcterms:W3CDTF">2022-11-02T05:29:00Z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2052-11.1.0.12763</vt:lpwstr>
  </property>
  <property fmtid="{D5CDD505-2E9C-101B-9397-08002B2CF9AE}" pid="3" name="ICV">
    <vt:lpwstr>7A44880676BD45B5832360A07891CA56</vt:lpwstr>
  </property>
</Properties>
</file>