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1" r:id="rId7"/>
    <p:sldId id="265" r:id="rId8"/>
    <p:sldId id="266" r:id="rId9"/>
    <p:sldId id="267" r:id="rId10"/>
    <p:sldId id="263" r:id="rId11"/>
    <p:sldId id="268" r:id="rId12"/>
    <p:sldId id="271" r:id="rId13"/>
    <p:sldId id="275" r:id="rId14"/>
    <p:sldId id="276" r:id="rId15"/>
    <p:sldId id="277" r:id="rId16"/>
    <p:sldId id="269" r:id="rId17"/>
    <p:sldId id="272" r:id="rId18"/>
    <p:sldId id="278" r:id="rId19"/>
    <p:sldId id="279" r:id="rId20"/>
    <p:sldId id="280" r:id="rId21"/>
    <p:sldId id="281" r:id="rId22"/>
    <p:sldId id="282" r:id="rId23"/>
    <p:sldId id="283" r:id="rId24"/>
    <p:sldId id="270" r:id="rId25"/>
    <p:sldId id="273" r:id="rId26"/>
    <p:sldId id="274"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94.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尊敬的各位领导、老师，亲爱的各位同学</a:t>
            </a:r>
            <a:r>
              <a:rPr lang="zh-CN" altLang="en-US"/>
              <a:t>们，大家</a:t>
            </a:r>
            <a:r>
              <a:rPr lang="zh-CN" altLang="en-US"/>
              <a:t>下午好。</a:t>
            </a:r>
            <a:endParaRPr lang="zh-CN" altLang="en-US"/>
          </a:p>
          <a:p>
            <a:endParaRPr lang="zh-CN" altLang="en-US"/>
          </a:p>
          <a:p>
            <a:r>
              <a:rPr lang="zh-CN" altLang="en-US"/>
              <a:t>我是来自中国科学技术大学的张浩天，很荣幸能在这里跟大家</a:t>
            </a:r>
            <a:r>
              <a:rPr lang="zh-CN" altLang="en-US"/>
              <a:t>一起分享</a:t>
            </a:r>
            <a:r>
              <a:rPr lang="zh-CN" altLang="en-US"/>
              <a:t>交流，今天我的报告题目为《可信的端到端深度学生知识画像建模</a:t>
            </a:r>
            <a:r>
              <a:rPr lang="zh-CN" altLang="en-US"/>
              <a:t>方法》</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首先是知识粒度交互表征模块，因为学生知识画像需要在知识粒度上对学生掌握度进行刻画，因此</a:t>
            </a:r>
            <a:r>
              <a:rPr lang="zh-CN" altLang="en-US"/>
              <a:t>我们需要有效的区分不同知识概念上的学生</a:t>
            </a:r>
            <a:r>
              <a:rPr lang="zh-CN" altLang="en-US"/>
              <a:t>交互</a:t>
            </a:r>
            <a:endParaRPr lang="zh-CN" altLang="en-US"/>
          </a:p>
          <a:p>
            <a:endParaRPr lang="zh-CN" altLang="en-US"/>
          </a:p>
          <a:p>
            <a:r>
              <a:rPr lang="zh-CN" altLang="en-US"/>
              <a:t>该模块包含三个部分，知识聚合部分考虑知识点之间普遍存在的关联关系，通过关系矩阵将关联知识点的向量进行融合从而得到信息更丰富的</a:t>
            </a:r>
            <a:r>
              <a:rPr lang="zh-CN" altLang="en-US"/>
              <a:t>表示</a:t>
            </a:r>
            <a:endParaRPr lang="zh-CN" altLang="en-US"/>
          </a:p>
          <a:p>
            <a:endParaRPr lang="zh-CN" altLang="en-US"/>
          </a:p>
          <a:p>
            <a:r>
              <a:rPr lang="zh-CN" altLang="en-US"/>
              <a:t>特征嵌入部分</a:t>
            </a:r>
            <a:r>
              <a:rPr lang="zh-CN" altLang="en-US">
                <a:sym typeface="+mn-ea"/>
              </a:rPr>
              <a:t>使用经典测量理论中的项目难度分析方法计算</a:t>
            </a:r>
            <a:r>
              <a:rPr lang="zh-CN" altLang="en-US"/>
              <a:t>题目难度以及知识点概念难度并表示成</a:t>
            </a:r>
            <a:r>
              <a:rPr lang="zh-CN" altLang="en-US"/>
              <a:t>嵌入向量</a:t>
            </a:r>
            <a:endParaRPr lang="zh-CN" altLang="en-US"/>
          </a:p>
          <a:p>
            <a:endParaRPr lang="zh-CN" altLang="en-US"/>
          </a:p>
          <a:p>
            <a:r>
              <a:rPr lang="zh-CN" altLang="en-US"/>
              <a:t>特征融合部分则通过</a:t>
            </a:r>
            <a:r>
              <a:rPr lang="en-US" altLang="zh-CN"/>
              <a:t>MLP</a:t>
            </a:r>
            <a:r>
              <a:rPr lang="zh-CN" altLang="en-US"/>
              <a:t>多层感知机将难度表征，知识表征以及作答表征进行融合得到最终的交互表征</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然后是知识状态序列建模模块，该模块旨在挖掘知识粒度上的学生知识状态</a:t>
            </a:r>
            <a:r>
              <a:rPr lang="zh-CN" altLang="en-US"/>
              <a:t>变化。</a:t>
            </a:r>
            <a:endParaRPr lang="zh-CN" altLang="en-US"/>
          </a:p>
          <a:p>
            <a:endParaRPr lang="zh-CN" altLang="en-US"/>
          </a:p>
          <a:p>
            <a:r>
              <a:rPr lang="zh-CN" altLang="en-US"/>
              <a:t>传统的知识追踪任务往往关注的是学生在连续时刻的表现，并且在预测时保障未来信息是不可见的，因此知识追踪方法尝尝使用单向</a:t>
            </a:r>
            <a:r>
              <a:rPr lang="en-US" altLang="zh-CN"/>
              <a:t>LSTM</a:t>
            </a:r>
            <a:r>
              <a:rPr lang="zh-CN" altLang="en-US"/>
              <a:t>进行连续单向单步</a:t>
            </a:r>
            <a:r>
              <a:rPr lang="zh-CN" altLang="en-US"/>
              <a:t>推断</a:t>
            </a:r>
            <a:endParaRPr lang="zh-CN" altLang="en-US"/>
          </a:p>
          <a:p>
            <a:endParaRPr lang="zh-CN" altLang="en-US"/>
          </a:p>
          <a:p>
            <a:r>
              <a:rPr lang="zh-CN" altLang="en-US"/>
              <a:t>与之不同，知识画像是阶段性诊断而非一步一画像，预测时刻是不连续的，且画像时所有序列都是可见的，因此我们使用双向双层</a:t>
            </a:r>
            <a:r>
              <a:rPr lang="en-US" altLang="zh-CN"/>
              <a:t>LSTM</a:t>
            </a:r>
            <a:r>
              <a:rPr lang="zh-CN" altLang="en-US"/>
              <a:t>进行阶段静态序列</a:t>
            </a:r>
            <a:r>
              <a:rPr lang="zh-CN" altLang="en-US"/>
              <a:t>推断</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是画像预测模块，要想在知识粒度上得到可信的学生知识画像，我们需要给予不同的历史状态不同的注意力，也就是与当前画像知识概念跟相关的状态应该收到更多的关注，因此在最后预测模块我们设计了多头注意力池化层，来对历史状态给予不同的注意力并进行一个融合，得到学生最终的知识状态，并进行画像值的</a:t>
            </a:r>
            <a:r>
              <a:rPr lang="zh-CN" altLang="en-US"/>
              <a:t>计算。</a:t>
            </a:r>
            <a:endParaRPr lang="zh-CN" altLang="en-US"/>
          </a:p>
          <a:p>
            <a:endParaRPr lang="zh-CN" altLang="en-US"/>
          </a:p>
          <a:p>
            <a:r>
              <a:rPr lang="zh-CN" altLang="en-US"/>
              <a:t>最后通过最小化预测值和真实值之间的交叉熵对数损失，来得到可信的学生知识画像。这里，学生画像真实值的相似构建将在后面</a:t>
            </a:r>
            <a:r>
              <a:rPr lang="zh-CN" altLang="en-US"/>
              <a:t>介绍。</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实验使用了三个常用的数据集，分别是</a:t>
            </a:r>
            <a:r>
              <a:rPr lang="en-US" altLang="zh-CN"/>
              <a:t>assist</a:t>
            </a:r>
            <a:r>
              <a:rPr lang="zh-CN" altLang="en-US"/>
              <a:t>，</a:t>
            </a:r>
            <a:r>
              <a:rPr lang="en-US" altLang="zh-CN"/>
              <a:t>Junyi</a:t>
            </a:r>
            <a:r>
              <a:rPr lang="zh-CN" altLang="en-US"/>
              <a:t>以及</a:t>
            </a:r>
            <a:r>
              <a:rPr lang="en-US" altLang="zh-CN"/>
              <a:t>MATH</a:t>
            </a:r>
            <a:r>
              <a:rPr lang="zh-CN" altLang="en-US"/>
              <a:t>数据集，数据集的详细统计信息如表</a:t>
            </a:r>
            <a:r>
              <a:rPr lang="zh-CN" altLang="en-US"/>
              <a:t>所示</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下面介绍以下画像场景的</a:t>
            </a:r>
            <a:r>
              <a:rPr lang="zh-CN" altLang="en-US"/>
              <a:t>相似构建，</a:t>
            </a:r>
            <a:endParaRPr lang="zh-CN" altLang="en-US"/>
          </a:p>
          <a:p>
            <a:endParaRPr lang="zh-CN" altLang="en-US"/>
          </a:p>
          <a:p>
            <a:r>
              <a:rPr lang="zh-CN" altLang="en-US"/>
              <a:t>对于</a:t>
            </a:r>
            <a:r>
              <a:rPr lang="en-US" altLang="zh-CN"/>
              <a:t>MATH</a:t>
            </a:r>
            <a:r>
              <a:rPr lang="zh-CN" altLang="en-US"/>
              <a:t>数据集，。。</a:t>
            </a:r>
            <a:endParaRPr lang="zh-CN" altLang="en-US"/>
          </a:p>
          <a:p>
            <a:r>
              <a:rPr lang="zh-CN" altLang="en-US"/>
              <a:t>对于</a:t>
            </a:r>
            <a:r>
              <a:rPr lang="en-US" altLang="zh-CN"/>
              <a:t>ASsist</a:t>
            </a:r>
            <a:r>
              <a:rPr lang="zh-CN" altLang="en-US"/>
              <a:t>和</a:t>
            </a:r>
            <a:r>
              <a:rPr lang="en-US" altLang="zh-CN"/>
              <a:t>Junyi</a:t>
            </a:r>
            <a:r>
              <a:rPr lang="zh-CN" altLang="en-US"/>
              <a:t>数据集，因为其不存在天然的测评时刻，</a:t>
            </a:r>
            <a:r>
              <a:rPr lang="zh-CN" altLang="en-US"/>
              <a:t>因此。。</a:t>
            </a:r>
            <a:endParaRPr lang="zh-CN" altLang="en-US"/>
          </a:p>
          <a:p>
            <a:endParaRPr lang="zh-CN" altLang="en-US"/>
          </a:p>
          <a:p>
            <a:r>
              <a:rPr lang="zh-CN" altLang="en-US"/>
              <a:t>另外，真是画像</a:t>
            </a:r>
            <a:r>
              <a:rPr lang="zh-CN" altLang="en-US"/>
              <a:t>值。。</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实验中我们与知识追踪类画像方法进行了对比，这类方法根据画像特点可分为两</a:t>
            </a:r>
            <a:r>
              <a:rPr lang="zh-CN" altLang="en-US"/>
              <a:t>类，。。。</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最终，在学生知识画像预测任务上我们使用</a:t>
            </a:r>
            <a:r>
              <a:rPr lang="en-US" altLang="zh-CN"/>
              <a:t>ACC,AUC</a:t>
            </a:r>
            <a:r>
              <a:rPr lang="zh-CN" altLang="en-US"/>
              <a:t>，</a:t>
            </a:r>
            <a:r>
              <a:rPr lang="en-US" altLang="zh-CN"/>
              <a:t>RMSE</a:t>
            </a:r>
            <a:r>
              <a:rPr lang="zh-CN" altLang="en-US"/>
              <a:t>三项指标进行评估，我们的</a:t>
            </a:r>
            <a:r>
              <a:rPr lang="en-US" altLang="zh-CN"/>
              <a:t>DKP</a:t>
            </a:r>
            <a:r>
              <a:rPr lang="zh-CN" altLang="en-US"/>
              <a:t>模型都得到了最好</a:t>
            </a:r>
            <a:r>
              <a:rPr lang="zh-CN" altLang="en-US"/>
              <a:t>结果。</a:t>
            </a:r>
            <a:endParaRPr lang="zh-CN" altLang="en-US"/>
          </a:p>
          <a:p>
            <a:endParaRPr lang="zh-CN" altLang="en-US"/>
          </a:p>
          <a:p>
            <a:r>
              <a:rPr lang="zh-CN" altLang="en-US"/>
              <a:t>同时，考虑到线上实际应用场景下对模型推理速度上的要求，我们对模型进行了推理速度的实验对比，从实验表格中可以看到，由于基于隐层预测的</a:t>
            </a:r>
            <a:r>
              <a:rPr lang="en-US" altLang="zh-CN"/>
              <a:t>DKT</a:t>
            </a:r>
            <a:r>
              <a:rPr lang="zh-CN" altLang="en-US"/>
              <a:t>，</a:t>
            </a:r>
            <a:r>
              <a:rPr lang="en-US" altLang="zh-CN"/>
              <a:t>DKVMN</a:t>
            </a:r>
            <a:r>
              <a:rPr lang="zh-CN" altLang="en-US"/>
              <a:t>和</a:t>
            </a:r>
            <a:r>
              <a:rPr lang="en-US" altLang="zh-CN"/>
              <a:t>SAKT</a:t>
            </a:r>
            <a:r>
              <a:rPr lang="zh-CN" altLang="en-US"/>
              <a:t>是直接进行向量索引，因此较基于题目预测的</a:t>
            </a:r>
            <a:r>
              <a:rPr lang="en-US" altLang="zh-CN"/>
              <a:t>AKT,LPKT</a:t>
            </a:r>
            <a:r>
              <a:rPr lang="zh-CN" altLang="en-US"/>
              <a:t>速度更快，而</a:t>
            </a:r>
            <a:r>
              <a:rPr lang="en-US" altLang="zh-CN"/>
              <a:t>DKP</a:t>
            </a:r>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然后，为了验证模型各部分设计的有效性，我们进行了。。。</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下面，我将从以下五个方面展开介绍，首先是</a:t>
            </a:r>
            <a:r>
              <a:rPr lang="zh-CN" altLang="en-US"/>
              <a:t>研究背景</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55600" indent="-342900" algn="l" rtl="0" eaLnBrk="0" fontAlgn="auto">
              <a:lnSpc>
                <a:spcPct val="133000"/>
              </a:lnSpc>
              <a:buFont typeface="Wingdings" panose="05000000000000000000" charset="0"/>
              <a:buChar char="Ø"/>
            </a:pP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用户建模是一项基本任务，它旨在通过分析用户显式的行为数据，从而推断出用户难以观察的隐式画像特征，如能力，偏好，习惯，倾向等等</a:t>
            </a: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a:t>
            </a:r>
            <a:endParaRPr spc="0"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a:p>
            <a:pPr marL="355600" indent="-342900" algn="l" rtl="0" eaLnBrk="0" fontAlgn="auto">
              <a:lnSpc>
                <a:spcPct val="133000"/>
              </a:lnSpc>
              <a:buFont typeface="Wingdings" panose="05000000000000000000" charset="0"/>
              <a:buChar char="Ø"/>
            </a:pP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学生知识画像是学生在不同知识概念上的掌握程度的全面精准的表示</a:t>
            </a: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，基于这个表</a:t>
            </a:r>
            <a:r>
              <a:rPr lang="en-US" alt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  </a:t>
            </a: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示智能教育系统可以为学生提供个性化的服务（习题推荐，学习路径规划等）。</a:t>
            </a:r>
            <a:endParaRPr lang="zh-CN" spc="0"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355600" indent="-342900" algn="l" rtl="0" eaLnBrk="0">
              <a:lnSpc>
                <a:spcPct val="133000"/>
              </a:lnSpc>
              <a:buClrTx/>
              <a:buSzTx/>
              <a:buFont typeface="Wingdings" panose="05000000000000000000" charset="0"/>
              <a:buChar char="Ø"/>
            </a:pP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现有的学生知识画像建模任务及应用中，往往使用知识追踪</a:t>
            </a:r>
            <a:r>
              <a:rPr dirty="0">
                <a:solidFill>
                  <a:srgbClr val="595959">
                    <a:alpha val="100000"/>
                  </a:srgbClr>
                </a:solidFill>
                <a:latin typeface="Times New Roman" panose="02020603050405020304" charset="0"/>
                <a:ea typeface="微软雅黑" panose="020B0503020204020204" charset="-122"/>
                <a:cs typeface="Times New Roman" panose="02020603050405020304" charset="0"/>
                <a:sym typeface="+mn-ea"/>
              </a:rPr>
              <a:t>（knowledge tracing, KT）</a:t>
            </a: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类方法刻画学生</a:t>
            </a: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a:t>
            </a:r>
            <a:endPar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a:p>
            <a:pPr marL="355600" indent="-342900" algn="l" rtl="0" eaLnBrk="0">
              <a:lnSpc>
                <a:spcPct val="133000"/>
              </a:lnSpc>
              <a:buClrTx/>
              <a:buSzTx/>
              <a:buFont typeface="Wingdings" panose="05000000000000000000" charset="0"/>
              <a:buChar char="Ø"/>
            </a:pP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知识追踪方法通常首先定义一个学生知识状态向量以表示学生在各个知识概念上的掌握程度，并基于学生每个时刻的表现预测目标，优化该隐式的知识状态向量，使其可以动态地表征学生知识状态变化趋势。</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12700" indent="0" algn="just" rtl="0" eaLnBrk="0">
              <a:lnSpc>
                <a:spcPct val="133000"/>
              </a:lnSpc>
              <a:buClrTx/>
              <a:buSzTx/>
              <a:buFont typeface="Wingdings" panose="05000000000000000000" charset="0"/>
              <a:buNone/>
            </a:pPr>
            <a:r>
              <a:rPr lang="zh-CN" b="1"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然而，知识追踪方法与学生知识画像任务之间存在着不一致性，首先第一个就是</a:t>
            </a:r>
            <a:r>
              <a:rPr b="1"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时序不一致</a:t>
            </a: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：知识追踪方法通常就学生答题表现预测这一优化目标进行优化</a:t>
            </a: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a:t>
            </a: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模型关注的是预测学生</a:t>
            </a:r>
            <a:r>
              <a:rPr dirty="0">
                <a:solidFill>
                  <a:srgbClr val="FF0000">
                    <a:alpha val="100000"/>
                  </a:srgbClr>
                </a:solidFill>
                <a:latin typeface="微软雅黑" panose="020B0503020204020204" charset="-122"/>
                <a:ea typeface="微软雅黑" panose="020B0503020204020204" charset="-122"/>
                <a:cs typeface="微软雅黑" panose="020B0503020204020204" charset="-122"/>
                <a:sym typeface="+mn-ea"/>
              </a:rPr>
              <a:t>下一时刻</a:t>
            </a: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对某个题目的作答情况的即时能力，而学生知识画像期望是一种足以描述学生在</a:t>
            </a:r>
            <a:r>
              <a:rPr dirty="0">
                <a:solidFill>
                  <a:srgbClr val="FF0000">
                    <a:alpha val="100000"/>
                  </a:srgbClr>
                </a:solidFill>
                <a:latin typeface="微软雅黑" panose="020B0503020204020204" charset="-122"/>
                <a:ea typeface="微软雅黑" panose="020B0503020204020204" charset="-122"/>
                <a:cs typeface="微软雅黑" panose="020B0503020204020204" charset="-122"/>
                <a:sym typeface="+mn-ea"/>
              </a:rPr>
              <a:t>未来一段时间</a:t>
            </a:r>
            <a:r>
              <a:rPr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内表现的学生知识状态.</a:t>
            </a: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a:t>
            </a:r>
            <a:endPar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endPar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r>
              <a:rPr 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如图所示，当学生未来作答与知识概念</a:t>
            </a:r>
            <a:r>
              <a:rPr lang="en-US" altLang="zh-CN"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kc3</a:t>
            </a:r>
            <a:r>
              <a:rPr lang="zh-CN" altLang="en-US"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相关的题目并依次答错，答对，答对时，在对学生知识画像时，知识追踪类方法仅仅关注下一时刻做错的记录，也就是学生的即时能力，而学生知识画像关注的这三题的整体作答情况，也就是学生的短期能力，这就造成了时序上的</a:t>
            </a:r>
            <a:r>
              <a:rPr lang="zh-CN" altLang="en-US"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rPr>
              <a:t>不一致</a:t>
            </a:r>
            <a:endParaRPr lang="zh-CN" altLang="en-US" dirty="0">
              <a:solidFill>
                <a:srgbClr val="595959">
                  <a:alpha val="100000"/>
                </a:srgb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第二个就是粒度不一致，</a:t>
            </a:r>
            <a:r>
              <a:rPr dirty="0">
                <a:latin typeface="微软雅黑" panose="020B0503020204020204" charset="-122"/>
                <a:ea typeface="微软雅黑" panose="020B0503020204020204" charset="-122"/>
                <a:cs typeface="微软雅黑" panose="020B0503020204020204" charset="-122"/>
                <a:sym typeface="+mn-ea"/>
              </a:rPr>
              <a:t>现有的知识追踪方法</a:t>
            </a:r>
            <a:r>
              <a:rPr lang="zh-CN" dirty="0">
                <a:latin typeface="微软雅黑" panose="020B0503020204020204" charset="-122"/>
                <a:ea typeface="微软雅黑" panose="020B0503020204020204" charset="-122"/>
                <a:cs typeface="微软雅黑" panose="020B0503020204020204" charset="-122"/>
                <a:sym typeface="+mn-ea"/>
              </a:rPr>
              <a:t>旨在</a:t>
            </a:r>
            <a:r>
              <a:rPr dirty="0">
                <a:latin typeface="微软雅黑" panose="020B0503020204020204" charset="-122"/>
                <a:ea typeface="微软雅黑" panose="020B0503020204020204" charset="-122"/>
                <a:cs typeface="微软雅黑" panose="020B0503020204020204" charset="-122"/>
                <a:sym typeface="+mn-ea"/>
              </a:rPr>
              <a:t>对</a:t>
            </a:r>
            <a:r>
              <a:rPr lang="zh-CN" dirty="0">
                <a:latin typeface="微软雅黑" panose="020B0503020204020204" charset="-122"/>
                <a:ea typeface="微软雅黑" panose="020B0503020204020204" charset="-122"/>
                <a:cs typeface="微软雅黑" panose="020B0503020204020204" charset="-122"/>
                <a:sym typeface="+mn-ea"/>
              </a:rPr>
              <a:t>下一</a:t>
            </a:r>
            <a:r>
              <a:rPr dirty="0">
                <a:latin typeface="微软雅黑" panose="020B0503020204020204" charset="-122"/>
                <a:ea typeface="微软雅黑" panose="020B0503020204020204" charset="-122"/>
                <a:cs typeface="微软雅黑" panose="020B0503020204020204" charset="-122"/>
                <a:sym typeface="+mn-ea"/>
              </a:rPr>
              <a:t>时刻学生在</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某个试题</a:t>
            </a:r>
            <a:r>
              <a:rPr dirty="0">
                <a:latin typeface="微软雅黑" panose="020B0503020204020204" charset="-122"/>
                <a:ea typeface="微软雅黑" panose="020B0503020204020204" charset="-122"/>
                <a:cs typeface="微软雅黑" panose="020B0503020204020204" charset="-122"/>
                <a:sym typeface="+mn-ea"/>
              </a:rPr>
              <a:t>上的期望作答结果进行准确的预测</a:t>
            </a:r>
            <a:r>
              <a:rPr lang="zh-CN"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在此过程中，知识追踪方法将学生知识状态建模为一种抽象的表示，并假设更准确的试题作答预测与知识状态表示的更好估计是一致的</a:t>
            </a:r>
            <a:r>
              <a:rPr lang="zh-CN"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 </a:t>
            </a:r>
            <a:endParaRPr dirty="0">
              <a:latin typeface="微软雅黑" panose="020B0503020204020204" charset="-122"/>
              <a:ea typeface="微软雅黑" panose="020B0503020204020204" charset="-122"/>
              <a:cs typeface="微软雅黑" panose="020B0503020204020204" charset="-122"/>
              <a:sym typeface="+mn-ea"/>
            </a:endParaRPr>
          </a:p>
          <a:p>
            <a:endParaRPr lang="zh-CN" altLang="en-US"/>
          </a:p>
          <a:p>
            <a:r>
              <a:rPr lang="zh-CN" altLang="en-US"/>
              <a:t>然而实际上，依然以知识概念</a:t>
            </a:r>
            <a:r>
              <a:rPr lang="en-US" altLang="zh-CN"/>
              <a:t>kc3</a:t>
            </a:r>
            <a:r>
              <a:rPr lang="zh-CN" altLang="en-US"/>
              <a:t>的作答记录为例，选择前两题和选择后两题进行知识追踪得到的知识画像是不一致的，受题目选择影响较大，因此通过在题目粒度上进行优化来估计知识粒度上的掌握状态是不太</a:t>
            </a:r>
            <a:r>
              <a:rPr lang="zh-CN" altLang="en-US"/>
              <a:t>妥当的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因此，考虑到学生知识画像的任务特点，本文</a:t>
            </a:r>
            <a:r>
              <a:rPr dirty="0">
                <a:latin typeface="微软雅黑" panose="020B0503020204020204" charset="-122"/>
                <a:ea typeface="微软雅黑" panose="020B0503020204020204" charset="-122"/>
                <a:cs typeface="微软雅黑" panose="020B0503020204020204" charset="-122"/>
                <a:sym typeface="+mn-ea"/>
              </a:rPr>
              <a:t>针对现有方法与学生知识画像预测目标的不一致的情况，为学生知识画像任务构建了</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时序、预测粒度一致</a:t>
            </a:r>
            <a:r>
              <a:rPr dirty="0">
                <a:latin typeface="微软雅黑" panose="020B0503020204020204" charset="-122"/>
                <a:ea typeface="微软雅黑" panose="020B0503020204020204" charset="-122"/>
                <a:cs typeface="微软雅黑" panose="020B0503020204020204" charset="-122"/>
                <a:sym typeface="+mn-ea"/>
              </a:rPr>
              <a:t>的端到端的学生知识掌握度预测目标</a:t>
            </a:r>
            <a:r>
              <a:rPr lang="zh-CN" dirty="0">
                <a:latin typeface="微软雅黑" panose="020B0503020204020204" charset="-122"/>
                <a:ea typeface="微软雅黑" panose="020B0503020204020204" charset="-122"/>
                <a:cs typeface="微软雅黑" panose="020B0503020204020204" charset="-122"/>
                <a:sym typeface="+mn-ea"/>
              </a:rPr>
              <a:t>，与知识追踪任务通过优化题目预测任务来估计知识状态不同，学生画像任务旨在直接端到端的优化学生的知识状态表示，避免了预测粒度上的不一致</a:t>
            </a:r>
            <a:r>
              <a:rPr lang="zh-CN" dirty="0">
                <a:latin typeface="微软雅黑" panose="020B0503020204020204" charset="-122"/>
                <a:ea typeface="微软雅黑" panose="020B0503020204020204" charset="-122"/>
                <a:cs typeface="微软雅黑" panose="020B0503020204020204" charset="-122"/>
                <a:sym typeface="+mn-ea"/>
              </a:rPr>
              <a:t>性</a:t>
            </a:r>
            <a:endParaRPr lang="zh-CN"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12700" indent="0" algn="just" rtl="0" eaLnBrk="0">
              <a:lnSpc>
                <a:spcPct val="133000"/>
              </a:lnSpc>
              <a:buClrTx/>
              <a:buSzTx/>
              <a:buFont typeface="Wingdings" panose="05000000000000000000" charset="0"/>
              <a:buNone/>
            </a:pPr>
            <a:r>
              <a:rPr dirty="0">
                <a:latin typeface="微软雅黑" panose="020B0503020204020204" charset="-122"/>
                <a:ea typeface="微软雅黑" panose="020B0503020204020204" charset="-122"/>
                <a:cs typeface="微软雅黑" panose="020B0503020204020204" charset="-122"/>
                <a:sym typeface="+mn-ea"/>
              </a:rPr>
              <a:t>本文提出了用于学生知识概念掌握度预测的</a:t>
            </a:r>
            <a:r>
              <a:rPr lang="zh-CN" dirty="0">
                <a:latin typeface="微软雅黑" panose="020B0503020204020204" charset="-122"/>
                <a:ea typeface="微软雅黑" panose="020B0503020204020204" charset="-122"/>
                <a:cs typeface="微软雅黑" panose="020B0503020204020204" charset="-122"/>
                <a:sym typeface="+mn-ea"/>
              </a:rPr>
              <a:t>端到端</a:t>
            </a:r>
            <a:r>
              <a:rPr dirty="0">
                <a:latin typeface="微软雅黑" panose="020B0503020204020204" charset="-122"/>
                <a:ea typeface="微软雅黑" panose="020B0503020204020204" charset="-122"/>
                <a:cs typeface="微软雅黑" panose="020B0503020204020204" charset="-122"/>
                <a:sym typeface="+mn-ea"/>
              </a:rPr>
              <a:t>模型</a:t>
            </a:r>
            <a:r>
              <a:rPr b="1" dirty="0">
                <a:latin typeface="Times New Roman" panose="02020603050405020304" charset="0"/>
                <a:ea typeface="微软雅黑" panose="020B0503020204020204" charset="-122"/>
                <a:cs typeface="Times New Roman" panose="02020603050405020304" charset="0"/>
                <a:sym typeface="+mn-ea"/>
              </a:rPr>
              <a:t>Deep Knowledge Portrait</a:t>
            </a:r>
            <a:r>
              <a:rPr lang="en-US" b="1" dirty="0">
                <a:latin typeface="Times New Roman" panose="02020603050405020304" charset="0"/>
                <a:ea typeface="微软雅黑" panose="020B0503020204020204" charset="-122"/>
                <a:cs typeface="Times New Roman" panose="02020603050405020304" charset="0"/>
                <a:sym typeface="+mn-ea"/>
              </a:rPr>
              <a:t> (</a:t>
            </a:r>
            <a:r>
              <a:rPr b="1" dirty="0">
                <a:latin typeface="Times New Roman" panose="02020603050405020304" charset="0"/>
                <a:ea typeface="微软雅黑" panose="020B0503020204020204" charset="-122"/>
                <a:cs typeface="Times New Roman" panose="02020603050405020304" charset="0"/>
                <a:sym typeface="+mn-ea"/>
              </a:rPr>
              <a:t>DKP</a:t>
            </a:r>
            <a:r>
              <a:rPr lang="en-US" b="1" dirty="0">
                <a:latin typeface="Times New Roman" panose="02020603050405020304" charset="0"/>
                <a:ea typeface="微软雅黑" panose="020B0503020204020204" charset="-122"/>
                <a:cs typeface="Times New Roman" panose="02020603050405020304" charset="0"/>
                <a:sym typeface="+mn-ea"/>
              </a:rPr>
              <a:t>)</a:t>
            </a:r>
            <a:r>
              <a:rPr lang="zh-CN" altLang="en-US" dirty="0">
                <a:latin typeface="Times New Roman" panose="02020603050405020304" charset="0"/>
                <a:ea typeface="微软雅黑" panose="020B0503020204020204" charset="-122"/>
                <a:cs typeface="Times New Roman" panose="02020603050405020304" charset="0"/>
                <a:sym typeface="+mn-ea"/>
              </a:rPr>
              <a:t>，</a:t>
            </a:r>
            <a:r>
              <a:rPr dirty="0">
                <a:latin typeface="微软雅黑" panose="020B0503020204020204" charset="-122"/>
                <a:ea typeface="微软雅黑" panose="020B0503020204020204" charset="-122"/>
                <a:cs typeface="微软雅黑" panose="020B0503020204020204" charset="-122"/>
                <a:sym typeface="+mn-ea"/>
              </a:rPr>
              <a:t>模型框架如</a:t>
            </a:r>
            <a:r>
              <a:rPr lang="zh-CN"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图所示</a:t>
            </a:r>
            <a:r>
              <a:rPr lang="zh-CN" dirty="0">
                <a:latin typeface="微软雅黑" panose="020B0503020204020204" charset="-122"/>
                <a:ea typeface="微软雅黑" panose="020B0503020204020204" charset="-122"/>
                <a:cs typeface="微软雅黑" panose="020B0503020204020204" charset="-122"/>
                <a:sym typeface="+mn-ea"/>
              </a:rPr>
              <a:t>：</a:t>
            </a:r>
            <a:endParaRPr lang="zh-CN"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endParaRPr lang="zh-CN"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endParaRPr lang="zh-CN"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r>
              <a:rPr lang="zh-CN" dirty="0">
                <a:latin typeface="微软雅黑" panose="020B0503020204020204" charset="-122"/>
                <a:ea typeface="微软雅黑" panose="020B0503020204020204" charset="-122"/>
                <a:cs typeface="微软雅黑" panose="020B0503020204020204" charset="-122"/>
                <a:sym typeface="+mn-ea"/>
              </a:rPr>
              <a:t>模型共包括三大部分，分别是知识粒度交互表征模块，知识状态序列建模模块以及知识画像预测</a:t>
            </a:r>
            <a:r>
              <a:rPr lang="zh-CN" dirty="0">
                <a:latin typeface="微软雅黑" panose="020B0503020204020204" charset="-122"/>
                <a:ea typeface="微软雅黑" panose="020B0503020204020204" charset="-122"/>
                <a:cs typeface="微软雅黑" panose="020B0503020204020204" charset="-122"/>
                <a:sym typeface="+mn-ea"/>
              </a:rPr>
              <a:t>模块</a:t>
            </a:r>
            <a:endParaRPr lang="zh-CN"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endParaRPr lang="zh-CN"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r>
              <a:rPr lang="zh-CN" dirty="0">
                <a:latin typeface="微软雅黑" panose="020B0503020204020204" charset="-122"/>
                <a:ea typeface="微软雅黑" panose="020B0503020204020204" charset="-122"/>
                <a:cs typeface="微软雅黑" panose="020B0503020204020204" charset="-122"/>
                <a:sym typeface="+mn-ea"/>
              </a:rPr>
              <a:t>下面详细介绍一下</a:t>
            </a:r>
            <a:r>
              <a:rPr lang="zh-CN" dirty="0">
                <a:latin typeface="微软雅黑" panose="020B0503020204020204" charset="-122"/>
                <a:ea typeface="微软雅黑" panose="020B0503020204020204" charset="-122"/>
                <a:cs typeface="微软雅黑" panose="020B0503020204020204" charset="-122"/>
                <a:sym typeface="+mn-ea"/>
              </a:rPr>
              <a:t>每个模块</a:t>
            </a:r>
            <a:endParaRPr lang="zh-CN"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endParaRPr lang="zh-CN" altLang="en-US"/>
          </a:p>
          <a:p>
            <a:pPr marL="12700" indent="0" algn="just" rtl="0" eaLnBrk="0">
              <a:lnSpc>
                <a:spcPct val="133000"/>
              </a:lnSpc>
              <a:buClrTx/>
              <a:buSzTx/>
              <a:buFont typeface="Wingdings" panose="05000000000000000000" charset="0"/>
              <a:buNone/>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a:xfrm>
            <a:off x="377666" y="427735"/>
            <a:ext cx="6797992" cy="1710943"/>
          </a:xfrm>
        </p:spPr>
        <p:txBody>
          <a:bodyPr/>
          <a:lstStyle/>
          <a:p>
            <a:r>
              <a:rPr lang="en-US" smtClean="0"/>
              <a:t>Title</a:t>
            </a:r>
            <a:endParaRPr lang="en-US"/>
          </a:p>
        </p:txBody>
      </p:sp>
      <p:sp>
        <p:nvSpPr>
          <p:cNvPr id="3" name="Text 2"/>
          <p:cNvSpPr>
            <a:spLocks noGrp="1"/>
          </p:cNvSpPr>
          <p:nvPr>
            <p:ph type="body" idx="1" hasCustomPrompt="1"/>
          </p:nvPr>
        </p:nvSpPr>
        <p:spPr>
          <a:xfrm>
            <a:off x="377666" y="2459482"/>
            <a:ext cx="6797992" cy="7057644"/>
          </a:xfrm>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a:xfrm>
            <a:off x="377666" y="9944862"/>
            <a:ext cx="1737264" cy="534670"/>
          </a:xfrm>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a:xfrm>
            <a:off x="2568130" y="9944862"/>
            <a:ext cx="2417063" cy="534670"/>
          </a:xfrm>
        </p:spPr>
        <p:txBody>
          <a:bodyPr/>
          <a:lstStyle/>
          <a:p>
            <a:endParaRPr lang="en-US"/>
          </a:p>
        </p:txBody>
      </p:sp>
      <p:sp>
        <p:nvSpPr>
          <p:cNvPr id="6" name="Slide number 5"/>
          <p:cNvSpPr>
            <a:spLocks noGrp="1"/>
          </p:cNvSpPr>
          <p:nvPr>
            <p:ph type="sldNum" sz="quarter" idx="12"/>
          </p:nvPr>
        </p:nvSpPr>
        <p:spPr>
          <a:xfrm>
            <a:off x="5438394" y="9944862"/>
            <a:ext cx="1737264" cy="534670"/>
          </a:xfrm>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6.png"/><Relationship Id="rId7" Type="http://schemas.openxmlformats.org/officeDocument/2006/relationships/tags" Target="../tags/tag2.xml"/><Relationship Id="rId6" Type="http://schemas.openxmlformats.org/officeDocument/2006/relationships/image" Target="../media/image5.png"/><Relationship Id="rId5" Type="http://schemas.openxmlformats.org/officeDocument/2006/relationships/tags" Target="../tags/tag1.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image" Target="../media/image28.png"/><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image" Target="../media/image21.jpeg"/><Relationship Id="rId2" Type="http://schemas.openxmlformats.org/officeDocument/2006/relationships/tags" Target="../tags/tag70.xml"/><Relationship Id="rId14" Type="http://schemas.openxmlformats.org/officeDocument/2006/relationships/notesSlide" Target="../notesSlides/notesSlide9.xml"/><Relationship Id="rId13" Type="http://schemas.openxmlformats.org/officeDocument/2006/relationships/slideLayout" Target="../slideLayouts/slideLayout1.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28.png"/><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21.jpeg"/><Relationship Id="rId2" Type="http://schemas.openxmlformats.org/officeDocument/2006/relationships/tags" Target="../tags/tag79.xml"/><Relationship Id="rId18" Type="http://schemas.openxmlformats.org/officeDocument/2006/relationships/notesSlide" Target="../notesSlides/notesSlide10.xml"/><Relationship Id="rId17" Type="http://schemas.openxmlformats.org/officeDocument/2006/relationships/slideLayout" Target="../slideLayouts/slideLayout1.xml"/><Relationship Id="rId16" Type="http://schemas.openxmlformats.org/officeDocument/2006/relationships/image" Target="../media/image32.png"/><Relationship Id="rId15" Type="http://schemas.openxmlformats.org/officeDocument/2006/relationships/tags" Target="../tags/tag87.xml"/><Relationship Id="rId14" Type="http://schemas.openxmlformats.org/officeDocument/2006/relationships/image" Target="../media/image31.png"/><Relationship Id="rId13" Type="http://schemas.openxmlformats.org/officeDocument/2006/relationships/tags" Target="../tags/tag86.xml"/><Relationship Id="rId12" Type="http://schemas.openxmlformats.org/officeDocument/2006/relationships/image" Target="../media/image30.png"/><Relationship Id="rId11" Type="http://schemas.openxmlformats.org/officeDocument/2006/relationships/tags" Target="../tags/tag85.xml"/><Relationship Id="rId10" Type="http://schemas.openxmlformats.org/officeDocument/2006/relationships/image" Target="../media/image2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image" Target="../media/image28.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21.jpeg"/><Relationship Id="rId23" Type="http://schemas.openxmlformats.org/officeDocument/2006/relationships/notesSlide" Target="../notesSlides/notesSlide11.xml"/><Relationship Id="rId22" Type="http://schemas.openxmlformats.org/officeDocument/2006/relationships/slideLayout" Target="../slideLayouts/slideLayout1.xml"/><Relationship Id="rId21" Type="http://schemas.openxmlformats.org/officeDocument/2006/relationships/image" Target="../media/image33.png"/><Relationship Id="rId20" Type="http://schemas.openxmlformats.org/officeDocument/2006/relationships/tags" Target="../tags/tag104.xml"/><Relationship Id="rId2" Type="http://schemas.openxmlformats.org/officeDocument/2006/relationships/tags" Target="../tags/tag88.xml"/><Relationship Id="rId19" Type="http://schemas.openxmlformats.org/officeDocument/2006/relationships/tags" Target="../tags/tag103.xml"/><Relationship Id="rId18" Type="http://schemas.openxmlformats.org/officeDocument/2006/relationships/tags" Target="../tags/tag102.xml"/><Relationship Id="rId17" Type="http://schemas.openxmlformats.org/officeDocument/2006/relationships/tags" Target="../tags/tag101.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image" Target="../media/image28.png"/><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image" Target="../media/image21.jpeg"/><Relationship Id="rId2" Type="http://schemas.openxmlformats.org/officeDocument/2006/relationships/tags" Target="../tags/tag105.xml"/><Relationship Id="rId18" Type="http://schemas.openxmlformats.org/officeDocument/2006/relationships/notesSlide" Target="../notesSlides/notesSlide12.xml"/><Relationship Id="rId17" Type="http://schemas.openxmlformats.org/officeDocument/2006/relationships/slideLayout" Target="../slideLayouts/slideLayout1.xml"/><Relationship Id="rId16" Type="http://schemas.openxmlformats.org/officeDocument/2006/relationships/image" Target="../media/image37.png"/><Relationship Id="rId15" Type="http://schemas.openxmlformats.org/officeDocument/2006/relationships/tags" Target="../tags/tag113.xml"/><Relationship Id="rId14" Type="http://schemas.openxmlformats.org/officeDocument/2006/relationships/image" Target="../media/image36.png"/><Relationship Id="rId13" Type="http://schemas.openxmlformats.org/officeDocument/2006/relationships/tags" Target="../tags/tag112.xml"/><Relationship Id="rId12" Type="http://schemas.openxmlformats.org/officeDocument/2006/relationships/image" Target="../media/image35.png"/><Relationship Id="rId11" Type="http://schemas.openxmlformats.org/officeDocument/2006/relationships/tags" Target="../tags/tag111.xml"/><Relationship Id="rId10" Type="http://schemas.openxmlformats.org/officeDocument/2006/relationships/image" Target="../media/image34.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media/image17.png"/><Relationship Id="rId7" Type="http://schemas.openxmlformats.org/officeDocument/2006/relationships/tags" Target="../tags/tag1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3" Type="http://schemas.openxmlformats.org/officeDocument/2006/relationships/image" Target="../media/image10.png"/><Relationship Id="rId23" Type="http://schemas.openxmlformats.org/officeDocument/2006/relationships/slideLayout" Target="../slideLayouts/slideLayout1.xml"/><Relationship Id="rId22" Type="http://schemas.openxmlformats.org/officeDocument/2006/relationships/tags" Target="../tags/tag123.xml"/><Relationship Id="rId21" Type="http://schemas.openxmlformats.org/officeDocument/2006/relationships/image" Target="../media/image13.png"/><Relationship Id="rId20" Type="http://schemas.openxmlformats.org/officeDocument/2006/relationships/tags" Target="../tags/tag122.xml"/><Relationship Id="rId2" Type="http://schemas.openxmlformats.org/officeDocument/2006/relationships/image" Target="../media/image9.png"/><Relationship Id="rId19" Type="http://schemas.openxmlformats.org/officeDocument/2006/relationships/tags" Target="../tags/tag121.xml"/><Relationship Id="rId18" Type="http://schemas.openxmlformats.org/officeDocument/2006/relationships/image" Target="../media/image8.png"/><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image" Target="../media/image16.png"/><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image" Target="../media/image11.png"/><Relationship Id="rId11" Type="http://schemas.openxmlformats.org/officeDocument/2006/relationships/tags" Target="../tags/tag116.xml"/><Relationship Id="rId10" Type="http://schemas.openxmlformats.org/officeDocument/2006/relationships/image" Target="../media/image2.jpe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image" Target="../media/image21.jpeg"/><Relationship Id="rId2" Type="http://schemas.openxmlformats.org/officeDocument/2006/relationships/tags" Target="../tags/tag12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image" Target="../media/image38.png"/><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21.jpeg"/><Relationship Id="rId2" Type="http://schemas.openxmlformats.org/officeDocument/2006/relationships/tags" Target="../tags/tag128.xml"/><Relationship Id="rId11" Type="http://schemas.openxmlformats.org/officeDocument/2006/relationships/notesSlide" Target="../notesSlides/notesSlide14.xml"/><Relationship Id="rId10"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21.jpeg"/><Relationship Id="rId2" Type="http://schemas.openxmlformats.org/officeDocument/2006/relationships/tags" Target="../tags/tag134.xml"/><Relationship Id="rId10" Type="http://schemas.openxmlformats.org/officeDocument/2006/relationships/notesSlide" Target="../notesSlides/notesSlide15.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tags" Target="../tags/tag144.xml"/><Relationship Id="rId7" Type="http://schemas.openxmlformats.org/officeDocument/2006/relationships/image" Target="../media/image39.png"/><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image" Target="../media/image21.jpeg"/><Relationship Id="rId2" Type="http://schemas.openxmlformats.org/officeDocument/2006/relationships/tags" Target="../tags/tag140.xml"/><Relationship Id="rId15" Type="http://schemas.openxmlformats.org/officeDocument/2006/relationships/notesSlide" Target="../notesSlides/notesSlide16.xml"/><Relationship Id="rId14" Type="http://schemas.openxmlformats.org/officeDocument/2006/relationships/slideLayout" Target="../slideLayouts/slideLayout1.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tags" Target="../tags/tag153.xml"/><Relationship Id="rId7" Type="http://schemas.openxmlformats.org/officeDocument/2006/relationships/image" Target="../media/image41.png"/><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image" Target="../media/image21.jpeg"/><Relationship Id="rId2" Type="http://schemas.openxmlformats.org/officeDocument/2006/relationships/tags" Target="../tags/tag149.xml"/><Relationship Id="rId18" Type="http://schemas.openxmlformats.org/officeDocument/2006/relationships/notesSlide" Target="../notesSlides/notesSlide17.xml"/><Relationship Id="rId17" Type="http://schemas.openxmlformats.org/officeDocument/2006/relationships/slideLayout" Target="../slideLayouts/slideLayout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6" Type="http://schemas.openxmlformats.org/officeDocument/2006/relationships/notesSlide" Target="../notesSlides/notesSlide2.xml"/><Relationship Id="rId15" Type="http://schemas.openxmlformats.org/officeDocument/2006/relationships/slideLayout" Target="../slideLayouts/slideLayout1.xml"/><Relationship Id="rId14" Type="http://schemas.openxmlformats.org/officeDocument/2006/relationships/image" Target="../media/image2.jpeg"/><Relationship Id="rId13" Type="http://schemas.openxmlformats.org/officeDocument/2006/relationships/tags" Target="../tags/tag5.xml"/><Relationship Id="rId12" Type="http://schemas.openxmlformats.org/officeDocument/2006/relationships/image" Target="../media/image17.png"/><Relationship Id="rId11" Type="http://schemas.openxmlformats.org/officeDocument/2006/relationships/tags" Target="../tags/tag4.xml"/><Relationship Id="rId10" Type="http://schemas.openxmlformats.org/officeDocument/2006/relationships/image" Target="../media/image16.pn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image" Target="../media/image43.png"/><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image" Target="../media/image21.jpeg"/><Relationship Id="rId2" Type="http://schemas.openxmlformats.org/officeDocument/2006/relationships/tags" Target="../tags/tag161.xml"/><Relationship Id="rId19" Type="http://schemas.openxmlformats.org/officeDocument/2006/relationships/notesSlide" Target="../notesSlides/notesSlide18.xml"/><Relationship Id="rId18" Type="http://schemas.openxmlformats.org/officeDocument/2006/relationships/slideLayout" Target="../slideLayouts/slideLayout1.xml"/><Relationship Id="rId17" Type="http://schemas.openxmlformats.org/officeDocument/2006/relationships/tags" Target="../tags/tag174.xml"/><Relationship Id="rId16" Type="http://schemas.openxmlformats.org/officeDocument/2006/relationships/tags" Target="../tags/tag173.xml"/><Relationship Id="rId15" Type="http://schemas.openxmlformats.org/officeDocument/2006/relationships/tags" Target="../tags/tag172.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79.xml"/><Relationship Id="rId7" Type="http://schemas.openxmlformats.org/officeDocument/2006/relationships/image" Target="../media/image44.png"/><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image" Target="../media/image21.jpeg"/><Relationship Id="rId2" Type="http://schemas.openxmlformats.org/officeDocument/2006/relationships/tags" Target="../tags/tag175.xml"/><Relationship Id="rId10" Type="http://schemas.openxmlformats.org/officeDocument/2006/relationships/notesSlide" Target="../notesSlides/notesSlide19.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image" Target="../media/image17.png"/><Relationship Id="rId7" Type="http://schemas.openxmlformats.org/officeDocument/2006/relationships/tags" Target="../tags/tag18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3" Type="http://schemas.openxmlformats.org/officeDocument/2006/relationships/image" Target="../media/image10.png"/><Relationship Id="rId23" Type="http://schemas.openxmlformats.org/officeDocument/2006/relationships/slideLayout" Target="../slideLayouts/slideLayout1.xml"/><Relationship Id="rId22" Type="http://schemas.openxmlformats.org/officeDocument/2006/relationships/tags" Target="../tags/tag189.xml"/><Relationship Id="rId21" Type="http://schemas.openxmlformats.org/officeDocument/2006/relationships/image" Target="../media/image13.png"/><Relationship Id="rId20" Type="http://schemas.openxmlformats.org/officeDocument/2006/relationships/tags" Target="../tags/tag188.xml"/><Relationship Id="rId2" Type="http://schemas.openxmlformats.org/officeDocument/2006/relationships/image" Target="../media/image9.png"/><Relationship Id="rId19" Type="http://schemas.openxmlformats.org/officeDocument/2006/relationships/tags" Target="../tags/tag187.xml"/><Relationship Id="rId18" Type="http://schemas.openxmlformats.org/officeDocument/2006/relationships/image" Target="../media/image8.png"/><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image" Target="../media/image16.png"/><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image" Target="../media/image11.png"/><Relationship Id="rId11" Type="http://schemas.openxmlformats.org/officeDocument/2006/relationships/tags" Target="../tags/tag182.xml"/><Relationship Id="rId10" Type="http://schemas.openxmlformats.org/officeDocument/2006/relationships/image" Target="../media/image2.jpe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image" Target="../media/image21.jpeg"/><Relationship Id="rId2" Type="http://schemas.openxmlformats.org/officeDocument/2006/relationships/tags" Target="../tags/tag190.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tags" Target="../tags/tag193.xml"/><Relationship Id="rId1" Type="http://schemas.openxmlformats.org/officeDocument/2006/relationships/image" Target="../media/image45.jpe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image" Target="../media/image21.jpeg"/><Relationship Id="rId5" Type="http://schemas.openxmlformats.org/officeDocument/2006/relationships/tags" Target="../tags/tag6.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4" Type="http://schemas.openxmlformats.org/officeDocument/2006/relationships/notesSlide" Target="../notesSlides/notesSlide3.xml"/><Relationship Id="rId13" Type="http://schemas.openxmlformats.org/officeDocument/2006/relationships/slideLayout" Target="../slideLayouts/slideLayout1.xml"/><Relationship Id="rId12" Type="http://schemas.openxmlformats.org/officeDocument/2006/relationships/tags" Target="../tags/tag11.xml"/><Relationship Id="rId11" Type="http://schemas.openxmlformats.org/officeDocument/2006/relationships/image" Target="../media/image22.png"/><Relationship Id="rId10" Type="http://schemas.openxmlformats.org/officeDocument/2006/relationships/tags" Target="../tags/tag10.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14.xml"/><Relationship Id="rId5" Type="http://schemas.openxmlformats.org/officeDocument/2006/relationships/image" Target="../media/image23.png"/><Relationship Id="rId4" Type="http://schemas.openxmlformats.org/officeDocument/2006/relationships/tags" Target="../tags/tag13.xml"/><Relationship Id="rId3" Type="http://schemas.openxmlformats.org/officeDocument/2006/relationships/image" Target="../media/image21.jpeg"/><Relationship Id="rId2" Type="http://schemas.openxmlformats.org/officeDocument/2006/relationships/tags" Target="../tags/tag1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image" Target="../media/image24.png"/><Relationship Id="rId4" Type="http://schemas.openxmlformats.org/officeDocument/2006/relationships/tags" Target="../tags/tag16.xml"/><Relationship Id="rId3" Type="http://schemas.openxmlformats.org/officeDocument/2006/relationships/image" Target="../media/image21.jpeg"/><Relationship Id="rId2" Type="http://schemas.openxmlformats.org/officeDocument/2006/relationships/tags" Target="../tags/tag15.xml"/><Relationship Id="rId17" Type="http://schemas.openxmlformats.org/officeDocument/2006/relationships/notesSlide" Target="../notesSlides/notesSlide5.xml"/><Relationship Id="rId16" Type="http://schemas.openxmlformats.org/officeDocument/2006/relationships/slideLayout" Target="../slideLayouts/slideLayout1.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image" Target="../media/image24.png"/><Relationship Id="rId4" Type="http://schemas.openxmlformats.org/officeDocument/2006/relationships/tags" Target="../tags/tag28.xml"/><Relationship Id="rId3" Type="http://schemas.openxmlformats.org/officeDocument/2006/relationships/image" Target="../media/image21.jpeg"/><Relationship Id="rId20" Type="http://schemas.openxmlformats.org/officeDocument/2006/relationships/notesSlide" Target="../notesSlides/notesSlide6.xml"/><Relationship Id="rId2" Type="http://schemas.openxmlformats.org/officeDocument/2006/relationships/tags" Target="../tags/tag27.xml"/><Relationship Id="rId19" Type="http://schemas.openxmlformats.org/officeDocument/2006/relationships/slideLayout" Target="../slideLayouts/slideLayout1.xml"/><Relationship Id="rId18" Type="http://schemas.openxmlformats.org/officeDocument/2006/relationships/tags" Target="../tags/tag41.xml"/><Relationship Id="rId17" Type="http://schemas.openxmlformats.org/officeDocument/2006/relationships/tags" Target="../tags/tag40.xml"/><Relationship Id="rId16" Type="http://schemas.openxmlformats.org/officeDocument/2006/relationships/tags" Target="../tags/tag3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image" Target="../media/image17.png"/><Relationship Id="rId7" Type="http://schemas.openxmlformats.org/officeDocument/2006/relationships/tags" Target="../tags/tag4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3" Type="http://schemas.openxmlformats.org/officeDocument/2006/relationships/image" Target="../media/image10.png"/><Relationship Id="rId24" Type="http://schemas.openxmlformats.org/officeDocument/2006/relationships/notesSlide" Target="../notesSlides/notesSlide7.xml"/><Relationship Id="rId23" Type="http://schemas.openxmlformats.org/officeDocument/2006/relationships/slideLayout" Target="../slideLayouts/slideLayout1.xml"/><Relationship Id="rId22" Type="http://schemas.openxmlformats.org/officeDocument/2006/relationships/tags" Target="../tags/tag51.xml"/><Relationship Id="rId21" Type="http://schemas.openxmlformats.org/officeDocument/2006/relationships/image" Target="../media/image13.png"/><Relationship Id="rId20" Type="http://schemas.openxmlformats.org/officeDocument/2006/relationships/tags" Target="../tags/tag50.xml"/><Relationship Id="rId2" Type="http://schemas.openxmlformats.org/officeDocument/2006/relationships/image" Target="../media/image9.png"/><Relationship Id="rId19" Type="http://schemas.openxmlformats.org/officeDocument/2006/relationships/tags" Target="../tags/tag49.xml"/><Relationship Id="rId18" Type="http://schemas.openxmlformats.org/officeDocument/2006/relationships/image" Target="../media/image8.png"/><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image" Target="../media/image16.png"/><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image" Target="../media/image11.png"/><Relationship Id="rId11" Type="http://schemas.openxmlformats.org/officeDocument/2006/relationships/tags" Target="../tags/tag44.xml"/><Relationship Id="rId10" Type="http://schemas.openxmlformats.org/officeDocument/2006/relationships/image" Target="../media/image2.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56.xml"/><Relationship Id="rId7" Type="http://schemas.openxmlformats.org/officeDocument/2006/relationships/image" Target="../media/image25.png"/><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21.jpeg"/><Relationship Id="rId2" Type="http://schemas.openxmlformats.org/officeDocument/2006/relationships/tags" Target="../tags/tag52.xml"/><Relationship Id="rId15" Type="http://schemas.openxmlformats.org/officeDocument/2006/relationships/notesSlide" Target="../notesSlides/notesSlide8.xml"/><Relationship Id="rId14" Type="http://schemas.openxmlformats.org/officeDocument/2006/relationships/slideLayout" Target="../slideLayouts/slideLayout1.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image" Target="../media/image27.png"/><Relationship Id="rId10" Type="http://schemas.openxmlformats.org/officeDocument/2006/relationships/tags" Target="../tags/tag5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image" Target="../media/image17.png"/><Relationship Id="rId7" Type="http://schemas.openxmlformats.org/officeDocument/2006/relationships/tags" Target="../tags/tag6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3" Type="http://schemas.openxmlformats.org/officeDocument/2006/relationships/image" Target="../media/image10.png"/><Relationship Id="rId23" Type="http://schemas.openxmlformats.org/officeDocument/2006/relationships/slideLayout" Target="../slideLayouts/slideLayout1.xml"/><Relationship Id="rId22" Type="http://schemas.openxmlformats.org/officeDocument/2006/relationships/tags" Target="../tags/tag69.xml"/><Relationship Id="rId21" Type="http://schemas.openxmlformats.org/officeDocument/2006/relationships/image" Target="../media/image13.png"/><Relationship Id="rId20" Type="http://schemas.openxmlformats.org/officeDocument/2006/relationships/tags" Target="../tags/tag68.xml"/><Relationship Id="rId2" Type="http://schemas.openxmlformats.org/officeDocument/2006/relationships/image" Target="../media/image9.png"/><Relationship Id="rId19" Type="http://schemas.openxmlformats.org/officeDocument/2006/relationships/tags" Target="../tags/tag67.xml"/><Relationship Id="rId18" Type="http://schemas.openxmlformats.org/officeDocument/2006/relationships/image" Target="../media/image8.png"/><Relationship Id="rId17" Type="http://schemas.openxmlformats.org/officeDocument/2006/relationships/tags" Target="../tags/tag66.xml"/><Relationship Id="rId16" Type="http://schemas.openxmlformats.org/officeDocument/2006/relationships/tags" Target="../tags/tag65.xml"/><Relationship Id="rId15" Type="http://schemas.openxmlformats.org/officeDocument/2006/relationships/image" Target="../media/image16.png"/><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image" Target="../media/image11.png"/><Relationship Id="rId11" Type="http://schemas.openxmlformats.org/officeDocument/2006/relationships/tags" Target="../tags/tag62.xml"/><Relationship Id="rId10" Type="http://schemas.openxmlformats.org/officeDocument/2006/relationships/image" Target="../media/image2.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1600000">
            <a:off x="0" y="5446776"/>
            <a:ext cx="12188952" cy="1411223"/>
            <a:chOff x="0" y="0"/>
            <a:chExt cx="12188952" cy="1411223"/>
          </a:xfrm>
        </p:grpSpPr>
        <p:pic>
          <p:nvPicPr>
            <p:cNvPr id="3" name="picture 1"/>
            <p:cNvPicPr>
              <a:picLocks noChangeAspect="1"/>
            </p:cNvPicPr>
            <p:nvPr/>
          </p:nvPicPr>
          <p:blipFill>
            <a:blip r:embed="rId1"/>
            <a:stretch>
              <a:fillRect/>
            </a:stretch>
          </p:blipFill>
          <p:spPr>
            <a:xfrm rot="21600000">
              <a:off x="0" y="0"/>
              <a:ext cx="12188952" cy="1411223"/>
            </a:xfrm>
            <a:prstGeom prst="rect">
              <a:avLst/>
            </a:prstGeom>
          </p:spPr>
        </p:pic>
        <p:sp>
          <p:nvSpPr>
            <p:cNvPr id="4" name="textbox 2"/>
            <p:cNvSpPr/>
            <p:nvPr/>
          </p:nvSpPr>
          <p:spPr>
            <a:xfrm>
              <a:off x="4772804" y="360882"/>
              <a:ext cx="2620645" cy="495300"/>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695"/>
                </a:lnSpc>
              </a:pPr>
              <a:r>
                <a:rPr lang="en-US" sz="2800" spc="-10" dirty="0">
                  <a:ln w="6350" cap="flat" cmpd="sng">
                    <a:solidFill>
                      <a:srgbClr val="FFFFFF">
                        <a:alpha val="100000"/>
                      </a:srgbClr>
                    </a:solidFill>
                    <a:prstDash val="solid"/>
                    <a:miter lim="0"/>
                  </a:ln>
                  <a:solidFill>
                    <a:srgbClr val="FFFFFF">
                      <a:alpha val="100000"/>
                    </a:srgbClr>
                  </a:solidFill>
                  <a:latin typeface="Times New Roman" panose="02020603050405020304" charset="0"/>
                  <a:ea typeface="微软雅黑" panose="020B0503020204020204" charset="-122"/>
                  <a:cs typeface="Times New Roman" panose="02020603050405020304" charset="0"/>
                </a:rPr>
                <a:t>2023</a:t>
              </a:r>
              <a:r>
                <a:rPr lang="zh-CN" altLang="en-US" sz="2800" spc="-10" dirty="0">
                  <a:ln w="6350" cap="flat" cmpd="sng">
                    <a:solidFill>
                      <a:srgbClr val="FFFFFF">
                        <a:alpha val="100000"/>
                      </a:srgbClr>
                    </a:solidFill>
                    <a:prstDash val="solid"/>
                    <a:miter lim="0"/>
                  </a:ln>
                  <a:solidFill>
                    <a:srgbClr val="FFFFFF">
                      <a:alpha val="100000"/>
                    </a:srgbClr>
                  </a:solidFill>
                  <a:latin typeface="微软雅黑" panose="020B0503020204020204" charset="-122"/>
                  <a:ea typeface="微软雅黑" panose="020B0503020204020204" charset="-122"/>
                  <a:cs typeface="微软雅黑" panose="020B0503020204020204" charset="-122"/>
                </a:rPr>
                <a:t>年</a:t>
              </a:r>
              <a:r>
                <a:rPr lang="en-US" sz="2800" spc="-10" dirty="0">
                  <a:ln w="6350" cap="flat" cmpd="sng">
                    <a:solidFill>
                      <a:srgbClr val="FFFFFF">
                        <a:alpha val="100000"/>
                      </a:srgbClr>
                    </a:solidFill>
                    <a:prstDash val="solid"/>
                    <a:miter lim="0"/>
                  </a:ln>
                  <a:solidFill>
                    <a:srgbClr val="FFFFFF">
                      <a:alpha val="100000"/>
                    </a:srgbClr>
                  </a:solidFill>
                  <a:latin typeface="Times New Roman" panose="02020603050405020304" charset="0"/>
                  <a:ea typeface="微软雅黑" panose="020B0503020204020204" charset="-122"/>
                  <a:cs typeface="Times New Roman" panose="02020603050405020304" charset="0"/>
                </a:rPr>
                <a:t>7</a:t>
              </a:r>
              <a:r>
                <a:rPr lang="zh-CN" altLang="en-US" sz="2800" spc="-10" dirty="0">
                  <a:ln w="6350" cap="flat" cmpd="sng">
                    <a:solidFill>
                      <a:srgbClr val="FFFFFF">
                        <a:alpha val="100000"/>
                      </a:srgbClr>
                    </a:solidFill>
                    <a:prstDash val="solid"/>
                    <a:miter lim="0"/>
                  </a:ln>
                  <a:solidFill>
                    <a:srgbClr val="FFFFFF">
                      <a:alpha val="100000"/>
                    </a:srgbClr>
                  </a:solidFill>
                  <a:latin typeface="微软雅黑" panose="020B0503020204020204" charset="-122"/>
                  <a:ea typeface="微软雅黑" panose="020B0503020204020204" charset="-122"/>
                  <a:cs typeface="微软雅黑" panose="020B0503020204020204" charset="-122"/>
                </a:rPr>
                <a:t>月</a:t>
              </a:r>
              <a:r>
                <a:rPr lang="en-US" sz="2800" spc="-10" dirty="0">
                  <a:ln w="6350" cap="flat" cmpd="sng">
                    <a:solidFill>
                      <a:srgbClr val="FFFFFF">
                        <a:alpha val="100000"/>
                      </a:srgbClr>
                    </a:solidFill>
                    <a:prstDash val="solid"/>
                    <a:miter lim="0"/>
                  </a:ln>
                  <a:solidFill>
                    <a:srgbClr val="FFFFFF">
                      <a:alpha val="100000"/>
                    </a:srgbClr>
                  </a:solidFill>
                  <a:latin typeface="Times New Roman" panose="02020603050405020304" charset="0"/>
                  <a:ea typeface="微软雅黑" panose="020B0503020204020204" charset="-122"/>
                  <a:cs typeface="Times New Roman" panose="02020603050405020304" charset="0"/>
                </a:rPr>
                <a:t>29</a:t>
              </a:r>
              <a:r>
                <a:rPr lang="zh-CN" altLang="en-US" sz="2800" spc="-10" dirty="0">
                  <a:ln w="6350" cap="flat" cmpd="sng">
                    <a:solidFill>
                      <a:srgbClr val="FFFFFF">
                        <a:alpha val="100000"/>
                      </a:srgbClr>
                    </a:solidFill>
                    <a:prstDash val="solid"/>
                    <a:miter lim="0"/>
                  </a:ln>
                  <a:solidFill>
                    <a:srgbClr val="FFFFFF">
                      <a:alpha val="100000"/>
                    </a:srgbClr>
                  </a:solidFill>
                  <a:latin typeface="微软雅黑" panose="020B0503020204020204" charset="-122"/>
                  <a:ea typeface="微软雅黑" panose="020B0503020204020204" charset="-122"/>
                  <a:cs typeface="微软雅黑" panose="020B0503020204020204" charset="-122"/>
                </a:rPr>
                <a:t>日</a:t>
              </a:r>
              <a:endParaRPr lang="zh-CN" altLang="en-US" sz="2800" spc="-10" dirty="0">
                <a:ln w="6350" cap="flat" cmpd="sng">
                  <a:solidFill>
                    <a:srgbClr val="FFFFFF">
                      <a:alpha val="100000"/>
                    </a:srgbClr>
                  </a:solidFill>
                  <a:prstDash val="solid"/>
                  <a:miter lim="0"/>
                </a:ln>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5" name="path"/>
            <p:cNvSpPr/>
            <p:nvPr/>
          </p:nvSpPr>
          <p:spPr>
            <a:xfrm>
              <a:off x="277790" y="204456"/>
              <a:ext cx="959382" cy="1020942"/>
            </a:xfrm>
            <a:custGeom>
              <a:avLst/>
              <a:gdLst/>
              <a:ahLst/>
              <a:cxnLst/>
              <a:rect l="0" t="0" r="0" b="0"/>
              <a:pathLst>
                <a:path w="1510" h="1607">
                  <a:moveTo>
                    <a:pt x="839" y="159"/>
                  </a:moveTo>
                  <a:cubicBezTo>
                    <a:pt x="879" y="152"/>
                    <a:pt x="925" y="136"/>
                    <a:pt x="969" y="126"/>
                  </a:cubicBezTo>
                  <a:cubicBezTo>
                    <a:pt x="982" y="122"/>
                    <a:pt x="995" y="124"/>
                    <a:pt x="1008" y="122"/>
                  </a:cubicBezTo>
                  <a:cubicBezTo>
                    <a:pt x="1012" y="122"/>
                    <a:pt x="1017" y="118"/>
                    <a:pt x="1023" y="118"/>
                  </a:cubicBezTo>
                  <a:cubicBezTo>
                    <a:pt x="1035" y="115"/>
                    <a:pt x="1049" y="119"/>
                    <a:pt x="1062" y="118"/>
                  </a:cubicBezTo>
                  <a:cubicBezTo>
                    <a:pt x="1078" y="115"/>
                    <a:pt x="1102" y="106"/>
                    <a:pt x="1120" y="102"/>
                  </a:cubicBezTo>
                  <a:cubicBezTo>
                    <a:pt x="1143" y="98"/>
                    <a:pt x="1166" y="101"/>
                    <a:pt x="1189" y="106"/>
                  </a:cubicBezTo>
                  <a:cubicBezTo>
                    <a:pt x="1197" y="150"/>
                    <a:pt x="1214" y="222"/>
                    <a:pt x="1206" y="258"/>
                  </a:cubicBezTo>
                  <a:cubicBezTo>
                    <a:pt x="1214" y="310"/>
                    <a:pt x="1211" y="361"/>
                    <a:pt x="1226" y="399"/>
                  </a:cubicBezTo>
                  <a:cubicBezTo>
                    <a:pt x="1234" y="456"/>
                    <a:pt x="1244" y="517"/>
                    <a:pt x="1254" y="574"/>
                  </a:cubicBezTo>
                  <a:cubicBezTo>
                    <a:pt x="1264" y="634"/>
                    <a:pt x="1286" y="687"/>
                    <a:pt x="1304" y="737"/>
                  </a:cubicBezTo>
                  <a:cubicBezTo>
                    <a:pt x="1327" y="802"/>
                    <a:pt x="1347" y="865"/>
                    <a:pt x="1375" y="923"/>
                  </a:cubicBezTo>
                  <a:cubicBezTo>
                    <a:pt x="1412" y="999"/>
                    <a:pt x="1463" y="1068"/>
                    <a:pt x="1495" y="1148"/>
                  </a:cubicBezTo>
                  <a:cubicBezTo>
                    <a:pt x="1504" y="1155"/>
                    <a:pt x="1510" y="1166"/>
                    <a:pt x="1506" y="1175"/>
                  </a:cubicBezTo>
                  <a:cubicBezTo>
                    <a:pt x="1503" y="1183"/>
                    <a:pt x="1492" y="1183"/>
                    <a:pt x="1483" y="1188"/>
                  </a:cubicBezTo>
                  <a:cubicBezTo>
                    <a:pt x="1469" y="1194"/>
                    <a:pt x="1452" y="1206"/>
                    <a:pt x="1432" y="1212"/>
                  </a:cubicBezTo>
                  <a:cubicBezTo>
                    <a:pt x="1395" y="1225"/>
                    <a:pt x="1357" y="1241"/>
                    <a:pt x="1329" y="1257"/>
                  </a:cubicBezTo>
                  <a:cubicBezTo>
                    <a:pt x="1315" y="1265"/>
                    <a:pt x="1289" y="1268"/>
                    <a:pt x="1277" y="1280"/>
                  </a:cubicBezTo>
                  <a:cubicBezTo>
                    <a:pt x="1212" y="1288"/>
                    <a:pt x="1120" y="1321"/>
                    <a:pt x="1046" y="1338"/>
                  </a:cubicBezTo>
                  <a:cubicBezTo>
                    <a:pt x="1040" y="1338"/>
                    <a:pt x="1042" y="1344"/>
                    <a:pt x="1038" y="1346"/>
                  </a:cubicBezTo>
                  <a:cubicBezTo>
                    <a:pt x="1017" y="1343"/>
                    <a:pt x="995" y="1352"/>
                    <a:pt x="972" y="1355"/>
                  </a:cubicBezTo>
                  <a:cubicBezTo>
                    <a:pt x="869" y="1374"/>
                    <a:pt x="762" y="1386"/>
                    <a:pt x="665" y="1429"/>
                  </a:cubicBezTo>
                  <a:cubicBezTo>
                    <a:pt x="599" y="1458"/>
                    <a:pt x="530" y="1480"/>
                    <a:pt x="471" y="1509"/>
                  </a:cubicBezTo>
                  <a:cubicBezTo>
                    <a:pt x="413" y="1538"/>
                    <a:pt x="365" y="1578"/>
                    <a:pt x="316" y="1607"/>
                  </a:cubicBezTo>
                  <a:cubicBezTo>
                    <a:pt x="305" y="1593"/>
                    <a:pt x="301" y="1575"/>
                    <a:pt x="293" y="1558"/>
                  </a:cubicBezTo>
                  <a:cubicBezTo>
                    <a:pt x="284" y="1538"/>
                    <a:pt x="272" y="1515"/>
                    <a:pt x="261" y="1492"/>
                  </a:cubicBezTo>
                  <a:cubicBezTo>
                    <a:pt x="256" y="1483"/>
                    <a:pt x="255" y="1470"/>
                    <a:pt x="252" y="1461"/>
                  </a:cubicBezTo>
                  <a:cubicBezTo>
                    <a:pt x="225" y="1398"/>
                    <a:pt x="199" y="1331"/>
                    <a:pt x="172" y="1261"/>
                  </a:cubicBezTo>
                  <a:cubicBezTo>
                    <a:pt x="167" y="1252"/>
                    <a:pt x="161" y="1243"/>
                    <a:pt x="158" y="1235"/>
                  </a:cubicBezTo>
                  <a:cubicBezTo>
                    <a:pt x="156" y="1229"/>
                    <a:pt x="158" y="1220"/>
                    <a:pt x="156" y="1214"/>
                  </a:cubicBezTo>
                  <a:cubicBezTo>
                    <a:pt x="142" y="1171"/>
                    <a:pt x="126" y="1122"/>
                    <a:pt x="112" y="1074"/>
                  </a:cubicBezTo>
                  <a:cubicBezTo>
                    <a:pt x="104" y="1049"/>
                    <a:pt x="96" y="1023"/>
                    <a:pt x="89" y="999"/>
                  </a:cubicBezTo>
                  <a:cubicBezTo>
                    <a:pt x="84" y="985"/>
                    <a:pt x="78" y="971"/>
                    <a:pt x="75" y="957"/>
                  </a:cubicBezTo>
                  <a:cubicBezTo>
                    <a:pt x="72" y="942"/>
                    <a:pt x="73" y="926"/>
                    <a:pt x="70" y="909"/>
                  </a:cubicBezTo>
                  <a:cubicBezTo>
                    <a:pt x="61" y="859"/>
                    <a:pt x="44" y="808"/>
                    <a:pt x="35" y="754"/>
                  </a:cubicBezTo>
                  <a:cubicBezTo>
                    <a:pt x="30" y="727"/>
                    <a:pt x="27" y="699"/>
                    <a:pt x="24" y="668"/>
                  </a:cubicBezTo>
                  <a:cubicBezTo>
                    <a:pt x="16" y="620"/>
                    <a:pt x="12" y="574"/>
                    <a:pt x="10" y="527"/>
                  </a:cubicBezTo>
                  <a:cubicBezTo>
                    <a:pt x="9" y="498"/>
                    <a:pt x="0" y="468"/>
                    <a:pt x="6" y="442"/>
                  </a:cubicBezTo>
                  <a:cubicBezTo>
                    <a:pt x="64" y="418"/>
                    <a:pt x="127" y="379"/>
                    <a:pt x="201" y="359"/>
                  </a:cubicBezTo>
                  <a:cubicBezTo>
                    <a:pt x="215" y="350"/>
                    <a:pt x="236" y="341"/>
                    <a:pt x="252" y="339"/>
                  </a:cubicBezTo>
                  <a:cubicBezTo>
                    <a:pt x="298" y="315"/>
                    <a:pt x="355" y="301"/>
                    <a:pt x="410" y="285"/>
                  </a:cubicBezTo>
                  <a:cubicBezTo>
                    <a:pt x="461" y="273"/>
                    <a:pt x="513" y="247"/>
                    <a:pt x="557" y="244"/>
                  </a:cubicBezTo>
                  <a:cubicBezTo>
                    <a:pt x="570" y="236"/>
                    <a:pt x="587" y="232"/>
                    <a:pt x="604" y="229"/>
                  </a:cubicBezTo>
                  <a:cubicBezTo>
                    <a:pt x="596" y="198"/>
                    <a:pt x="570" y="155"/>
                    <a:pt x="567" y="121"/>
                  </a:cubicBezTo>
                  <a:cubicBezTo>
                    <a:pt x="564" y="83"/>
                    <a:pt x="587" y="56"/>
                    <a:pt x="605" y="26"/>
                  </a:cubicBezTo>
                  <a:cubicBezTo>
                    <a:pt x="627" y="24"/>
                    <a:pt x="648" y="6"/>
                    <a:pt x="674" y="3"/>
                  </a:cubicBezTo>
                  <a:cubicBezTo>
                    <a:pt x="707" y="0"/>
                    <a:pt x="728" y="10"/>
                    <a:pt x="757" y="21"/>
                  </a:cubicBezTo>
                  <a:cubicBezTo>
                    <a:pt x="766" y="39"/>
                    <a:pt x="785" y="50"/>
                    <a:pt x="797" y="67"/>
                  </a:cubicBezTo>
                  <a:cubicBezTo>
                    <a:pt x="814" y="95"/>
                    <a:pt x="819" y="132"/>
                    <a:pt x="839" y="159"/>
                  </a:cubicBezTo>
                  <a:moveTo>
                    <a:pt x="742" y="390"/>
                  </a:moveTo>
                  <a:cubicBezTo>
                    <a:pt x="731" y="370"/>
                    <a:pt x="720" y="344"/>
                    <a:pt x="711" y="321"/>
                  </a:cubicBezTo>
                  <a:cubicBezTo>
                    <a:pt x="696" y="285"/>
                    <a:pt x="683" y="249"/>
                    <a:pt x="687" y="210"/>
                  </a:cubicBezTo>
                  <a:cubicBezTo>
                    <a:pt x="699" y="190"/>
                    <a:pt x="720" y="185"/>
                    <a:pt x="750" y="192"/>
                  </a:cubicBezTo>
                  <a:cubicBezTo>
                    <a:pt x="782" y="236"/>
                    <a:pt x="819" y="324"/>
                    <a:pt x="840" y="387"/>
                  </a:cubicBezTo>
                  <a:cubicBezTo>
                    <a:pt x="857" y="433"/>
                    <a:pt x="896" y="513"/>
                    <a:pt x="863" y="548"/>
                  </a:cubicBezTo>
                  <a:cubicBezTo>
                    <a:pt x="860" y="551"/>
                    <a:pt x="840" y="570"/>
                    <a:pt x="829" y="571"/>
                  </a:cubicBezTo>
                  <a:cubicBezTo>
                    <a:pt x="817" y="573"/>
                    <a:pt x="790" y="568"/>
                    <a:pt x="782" y="562"/>
                  </a:cubicBezTo>
                  <a:cubicBezTo>
                    <a:pt x="773" y="556"/>
                    <a:pt x="773" y="542"/>
                    <a:pt x="765" y="536"/>
                  </a:cubicBezTo>
                  <a:cubicBezTo>
                    <a:pt x="702" y="398"/>
                    <a:pt x="633" y="276"/>
                    <a:pt x="610" y="98"/>
                  </a:cubicBezTo>
                  <a:cubicBezTo>
                    <a:pt x="622" y="75"/>
                    <a:pt x="645" y="63"/>
                    <a:pt x="668" y="50"/>
                  </a:cubicBezTo>
                  <a:cubicBezTo>
                    <a:pt x="697" y="47"/>
                    <a:pt x="722" y="59"/>
                    <a:pt x="745" y="67"/>
                  </a:cubicBezTo>
                  <a:cubicBezTo>
                    <a:pt x="759" y="89"/>
                    <a:pt x="777" y="106"/>
                    <a:pt x="790" y="129"/>
                  </a:cubicBezTo>
                  <a:cubicBezTo>
                    <a:pt x="797" y="144"/>
                    <a:pt x="799" y="164"/>
                    <a:pt x="813" y="175"/>
                  </a:cubicBezTo>
                  <a:cubicBezTo>
                    <a:pt x="814" y="169"/>
                    <a:pt x="817" y="175"/>
                    <a:pt x="820" y="172"/>
                  </a:cubicBezTo>
                  <a:cubicBezTo>
                    <a:pt x="813" y="127"/>
                    <a:pt x="791" y="98"/>
                    <a:pt x="770" y="59"/>
                  </a:cubicBezTo>
                  <a:cubicBezTo>
                    <a:pt x="760" y="55"/>
                    <a:pt x="751" y="47"/>
                    <a:pt x="745" y="36"/>
                  </a:cubicBezTo>
                  <a:cubicBezTo>
                    <a:pt x="730" y="30"/>
                    <a:pt x="707" y="18"/>
                    <a:pt x="680" y="21"/>
                  </a:cubicBezTo>
                  <a:cubicBezTo>
                    <a:pt x="660" y="24"/>
                    <a:pt x="637" y="35"/>
                    <a:pt x="614" y="43"/>
                  </a:cubicBezTo>
                  <a:cubicBezTo>
                    <a:pt x="594" y="61"/>
                    <a:pt x="579" y="90"/>
                    <a:pt x="587" y="126"/>
                  </a:cubicBezTo>
                  <a:cubicBezTo>
                    <a:pt x="600" y="156"/>
                    <a:pt x="607" y="195"/>
                    <a:pt x="620" y="227"/>
                  </a:cubicBezTo>
                  <a:cubicBezTo>
                    <a:pt x="625" y="261"/>
                    <a:pt x="639" y="281"/>
                    <a:pt x="640" y="308"/>
                  </a:cubicBezTo>
                  <a:cubicBezTo>
                    <a:pt x="663" y="362"/>
                    <a:pt x="676" y="421"/>
                    <a:pt x="699" y="471"/>
                  </a:cubicBezTo>
                  <a:cubicBezTo>
                    <a:pt x="717" y="513"/>
                    <a:pt x="745" y="561"/>
                    <a:pt x="776" y="587"/>
                  </a:cubicBezTo>
                  <a:cubicBezTo>
                    <a:pt x="790" y="587"/>
                    <a:pt x="799" y="594"/>
                    <a:pt x="814" y="596"/>
                  </a:cubicBezTo>
                  <a:cubicBezTo>
                    <a:pt x="826" y="590"/>
                    <a:pt x="851" y="591"/>
                    <a:pt x="862" y="588"/>
                  </a:cubicBezTo>
                  <a:cubicBezTo>
                    <a:pt x="863" y="581"/>
                    <a:pt x="874" y="577"/>
                    <a:pt x="883" y="573"/>
                  </a:cubicBezTo>
                  <a:cubicBezTo>
                    <a:pt x="909" y="539"/>
                    <a:pt x="896" y="493"/>
                    <a:pt x="885" y="450"/>
                  </a:cubicBezTo>
                  <a:cubicBezTo>
                    <a:pt x="882" y="438"/>
                    <a:pt x="883" y="427"/>
                    <a:pt x="879" y="416"/>
                  </a:cubicBezTo>
                  <a:cubicBezTo>
                    <a:pt x="863" y="368"/>
                    <a:pt x="839" y="315"/>
                    <a:pt x="823" y="278"/>
                  </a:cubicBezTo>
                  <a:cubicBezTo>
                    <a:pt x="813" y="250"/>
                    <a:pt x="799" y="224"/>
                    <a:pt x="785" y="202"/>
                  </a:cubicBezTo>
                  <a:cubicBezTo>
                    <a:pt x="780" y="192"/>
                    <a:pt x="774" y="179"/>
                    <a:pt x="770" y="175"/>
                  </a:cubicBezTo>
                  <a:cubicBezTo>
                    <a:pt x="740" y="142"/>
                    <a:pt x="691" y="166"/>
                    <a:pt x="667" y="192"/>
                  </a:cubicBezTo>
                  <a:cubicBezTo>
                    <a:pt x="653" y="245"/>
                    <a:pt x="676" y="292"/>
                    <a:pt x="694" y="338"/>
                  </a:cubicBezTo>
                  <a:cubicBezTo>
                    <a:pt x="700" y="356"/>
                    <a:pt x="711" y="376"/>
                    <a:pt x="722" y="393"/>
                  </a:cubicBezTo>
                  <a:cubicBezTo>
                    <a:pt x="733" y="410"/>
                    <a:pt x="740" y="438"/>
                    <a:pt x="759" y="434"/>
                  </a:cubicBezTo>
                  <a:cubicBezTo>
                    <a:pt x="765" y="421"/>
                    <a:pt x="750" y="405"/>
                    <a:pt x="742" y="390"/>
                  </a:cubicBezTo>
                  <a:moveTo>
                    <a:pt x="770" y="127"/>
                  </a:moveTo>
                  <a:cubicBezTo>
                    <a:pt x="762" y="112"/>
                    <a:pt x="745" y="89"/>
                    <a:pt x="734" y="81"/>
                  </a:cubicBezTo>
                  <a:cubicBezTo>
                    <a:pt x="719" y="72"/>
                    <a:pt x="688" y="63"/>
                    <a:pt x="673" y="67"/>
                  </a:cubicBezTo>
                  <a:cubicBezTo>
                    <a:pt x="663" y="70"/>
                    <a:pt x="657" y="81"/>
                    <a:pt x="650" y="86"/>
                  </a:cubicBezTo>
                  <a:cubicBezTo>
                    <a:pt x="640" y="90"/>
                    <a:pt x="628" y="92"/>
                    <a:pt x="625" y="104"/>
                  </a:cubicBezTo>
                  <a:cubicBezTo>
                    <a:pt x="622" y="115"/>
                    <a:pt x="625" y="135"/>
                    <a:pt x="627" y="144"/>
                  </a:cubicBezTo>
                  <a:cubicBezTo>
                    <a:pt x="631" y="170"/>
                    <a:pt x="643" y="198"/>
                    <a:pt x="651" y="219"/>
                  </a:cubicBezTo>
                  <a:cubicBezTo>
                    <a:pt x="648" y="173"/>
                    <a:pt x="693" y="147"/>
                    <a:pt x="730" y="146"/>
                  </a:cubicBezTo>
                  <a:cubicBezTo>
                    <a:pt x="756" y="146"/>
                    <a:pt x="771" y="164"/>
                    <a:pt x="788" y="175"/>
                  </a:cubicBezTo>
                  <a:cubicBezTo>
                    <a:pt x="780" y="155"/>
                    <a:pt x="782" y="146"/>
                    <a:pt x="770" y="127"/>
                  </a:cubicBezTo>
                  <a:moveTo>
                    <a:pt x="1112" y="127"/>
                  </a:moveTo>
                  <a:cubicBezTo>
                    <a:pt x="1094" y="136"/>
                    <a:pt x="1068" y="132"/>
                    <a:pt x="1043" y="135"/>
                  </a:cubicBezTo>
                  <a:cubicBezTo>
                    <a:pt x="1020" y="138"/>
                    <a:pt x="997" y="149"/>
                    <a:pt x="979" y="150"/>
                  </a:cubicBezTo>
                  <a:cubicBezTo>
                    <a:pt x="968" y="152"/>
                    <a:pt x="959" y="149"/>
                    <a:pt x="948" y="150"/>
                  </a:cubicBezTo>
                  <a:cubicBezTo>
                    <a:pt x="896" y="159"/>
                    <a:pt x="851" y="181"/>
                    <a:pt x="799" y="195"/>
                  </a:cubicBezTo>
                  <a:cubicBezTo>
                    <a:pt x="825" y="230"/>
                    <a:pt x="846" y="295"/>
                    <a:pt x="869" y="345"/>
                  </a:cubicBezTo>
                  <a:cubicBezTo>
                    <a:pt x="888" y="422"/>
                    <a:pt x="936" y="513"/>
                    <a:pt x="906" y="585"/>
                  </a:cubicBezTo>
                  <a:cubicBezTo>
                    <a:pt x="883" y="604"/>
                    <a:pt x="848" y="604"/>
                    <a:pt x="816" y="616"/>
                  </a:cubicBezTo>
                  <a:cubicBezTo>
                    <a:pt x="811" y="613"/>
                    <a:pt x="803" y="611"/>
                    <a:pt x="799" y="608"/>
                  </a:cubicBezTo>
                  <a:cubicBezTo>
                    <a:pt x="757" y="607"/>
                    <a:pt x="736" y="571"/>
                    <a:pt x="720" y="542"/>
                  </a:cubicBezTo>
                  <a:cubicBezTo>
                    <a:pt x="673" y="456"/>
                    <a:pt x="634" y="336"/>
                    <a:pt x="610" y="244"/>
                  </a:cubicBezTo>
                  <a:cubicBezTo>
                    <a:pt x="590" y="247"/>
                    <a:pt x="571" y="255"/>
                    <a:pt x="556" y="259"/>
                  </a:cubicBezTo>
                  <a:cubicBezTo>
                    <a:pt x="528" y="267"/>
                    <a:pt x="511" y="273"/>
                    <a:pt x="491" y="278"/>
                  </a:cubicBezTo>
                  <a:cubicBezTo>
                    <a:pt x="473" y="282"/>
                    <a:pt x="456" y="290"/>
                    <a:pt x="439" y="296"/>
                  </a:cubicBezTo>
                  <a:cubicBezTo>
                    <a:pt x="405" y="307"/>
                    <a:pt x="370" y="312"/>
                    <a:pt x="336" y="322"/>
                  </a:cubicBezTo>
                  <a:cubicBezTo>
                    <a:pt x="315" y="328"/>
                    <a:pt x="295" y="341"/>
                    <a:pt x="275" y="348"/>
                  </a:cubicBezTo>
                  <a:cubicBezTo>
                    <a:pt x="219" y="370"/>
                    <a:pt x="164" y="385"/>
                    <a:pt x="110" y="415"/>
                  </a:cubicBezTo>
                  <a:cubicBezTo>
                    <a:pt x="79" y="416"/>
                    <a:pt x="56" y="444"/>
                    <a:pt x="24" y="450"/>
                  </a:cubicBezTo>
                  <a:cubicBezTo>
                    <a:pt x="23" y="537"/>
                    <a:pt x="30" y="627"/>
                    <a:pt x="47" y="725"/>
                  </a:cubicBezTo>
                  <a:cubicBezTo>
                    <a:pt x="53" y="762"/>
                    <a:pt x="70" y="797"/>
                    <a:pt x="75" y="837"/>
                  </a:cubicBezTo>
                  <a:cubicBezTo>
                    <a:pt x="82" y="896"/>
                    <a:pt x="93" y="952"/>
                    <a:pt x="110" y="1009"/>
                  </a:cubicBezTo>
                  <a:cubicBezTo>
                    <a:pt x="127" y="1068"/>
                    <a:pt x="138" y="1128"/>
                    <a:pt x="156" y="1182"/>
                  </a:cubicBezTo>
                  <a:cubicBezTo>
                    <a:pt x="170" y="1226"/>
                    <a:pt x="189" y="1271"/>
                    <a:pt x="205" y="1311"/>
                  </a:cubicBezTo>
                  <a:cubicBezTo>
                    <a:pt x="221" y="1348"/>
                    <a:pt x="235" y="1380"/>
                    <a:pt x="247" y="1414"/>
                  </a:cubicBezTo>
                  <a:cubicBezTo>
                    <a:pt x="270" y="1475"/>
                    <a:pt x="295" y="1537"/>
                    <a:pt x="325" y="1587"/>
                  </a:cubicBezTo>
                  <a:cubicBezTo>
                    <a:pt x="411" y="1512"/>
                    <a:pt x="527" y="1474"/>
                    <a:pt x="628" y="1429"/>
                  </a:cubicBezTo>
                  <a:cubicBezTo>
                    <a:pt x="737" y="1381"/>
                    <a:pt x="866" y="1366"/>
                    <a:pt x="986" y="1337"/>
                  </a:cubicBezTo>
                  <a:cubicBezTo>
                    <a:pt x="1042" y="1323"/>
                    <a:pt x="1083" y="1309"/>
                    <a:pt x="1129" y="1295"/>
                  </a:cubicBezTo>
                  <a:cubicBezTo>
                    <a:pt x="1178" y="1280"/>
                    <a:pt x="1229" y="1269"/>
                    <a:pt x="1275" y="1251"/>
                  </a:cubicBezTo>
                  <a:cubicBezTo>
                    <a:pt x="1321" y="1234"/>
                    <a:pt x="1363" y="1211"/>
                    <a:pt x="1407" y="1198"/>
                  </a:cubicBezTo>
                  <a:cubicBezTo>
                    <a:pt x="1424" y="1180"/>
                    <a:pt x="1461" y="1174"/>
                    <a:pt x="1483" y="1163"/>
                  </a:cubicBezTo>
                  <a:cubicBezTo>
                    <a:pt x="1475" y="1129"/>
                    <a:pt x="1450" y="1108"/>
                    <a:pt x="1433" y="1079"/>
                  </a:cubicBezTo>
                  <a:cubicBezTo>
                    <a:pt x="1415" y="1042"/>
                    <a:pt x="1394" y="1009"/>
                    <a:pt x="1378" y="976"/>
                  </a:cubicBezTo>
                  <a:cubicBezTo>
                    <a:pt x="1344" y="897"/>
                    <a:pt x="1312" y="822"/>
                    <a:pt x="1287" y="742"/>
                  </a:cubicBezTo>
                  <a:cubicBezTo>
                    <a:pt x="1275" y="705"/>
                    <a:pt x="1260" y="670"/>
                    <a:pt x="1251" y="633"/>
                  </a:cubicBezTo>
                  <a:cubicBezTo>
                    <a:pt x="1240" y="591"/>
                    <a:pt x="1235" y="547"/>
                    <a:pt x="1228" y="502"/>
                  </a:cubicBezTo>
                  <a:cubicBezTo>
                    <a:pt x="1221" y="462"/>
                    <a:pt x="1211" y="421"/>
                    <a:pt x="1203" y="378"/>
                  </a:cubicBezTo>
                  <a:cubicBezTo>
                    <a:pt x="1186" y="290"/>
                    <a:pt x="1198" y="204"/>
                    <a:pt x="1171" y="121"/>
                  </a:cubicBezTo>
                  <a:cubicBezTo>
                    <a:pt x="1169" y="121"/>
                    <a:pt x="1168" y="121"/>
                    <a:pt x="1166" y="121"/>
                  </a:cubicBezTo>
                  <a:cubicBezTo>
                    <a:pt x="1138" y="124"/>
                    <a:pt x="1134" y="132"/>
                    <a:pt x="1112" y="127"/>
                  </a:cubicBezTo>
                  <a:moveTo>
                    <a:pt x="809" y="556"/>
                  </a:moveTo>
                  <a:cubicBezTo>
                    <a:pt x="820" y="557"/>
                    <a:pt x="840" y="548"/>
                    <a:pt x="839" y="544"/>
                  </a:cubicBezTo>
                  <a:cubicBezTo>
                    <a:pt x="857" y="533"/>
                    <a:pt x="860" y="505"/>
                    <a:pt x="859" y="484"/>
                  </a:cubicBezTo>
                  <a:cubicBezTo>
                    <a:pt x="819" y="390"/>
                    <a:pt x="794" y="284"/>
                    <a:pt x="739" y="210"/>
                  </a:cubicBezTo>
                  <a:cubicBezTo>
                    <a:pt x="720" y="207"/>
                    <a:pt x="710" y="204"/>
                    <a:pt x="703" y="215"/>
                  </a:cubicBezTo>
                  <a:cubicBezTo>
                    <a:pt x="710" y="215"/>
                    <a:pt x="703" y="216"/>
                    <a:pt x="703" y="216"/>
                  </a:cubicBezTo>
                  <a:cubicBezTo>
                    <a:pt x="696" y="268"/>
                    <a:pt x="723" y="296"/>
                    <a:pt x="736" y="336"/>
                  </a:cubicBezTo>
                  <a:cubicBezTo>
                    <a:pt x="740" y="351"/>
                    <a:pt x="745" y="356"/>
                    <a:pt x="750" y="368"/>
                  </a:cubicBezTo>
                  <a:cubicBezTo>
                    <a:pt x="751" y="373"/>
                    <a:pt x="751" y="379"/>
                    <a:pt x="753" y="384"/>
                  </a:cubicBezTo>
                  <a:cubicBezTo>
                    <a:pt x="765" y="408"/>
                    <a:pt x="800" y="428"/>
                    <a:pt x="773" y="453"/>
                  </a:cubicBezTo>
                  <a:cubicBezTo>
                    <a:pt x="765" y="450"/>
                    <a:pt x="753" y="456"/>
                    <a:pt x="743" y="458"/>
                  </a:cubicBezTo>
                  <a:cubicBezTo>
                    <a:pt x="762" y="484"/>
                    <a:pt x="776" y="551"/>
                    <a:pt x="809" y="556"/>
                  </a:cubicBezTo>
                </a:path>
                <a:path w="1510" h="1607">
                  <a:moveTo>
                    <a:pt x="924" y="730"/>
                  </a:moveTo>
                  <a:cubicBezTo>
                    <a:pt x="932" y="732"/>
                    <a:pt x="941" y="733"/>
                    <a:pt x="948" y="737"/>
                  </a:cubicBezTo>
                  <a:cubicBezTo>
                    <a:pt x="964" y="735"/>
                    <a:pt x="992" y="733"/>
                    <a:pt x="985" y="713"/>
                  </a:cubicBezTo>
                  <a:cubicBezTo>
                    <a:pt x="972" y="714"/>
                    <a:pt x="965" y="702"/>
                    <a:pt x="954" y="698"/>
                  </a:cubicBezTo>
                  <a:cubicBezTo>
                    <a:pt x="940" y="704"/>
                    <a:pt x="927" y="711"/>
                    <a:pt x="924" y="730"/>
                  </a:cubicBezTo>
                  <a:moveTo>
                    <a:pt x="967" y="724"/>
                  </a:moveTo>
                  <a:cubicBezTo>
                    <a:pt x="959" y="730"/>
                    <a:pt x="945" y="726"/>
                    <a:pt x="939" y="720"/>
                  </a:cubicBezTo>
                  <a:cubicBezTo>
                    <a:pt x="944" y="709"/>
                    <a:pt x="965" y="712"/>
                    <a:pt x="967" y="724"/>
                  </a:cubicBezTo>
                </a:path>
                <a:path w="1510" h="1607">
                  <a:moveTo>
                    <a:pt x="1067" y="702"/>
                  </a:moveTo>
                  <a:cubicBezTo>
                    <a:pt x="1067" y="693"/>
                    <a:pt x="1067" y="687"/>
                    <a:pt x="1061" y="683"/>
                  </a:cubicBezTo>
                  <a:cubicBezTo>
                    <a:pt x="1038" y="686"/>
                    <a:pt x="1023" y="685"/>
                    <a:pt x="1005" y="694"/>
                  </a:cubicBezTo>
                  <a:cubicBezTo>
                    <a:pt x="1007" y="707"/>
                    <a:pt x="1011" y="718"/>
                    <a:pt x="1019" y="720"/>
                  </a:cubicBezTo>
                  <a:cubicBezTo>
                    <a:pt x="1034" y="723"/>
                    <a:pt x="1053" y="704"/>
                    <a:pt x="1067" y="702"/>
                  </a:cubicBezTo>
                  <a:moveTo>
                    <a:pt x="1053" y="695"/>
                  </a:moveTo>
                  <a:cubicBezTo>
                    <a:pt x="1045" y="702"/>
                    <a:pt x="1027" y="713"/>
                    <a:pt x="1019" y="702"/>
                  </a:cubicBezTo>
                  <a:cubicBezTo>
                    <a:pt x="1027" y="696"/>
                    <a:pt x="1039" y="694"/>
                    <a:pt x="1053" y="695"/>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 name="path"/>
            <p:cNvSpPr/>
            <p:nvPr/>
          </p:nvSpPr>
          <p:spPr>
            <a:xfrm>
              <a:off x="967287" y="353580"/>
              <a:ext cx="871275" cy="310094"/>
            </a:xfrm>
            <a:custGeom>
              <a:avLst/>
              <a:gdLst/>
              <a:ahLst/>
              <a:cxnLst/>
              <a:rect l="0" t="0" r="0" b="0"/>
              <a:pathLst>
                <a:path w="1372" h="488">
                  <a:moveTo>
                    <a:pt x="5" y="441"/>
                  </a:moveTo>
                  <a:cubicBezTo>
                    <a:pt x="5" y="449"/>
                    <a:pt x="0" y="462"/>
                    <a:pt x="3" y="473"/>
                  </a:cubicBezTo>
                  <a:cubicBezTo>
                    <a:pt x="17" y="475"/>
                    <a:pt x="21" y="471"/>
                    <a:pt x="33" y="464"/>
                  </a:cubicBezTo>
                  <a:cubicBezTo>
                    <a:pt x="65" y="457"/>
                    <a:pt x="98" y="443"/>
                    <a:pt x="134" y="447"/>
                  </a:cubicBezTo>
                  <a:cubicBezTo>
                    <a:pt x="147" y="449"/>
                    <a:pt x="158" y="455"/>
                    <a:pt x="170" y="456"/>
                  </a:cubicBezTo>
                  <a:cubicBezTo>
                    <a:pt x="188" y="457"/>
                    <a:pt x="203" y="448"/>
                    <a:pt x="221" y="449"/>
                  </a:cubicBezTo>
                  <a:cubicBezTo>
                    <a:pt x="239" y="434"/>
                    <a:pt x="257" y="421"/>
                    <a:pt x="276" y="408"/>
                  </a:cubicBezTo>
                  <a:cubicBezTo>
                    <a:pt x="269" y="421"/>
                    <a:pt x="258" y="430"/>
                    <a:pt x="260" y="447"/>
                  </a:cubicBezTo>
                  <a:cubicBezTo>
                    <a:pt x="264" y="456"/>
                    <a:pt x="274" y="459"/>
                    <a:pt x="282" y="466"/>
                  </a:cubicBezTo>
                  <a:cubicBezTo>
                    <a:pt x="323" y="462"/>
                    <a:pt x="361" y="479"/>
                    <a:pt x="395" y="485"/>
                  </a:cubicBezTo>
                  <a:cubicBezTo>
                    <a:pt x="449" y="484"/>
                    <a:pt x="500" y="455"/>
                    <a:pt x="557" y="460"/>
                  </a:cubicBezTo>
                  <a:cubicBezTo>
                    <a:pt x="568" y="461"/>
                    <a:pt x="578" y="468"/>
                    <a:pt x="588" y="468"/>
                  </a:cubicBezTo>
                  <a:cubicBezTo>
                    <a:pt x="609" y="470"/>
                    <a:pt x="632" y="462"/>
                    <a:pt x="654" y="461"/>
                  </a:cubicBezTo>
                  <a:cubicBezTo>
                    <a:pt x="677" y="461"/>
                    <a:pt x="702" y="458"/>
                    <a:pt x="724" y="460"/>
                  </a:cubicBezTo>
                  <a:cubicBezTo>
                    <a:pt x="736" y="461"/>
                    <a:pt x="743" y="466"/>
                    <a:pt x="749" y="452"/>
                  </a:cubicBezTo>
                  <a:cubicBezTo>
                    <a:pt x="808" y="421"/>
                    <a:pt x="867" y="390"/>
                    <a:pt x="927" y="358"/>
                  </a:cubicBezTo>
                  <a:cubicBezTo>
                    <a:pt x="947" y="348"/>
                    <a:pt x="966" y="336"/>
                    <a:pt x="987" y="326"/>
                  </a:cubicBezTo>
                  <a:cubicBezTo>
                    <a:pt x="1018" y="312"/>
                    <a:pt x="1051" y="304"/>
                    <a:pt x="1082" y="290"/>
                  </a:cubicBezTo>
                  <a:cubicBezTo>
                    <a:pt x="1142" y="262"/>
                    <a:pt x="1203" y="243"/>
                    <a:pt x="1261" y="212"/>
                  </a:cubicBezTo>
                  <a:cubicBezTo>
                    <a:pt x="1281" y="200"/>
                    <a:pt x="1305" y="189"/>
                    <a:pt x="1326" y="178"/>
                  </a:cubicBezTo>
                  <a:cubicBezTo>
                    <a:pt x="1338" y="172"/>
                    <a:pt x="1348" y="168"/>
                    <a:pt x="1359" y="161"/>
                  </a:cubicBezTo>
                  <a:cubicBezTo>
                    <a:pt x="1365" y="149"/>
                    <a:pt x="1368" y="138"/>
                    <a:pt x="1372" y="125"/>
                  </a:cubicBezTo>
                  <a:cubicBezTo>
                    <a:pt x="1370" y="95"/>
                    <a:pt x="1346" y="47"/>
                    <a:pt x="1328" y="27"/>
                  </a:cubicBezTo>
                  <a:cubicBezTo>
                    <a:pt x="1317" y="15"/>
                    <a:pt x="1299" y="3"/>
                    <a:pt x="1285" y="1"/>
                  </a:cubicBezTo>
                  <a:cubicBezTo>
                    <a:pt x="1281" y="0"/>
                    <a:pt x="1267" y="0"/>
                    <a:pt x="1262" y="2"/>
                  </a:cubicBezTo>
                  <a:cubicBezTo>
                    <a:pt x="1228" y="14"/>
                    <a:pt x="1194" y="36"/>
                    <a:pt x="1161" y="53"/>
                  </a:cubicBezTo>
                  <a:cubicBezTo>
                    <a:pt x="1156" y="56"/>
                    <a:pt x="1151" y="59"/>
                    <a:pt x="1145" y="62"/>
                  </a:cubicBezTo>
                  <a:cubicBezTo>
                    <a:pt x="1129" y="71"/>
                    <a:pt x="1111" y="80"/>
                    <a:pt x="1092" y="90"/>
                  </a:cubicBezTo>
                  <a:cubicBezTo>
                    <a:pt x="1061" y="106"/>
                    <a:pt x="1028" y="123"/>
                    <a:pt x="995" y="141"/>
                  </a:cubicBezTo>
                  <a:cubicBezTo>
                    <a:pt x="980" y="148"/>
                    <a:pt x="968" y="158"/>
                    <a:pt x="954" y="166"/>
                  </a:cubicBezTo>
                  <a:cubicBezTo>
                    <a:pt x="886" y="205"/>
                    <a:pt x="813" y="242"/>
                    <a:pt x="743" y="282"/>
                  </a:cubicBezTo>
                  <a:cubicBezTo>
                    <a:pt x="729" y="290"/>
                    <a:pt x="714" y="295"/>
                    <a:pt x="700" y="303"/>
                  </a:cubicBezTo>
                  <a:cubicBezTo>
                    <a:pt x="686" y="311"/>
                    <a:pt x="672" y="322"/>
                    <a:pt x="657" y="325"/>
                  </a:cubicBezTo>
                  <a:cubicBezTo>
                    <a:pt x="626" y="360"/>
                    <a:pt x="595" y="394"/>
                    <a:pt x="570" y="435"/>
                  </a:cubicBezTo>
                  <a:cubicBezTo>
                    <a:pt x="550" y="433"/>
                    <a:pt x="529" y="434"/>
                    <a:pt x="504" y="436"/>
                  </a:cubicBezTo>
                  <a:cubicBezTo>
                    <a:pt x="487" y="438"/>
                    <a:pt x="471" y="444"/>
                    <a:pt x="454" y="446"/>
                  </a:cubicBezTo>
                  <a:cubicBezTo>
                    <a:pt x="432" y="449"/>
                    <a:pt x="405" y="448"/>
                    <a:pt x="382" y="449"/>
                  </a:cubicBezTo>
                  <a:cubicBezTo>
                    <a:pt x="349" y="450"/>
                    <a:pt x="324" y="440"/>
                    <a:pt x="301" y="429"/>
                  </a:cubicBezTo>
                  <a:cubicBezTo>
                    <a:pt x="314" y="398"/>
                    <a:pt x="367" y="418"/>
                    <a:pt x="377" y="385"/>
                  </a:cubicBezTo>
                  <a:cubicBezTo>
                    <a:pt x="385" y="359"/>
                    <a:pt x="355" y="345"/>
                    <a:pt x="329" y="349"/>
                  </a:cubicBezTo>
                  <a:cubicBezTo>
                    <a:pt x="325" y="350"/>
                    <a:pt x="320" y="354"/>
                    <a:pt x="314" y="357"/>
                  </a:cubicBezTo>
                  <a:cubicBezTo>
                    <a:pt x="297" y="365"/>
                    <a:pt x="285" y="371"/>
                    <a:pt x="271" y="380"/>
                  </a:cubicBezTo>
                  <a:cubicBezTo>
                    <a:pt x="258" y="389"/>
                    <a:pt x="245" y="406"/>
                    <a:pt x="232" y="413"/>
                  </a:cubicBezTo>
                  <a:cubicBezTo>
                    <a:pt x="225" y="416"/>
                    <a:pt x="214" y="417"/>
                    <a:pt x="205" y="420"/>
                  </a:cubicBezTo>
                  <a:cubicBezTo>
                    <a:pt x="190" y="424"/>
                    <a:pt x="187" y="425"/>
                    <a:pt x="170" y="423"/>
                  </a:cubicBezTo>
                  <a:cubicBezTo>
                    <a:pt x="152" y="420"/>
                    <a:pt x="131" y="414"/>
                    <a:pt x="112" y="416"/>
                  </a:cubicBezTo>
                  <a:cubicBezTo>
                    <a:pt x="96" y="418"/>
                    <a:pt x="77" y="425"/>
                    <a:pt x="58" y="430"/>
                  </a:cubicBezTo>
                  <a:cubicBezTo>
                    <a:pt x="41" y="434"/>
                    <a:pt x="17" y="437"/>
                    <a:pt x="11" y="439"/>
                  </a:cubicBezTo>
                  <a:cubicBezTo>
                    <a:pt x="10" y="440"/>
                    <a:pt x="7" y="438"/>
                    <a:pt x="5" y="441"/>
                  </a:cubicBezTo>
                  <a:moveTo>
                    <a:pt x="65" y="437"/>
                  </a:moveTo>
                  <a:cubicBezTo>
                    <a:pt x="79" y="435"/>
                    <a:pt x="91" y="429"/>
                    <a:pt x="105" y="429"/>
                  </a:cubicBezTo>
                  <a:cubicBezTo>
                    <a:pt x="135" y="428"/>
                    <a:pt x="165" y="439"/>
                    <a:pt x="193" y="435"/>
                  </a:cubicBezTo>
                  <a:cubicBezTo>
                    <a:pt x="210" y="433"/>
                    <a:pt x="223" y="425"/>
                    <a:pt x="239" y="419"/>
                  </a:cubicBezTo>
                  <a:cubicBezTo>
                    <a:pt x="231" y="427"/>
                    <a:pt x="221" y="435"/>
                    <a:pt x="211" y="439"/>
                  </a:cubicBezTo>
                  <a:cubicBezTo>
                    <a:pt x="179" y="449"/>
                    <a:pt x="157" y="439"/>
                    <a:pt x="132" y="436"/>
                  </a:cubicBezTo>
                  <a:cubicBezTo>
                    <a:pt x="84" y="431"/>
                    <a:pt x="50" y="452"/>
                    <a:pt x="14" y="460"/>
                  </a:cubicBezTo>
                  <a:cubicBezTo>
                    <a:pt x="15" y="437"/>
                    <a:pt x="40" y="441"/>
                    <a:pt x="65" y="437"/>
                  </a:cubicBezTo>
                  <a:moveTo>
                    <a:pt x="276" y="392"/>
                  </a:moveTo>
                  <a:cubicBezTo>
                    <a:pt x="281" y="379"/>
                    <a:pt x="297" y="374"/>
                    <a:pt x="312" y="368"/>
                  </a:cubicBezTo>
                  <a:cubicBezTo>
                    <a:pt x="327" y="361"/>
                    <a:pt x="367" y="346"/>
                    <a:pt x="369" y="374"/>
                  </a:cubicBezTo>
                  <a:cubicBezTo>
                    <a:pt x="370" y="402"/>
                    <a:pt x="335" y="394"/>
                    <a:pt x="313" y="404"/>
                  </a:cubicBezTo>
                  <a:cubicBezTo>
                    <a:pt x="302" y="407"/>
                    <a:pt x="285" y="420"/>
                    <a:pt x="287" y="430"/>
                  </a:cubicBezTo>
                  <a:cubicBezTo>
                    <a:pt x="289" y="443"/>
                    <a:pt x="344" y="455"/>
                    <a:pt x="365" y="456"/>
                  </a:cubicBezTo>
                  <a:cubicBezTo>
                    <a:pt x="392" y="457"/>
                    <a:pt x="417" y="456"/>
                    <a:pt x="442" y="455"/>
                  </a:cubicBezTo>
                  <a:cubicBezTo>
                    <a:pt x="465" y="454"/>
                    <a:pt x="488" y="444"/>
                    <a:pt x="509" y="444"/>
                  </a:cubicBezTo>
                  <a:cubicBezTo>
                    <a:pt x="516" y="444"/>
                    <a:pt x="522" y="446"/>
                    <a:pt x="529" y="445"/>
                  </a:cubicBezTo>
                  <a:cubicBezTo>
                    <a:pt x="542" y="443"/>
                    <a:pt x="560" y="435"/>
                    <a:pt x="565" y="450"/>
                  </a:cubicBezTo>
                  <a:cubicBezTo>
                    <a:pt x="544" y="451"/>
                    <a:pt x="517" y="450"/>
                    <a:pt x="492" y="455"/>
                  </a:cubicBezTo>
                  <a:cubicBezTo>
                    <a:pt x="477" y="458"/>
                    <a:pt x="465" y="467"/>
                    <a:pt x="453" y="462"/>
                  </a:cubicBezTo>
                  <a:cubicBezTo>
                    <a:pt x="389" y="488"/>
                    <a:pt x="338" y="453"/>
                    <a:pt x="277" y="451"/>
                  </a:cubicBezTo>
                  <a:cubicBezTo>
                    <a:pt x="261" y="436"/>
                    <a:pt x="280" y="420"/>
                    <a:pt x="288" y="409"/>
                  </a:cubicBezTo>
                  <a:cubicBezTo>
                    <a:pt x="303" y="406"/>
                    <a:pt x="309" y="394"/>
                    <a:pt x="327" y="393"/>
                  </a:cubicBezTo>
                  <a:cubicBezTo>
                    <a:pt x="326" y="391"/>
                    <a:pt x="327" y="389"/>
                    <a:pt x="328" y="388"/>
                  </a:cubicBezTo>
                  <a:cubicBezTo>
                    <a:pt x="340" y="389"/>
                    <a:pt x="342" y="382"/>
                    <a:pt x="340" y="373"/>
                  </a:cubicBezTo>
                  <a:cubicBezTo>
                    <a:pt x="321" y="364"/>
                    <a:pt x="303" y="384"/>
                    <a:pt x="292" y="382"/>
                  </a:cubicBezTo>
                  <a:cubicBezTo>
                    <a:pt x="285" y="389"/>
                    <a:pt x="274" y="393"/>
                    <a:pt x="266" y="400"/>
                  </a:cubicBezTo>
                  <a:cubicBezTo>
                    <a:pt x="257" y="406"/>
                    <a:pt x="250" y="415"/>
                    <a:pt x="240" y="416"/>
                  </a:cubicBezTo>
                  <a:cubicBezTo>
                    <a:pt x="241" y="416"/>
                    <a:pt x="242" y="416"/>
                    <a:pt x="242" y="416"/>
                  </a:cubicBezTo>
                  <a:cubicBezTo>
                    <a:pt x="253" y="408"/>
                    <a:pt x="261" y="396"/>
                    <a:pt x="276" y="392"/>
                  </a:cubicBezTo>
                  <a:moveTo>
                    <a:pt x="629" y="450"/>
                  </a:moveTo>
                  <a:cubicBezTo>
                    <a:pt x="611" y="452"/>
                    <a:pt x="587" y="461"/>
                    <a:pt x="578" y="450"/>
                  </a:cubicBezTo>
                  <a:cubicBezTo>
                    <a:pt x="578" y="449"/>
                    <a:pt x="578" y="447"/>
                    <a:pt x="578" y="446"/>
                  </a:cubicBezTo>
                  <a:cubicBezTo>
                    <a:pt x="602" y="409"/>
                    <a:pt x="625" y="368"/>
                    <a:pt x="662" y="343"/>
                  </a:cubicBezTo>
                  <a:cubicBezTo>
                    <a:pt x="662" y="357"/>
                    <a:pt x="660" y="370"/>
                    <a:pt x="663" y="383"/>
                  </a:cubicBezTo>
                  <a:cubicBezTo>
                    <a:pt x="667" y="408"/>
                    <a:pt x="686" y="424"/>
                    <a:pt x="700" y="442"/>
                  </a:cubicBezTo>
                  <a:cubicBezTo>
                    <a:pt x="702" y="441"/>
                    <a:pt x="711" y="448"/>
                    <a:pt x="710" y="450"/>
                  </a:cubicBezTo>
                  <a:cubicBezTo>
                    <a:pt x="689" y="452"/>
                    <a:pt x="656" y="446"/>
                    <a:pt x="629" y="450"/>
                  </a:cubicBezTo>
                  <a:moveTo>
                    <a:pt x="673" y="379"/>
                  </a:moveTo>
                  <a:cubicBezTo>
                    <a:pt x="670" y="364"/>
                    <a:pt x="670" y="346"/>
                    <a:pt x="676" y="331"/>
                  </a:cubicBezTo>
                  <a:cubicBezTo>
                    <a:pt x="693" y="326"/>
                    <a:pt x="705" y="311"/>
                    <a:pt x="719" y="308"/>
                  </a:cubicBezTo>
                  <a:cubicBezTo>
                    <a:pt x="711" y="362"/>
                    <a:pt x="731" y="407"/>
                    <a:pt x="774" y="428"/>
                  </a:cubicBezTo>
                  <a:cubicBezTo>
                    <a:pt x="761" y="435"/>
                    <a:pt x="744" y="441"/>
                    <a:pt x="731" y="449"/>
                  </a:cubicBezTo>
                  <a:cubicBezTo>
                    <a:pt x="710" y="429"/>
                    <a:pt x="678" y="413"/>
                    <a:pt x="673" y="379"/>
                  </a:cubicBezTo>
                  <a:moveTo>
                    <a:pt x="1151" y="217"/>
                  </a:moveTo>
                  <a:cubicBezTo>
                    <a:pt x="1129" y="229"/>
                    <a:pt x="1107" y="238"/>
                    <a:pt x="1083" y="251"/>
                  </a:cubicBezTo>
                  <a:cubicBezTo>
                    <a:pt x="1055" y="268"/>
                    <a:pt x="1027" y="285"/>
                    <a:pt x="999" y="297"/>
                  </a:cubicBezTo>
                  <a:cubicBezTo>
                    <a:pt x="967" y="311"/>
                    <a:pt x="941" y="324"/>
                    <a:pt x="912" y="339"/>
                  </a:cubicBezTo>
                  <a:cubicBezTo>
                    <a:pt x="884" y="354"/>
                    <a:pt x="855" y="366"/>
                    <a:pt x="825" y="380"/>
                  </a:cubicBezTo>
                  <a:cubicBezTo>
                    <a:pt x="810" y="387"/>
                    <a:pt x="794" y="398"/>
                    <a:pt x="782" y="403"/>
                  </a:cubicBezTo>
                  <a:cubicBezTo>
                    <a:pt x="777" y="404"/>
                    <a:pt x="766" y="407"/>
                    <a:pt x="764" y="406"/>
                  </a:cubicBezTo>
                  <a:cubicBezTo>
                    <a:pt x="757" y="405"/>
                    <a:pt x="741" y="387"/>
                    <a:pt x="736" y="378"/>
                  </a:cubicBezTo>
                  <a:cubicBezTo>
                    <a:pt x="723" y="354"/>
                    <a:pt x="726" y="323"/>
                    <a:pt x="731" y="301"/>
                  </a:cubicBezTo>
                  <a:cubicBezTo>
                    <a:pt x="771" y="277"/>
                    <a:pt x="814" y="255"/>
                    <a:pt x="854" y="234"/>
                  </a:cubicBezTo>
                  <a:cubicBezTo>
                    <a:pt x="867" y="227"/>
                    <a:pt x="880" y="217"/>
                    <a:pt x="893" y="210"/>
                  </a:cubicBezTo>
                  <a:cubicBezTo>
                    <a:pt x="921" y="195"/>
                    <a:pt x="949" y="181"/>
                    <a:pt x="975" y="166"/>
                  </a:cubicBezTo>
                  <a:cubicBezTo>
                    <a:pt x="1008" y="147"/>
                    <a:pt x="1039" y="128"/>
                    <a:pt x="1072" y="112"/>
                  </a:cubicBezTo>
                  <a:cubicBezTo>
                    <a:pt x="1077" y="110"/>
                    <a:pt x="1082" y="105"/>
                    <a:pt x="1086" y="107"/>
                  </a:cubicBezTo>
                  <a:cubicBezTo>
                    <a:pt x="994" y="179"/>
                    <a:pt x="888" y="238"/>
                    <a:pt x="777" y="292"/>
                  </a:cubicBezTo>
                  <a:cubicBezTo>
                    <a:pt x="776" y="297"/>
                    <a:pt x="771" y="297"/>
                    <a:pt x="768" y="300"/>
                  </a:cubicBezTo>
                  <a:cubicBezTo>
                    <a:pt x="766" y="308"/>
                    <a:pt x="759" y="312"/>
                    <a:pt x="757" y="320"/>
                  </a:cubicBezTo>
                  <a:cubicBezTo>
                    <a:pt x="774" y="373"/>
                    <a:pt x="845" y="342"/>
                    <a:pt x="885" y="321"/>
                  </a:cubicBezTo>
                  <a:cubicBezTo>
                    <a:pt x="923" y="301"/>
                    <a:pt x="957" y="281"/>
                    <a:pt x="995" y="259"/>
                  </a:cubicBezTo>
                  <a:cubicBezTo>
                    <a:pt x="1015" y="248"/>
                    <a:pt x="1036" y="240"/>
                    <a:pt x="1050" y="230"/>
                  </a:cubicBezTo>
                  <a:cubicBezTo>
                    <a:pt x="1062" y="222"/>
                    <a:pt x="1074" y="209"/>
                    <a:pt x="1087" y="197"/>
                  </a:cubicBezTo>
                  <a:cubicBezTo>
                    <a:pt x="1100" y="186"/>
                    <a:pt x="1116" y="176"/>
                    <a:pt x="1125" y="166"/>
                  </a:cubicBezTo>
                  <a:cubicBezTo>
                    <a:pt x="1147" y="140"/>
                    <a:pt x="1124" y="103"/>
                    <a:pt x="1099" y="97"/>
                  </a:cubicBezTo>
                  <a:cubicBezTo>
                    <a:pt x="1131" y="84"/>
                    <a:pt x="1158" y="62"/>
                    <a:pt x="1187" y="53"/>
                  </a:cubicBezTo>
                  <a:cubicBezTo>
                    <a:pt x="1173" y="100"/>
                    <a:pt x="1205" y="141"/>
                    <a:pt x="1223" y="174"/>
                  </a:cubicBezTo>
                  <a:cubicBezTo>
                    <a:pt x="1203" y="189"/>
                    <a:pt x="1174" y="204"/>
                    <a:pt x="1151" y="217"/>
                  </a:cubicBezTo>
                  <a:moveTo>
                    <a:pt x="771" y="316"/>
                  </a:moveTo>
                  <a:cubicBezTo>
                    <a:pt x="777" y="304"/>
                    <a:pt x="796" y="298"/>
                    <a:pt x="805" y="293"/>
                  </a:cubicBezTo>
                  <a:cubicBezTo>
                    <a:pt x="828" y="274"/>
                    <a:pt x="857" y="265"/>
                    <a:pt x="883" y="250"/>
                  </a:cubicBezTo>
                  <a:cubicBezTo>
                    <a:pt x="908" y="236"/>
                    <a:pt x="935" y="222"/>
                    <a:pt x="960" y="207"/>
                  </a:cubicBezTo>
                  <a:cubicBezTo>
                    <a:pt x="983" y="192"/>
                    <a:pt x="1006" y="174"/>
                    <a:pt x="1031" y="157"/>
                  </a:cubicBezTo>
                  <a:cubicBezTo>
                    <a:pt x="1042" y="149"/>
                    <a:pt x="1054" y="145"/>
                    <a:pt x="1070" y="135"/>
                  </a:cubicBezTo>
                  <a:cubicBezTo>
                    <a:pt x="1080" y="126"/>
                    <a:pt x="1097" y="112"/>
                    <a:pt x="1108" y="115"/>
                  </a:cubicBezTo>
                  <a:cubicBezTo>
                    <a:pt x="1117" y="117"/>
                    <a:pt x="1126" y="136"/>
                    <a:pt x="1124" y="147"/>
                  </a:cubicBezTo>
                  <a:cubicBezTo>
                    <a:pt x="1122" y="157"/>
                    <a:pt x="1104" y="169"/>
                    <a:pt x="1094" y="178"/>
                  </a:cubicBezTo>
                  <a:cubicBezTo>
                    <a:pt x="1083" y="189"/>
                    <a:pt x="1072" y="198"/>
                    <a:pt x="1062" y="207"/>
                  </a:cubicBezTo>
                  <a:cubicBezTo>
                    <a:pt x="1014" y="243"/>
                    <a:pt x="960" y="268"/>
                    <a:pt x="907" y="296"/>
                  </a:cubicBezTo>
                  <a:cubicBezTo>
                    <a:pt x="866" y="318"/>
                    <a:pt x="827" y="345"/>
                    <a:pt x="777" y="333"/>
                  </a:cubicBezTo>
                  <a:cubicBezTo>
                    <a:pt x="774" y="327"/>
                    <a:pt x="769" y="325"/>
                    <a:pt x="768" y="318"/>
                  </a:cubicBezTo>
                  <a:cubicBezTo>
                    <a:pt x="767" y="318"/>
                    <a:pt x="767" y="317"/>
                    <a:pt x="768" y="317"/>
                  </a:cubicBezTo>
                  <a:cubicBezTo>
                    <a:pt x="768" y="316"/>
                    <a:pt x="769" y="316"/>
                    <a:pt x="771" y="316"/>
                  </a:cubicBezTo>
                  <a:moveTo>
                    <a:pt x="782" y="415"/>
                  </a:moveTo>
                  <a:cubicBezTo>
                    <a:pt x="801" y="403"/>
                    <a:pt x="823" y="394"/>
                    <a:pt x="844" y="385"/>
                  </a:cubicBezTo>
                  <a:cubicBezTo>
                    <a:pt x="863" y="378"/>
                    <a:pt x="882" y="366"/>
                    <a:pt x="900" y="357"/>
                  </a:cubicBezTo>
                  <a:cubicBezTo>
                    <a:pt x="938" y="338"/>
                    <a:pt x="975" y="319"/>
                    <a:pt x="1012" y="301"/>
                  </a:cubicBezTo>
                  <a:cubicBezTo>
                    <a:pt x="1049" y="283"/>
                    <a:pt x="1086" y="261"/>
                    <a:pt x="1123" y="243"/>
                  </a:cubicBezTo>
                  <a:cubicBezTo>
                    <a:pt x="1160" y="224"/>
                    <a:pt x="1195" y="202"/>
                    <a:pt x="1232" y="184"/>
                  </a:cubicBezTo>
                  <a:cubicBezTo>
                    <a:pt x="1238" y="188"/>
                    <a:pt x="1252" y="195"/>
                    <a:pt x="1257" y="204"/>
                  </a:cubicBezTo>
                  <a:cubicBezTo>
                    <a:pt x="1198" y="235"/>
                    <a:pt x="1131" y="256"/>
                    <a:pt x="1071" y="284"/>
                  </a:cubicBezTo>
                  <a:cubicBezTo>
                    <a:pt x="1028" y="302"/>
                    <a:pt x="982" y="316"/>
                    <a:pt x="943" y="338"/>
                  </a:cubicBezTo>
                  <a:cubicBezTo>
                    <a:pt x="902" y="359"/>
                    <a:pt x="862" y="379"/>
                    <a:pt x="824" y="401"/>
                  </a:cubicBezTo>
                  <a:cubicBezTo>
                    <a:pt x="812" y="408"/>
                    <a:pt x="798" y="421"/>
                    <a:pt x="783" y="418"/>
                  </a:cubicBezTo>
                  <a:cubicBezTo>
                    <a:pt x="782" y="417"/>
                    <a:pt x="782" y="416"/>
                    <a:pt x="782" y="415"/>
                  </a:cubicBezTo>
                  <a:moveTo>
                    <a:pt x="1201" y="43"/>
                  </a:moveTo>
                  <a:cubicBezTo>
                    <a:pt x="1218" y="34"/>
                    <a:pt x="1234" y="25"/>
                    <a:pt x="1253" y="18"/>
                  </a:cubicBezTo>
                  <a:cubicBezTo>
                    <a:pt x="1248" y="85"/>
                    <a:pt x="1288" y="138"/>
                    <a:pt x="1331" y="164"/>
                  </a:cubicBezTo>
                  <a:cubicBezTo>
                    <a:pt x="1312" y="175"/>
                    <a:pt x="1290" y="184"/>
                    <a:pt x="1272" y="196"/>
                  </a:cubicBezTo>
                  <a:cubicBezTo>
                    <a:pt x="1227" y="170"/>
                    <a:pt x="1181" y="104"/>
                    <a:pt x="1201" y="43"/>
                  </a:cubicBezTo>
                  <a:moveTo>
                    <a:pt x="1320" y="40"/>
                  </a:moveTo>
                  <a:cubicBezTo>
                    <a:pt x="1324" y="44"/>
                    <a:pt x="1328" y="46"/>
                    <a:pt x="1330" y="49"/>
                  </a:cubicBezTo>
                  <a:cubicBezTo>
                    <a:pt x="1335" y="55"/>
                    <a:pt x="1337" y="65"/>
                    <a:pt x="1341" y="74"/>
                  </a:cubicBezTo>
                  <a:cubicBezTo>
                    <a:pt x="1347" y="85"/>
                    <a:pt x="1355" y="94"/>
                    <a:pt x="1357" y="104"/>
                  </a:cubicBezTo>
                  <a:cubicBezTo>
                    <a:pt x="1363" y="128"/>
                    <a:pt x="1356" y="157"/>
                    <a:pt x="1334" y="151"/>
                  </a:cubicBezTo>
                  <a:cubicBezTo>
                    <a:pt x="1319" y="146"/>
                    <a:pt x="1309" y="132"/>
                    <a:pt x="1298" y="119"/>
                  </a:cubicBezTo>
                  <a:cubicBezTo>
                    <a:pt x="1291" y="110"/>
                    <a:pt x="1285" y="106"/>
                    <a:pt x="1279" y="97"/>
                  </a:cubicBezTo>
                  <a:cubicBezTo>
                    <a:pt x="1267" y="77"/>
                    <a:pt x="1264" y="48"/>
                    <a:pt x="1262" y="23"/>
                  </a:cubicBezTo>
                  <a:cubicBezTo>
                    <a:pt x="1266" y="18"/>
                    <a:pt x="1272" y="15"/>
                    <a:pt x="1275" y="11"/>
                  </a:cubicBezTo>
                  <a:cubicBezTo>
                    <a:pt x="1296" y="14"/>
                    <a:pt x="1309" y="29"/>
                    <a:pt x="1320" y="40"/>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7" name="path"/>
            <p:cNvSpPr/>
            <p:nvPr/>
          </p:nvSpPr>
          <p:spPr>
            <a:xfrm>
              <a:off x="10635300" y="370688"/>
              <a:ext cx="208942" cy="803356"/>
            </a:xfrm>
            <a:custGeom>
              <a:avLst/>
              <a:gdLst/>
              <a:ahLst/>
              <a:cxnLst/>
              <a:rect l="0" t="0" r="0" b="0"/>
              <a:pathLst>
                <a:path w="329" h="1265">
                  <a:moveTo>
                    <a:pt x="297" y="1228"/>
                  </a:moveTo>
                  <a:cubicBezTo>
                    <a:pt x="236" y="1269"/>
                    <a:pt x="121" y="1258"/>
                    <a:pt x="46" y="1228"/>
                  </a:cubicBezTo>
                  <a:cubicBezTo>
                    <a:pt x="3" y="1172"/>
                    <a:pt x="17" y="1078"/>
                    <a:pt x="21" y="987"/>
                  </a:cubicBezTo>
                  <a:cubicBezTo>
                    <a:pt x="25" y="903"/>
                    <a:pt x="29" y="807"/>
                    <a:pt x="31" y="722"/>
                  </a:cubicBezTo>
                  <a:cubicBezTo>
                    <a:pt x="31" y="702"/>
                    <a:pt x="25" y="679"/>
                    <a:pt x="25" y="659"/>
                  </a:cubicBezTo>
                  <a:cubicBezTo>
                    <a:pt x="25" y="550"/>
                    <a:pt x="21" y="459"/>
                    <a:pt x="15" y="365"/>
                  </a:cubicBezTo>
                  <a:cubicBezTo>
                    <a:pt x="11" y="303"/>
                    <a:pt x="9" y="252"/>
                    <a:pt x="11" y="190"/>
                  </a:cubicBezTo>
                  <a:cubicBezTo>
                    <a:pt x="15" y="151"/>
                    <a:pt x="0" y="94"/>
                    <a:pt x="25" y="55"/>
                  </a:cubicBezTo>
                  <a:cubicBezTo>
                    <a:pt x="35" y="36"/>
                    <a:pt x="64" y="12"/>
                    <a:pt x="76" y="10"/>
                  </a:cubicBezTo>
                  <a:cubicBezTo>
                    <a:pt x="86" y="10"/>
                    <a:pt x="109" y="16"/>
                    <a:pt x="127" y="16"/>
                  </a:cubicBezTo>
                  <a:cubicBezTo>
                    <a:pt x="199" y="16"/>
                    <a:pt x="281" y="0"/>
                    <a:pt x="309" y="81"/>
                  </a:cubicBezTo>
                  <a:cubicBezTo>
                    <a:pt x="330" y="139"/>
                    <a:pt x="311" y="203"/>
                    <a:pt x="309" y="256"/>
                  </a:cubicBezTo>
                  <a:cubicBezTo>
                    <a:pt x="301" y="445"/>
                    <a:pt x="309" y="692"/>
                    <a:pt x="309" y="891"/>
                  </a:cubicBezTo>
                  <a:cubicBezTo>
                    <a:pt x="309" y="1012"/>
                    <a:pt x="321" y="1125"/>
                    <a:pt x="297" y="1228"/>
                  </a:cubicBezTo>
                  <a:moveTo>
                    <a:pt x="88" y="1205"/>
                  </a:moveTo>
                  <a:cubicBezTo>
                    <a:pt x="109" y="1217"/>
                    <a:pt x="166" y="1232"/>
                    <a:pt x="207" y="1215"/>
                  </a:cubicBezTo>
                  <a:cubicBezTo>
                    <a:pt x="242" y="1232"/>
                    <a:pt x="272" y="1211"/>
                    <a:pt x="278" y="1168"/>
                  </a:cubicBezTo>
                  <a:cubicBezTo>
                    <a:pt x="283" y="1135"/>
                    <a:pt x="281" y="1090"/>
                    <a:pt x="281" y="1047"/>
                  </a:cubicBezTo>
                  <a:cubicBezTo>
                    <a:pt x="283" y="975"/>
                    <a:pt x="281" y="901"/>
                    <a:pt x="281" y="823"/>
                  </a:cubicBezTo>
                  <a:cubicBezTo>
                    <a:pt x="287" y="605"/>
                    <a:pt x="276" y="466"/>
                    <a:pt x="285" y="260"/>
                  </a:cubicBezTo>
                  <a:cubicBezTo>
                    <a:pt x="287" y="205"/>
                    <a:pt x="295" y="147"/>
                    <a:pt x="285" y="106"/>
                  </a:cubicBezTo>
                  <a:cubicBezTo>
                    <a:pt x="278" y="83"/>
                    <a:pt x="250" y="65"/>
                    <a:pt x="223" y="51"/>
                  </a:cubicBezTo>
                  <a:cubicBezTo>
                    <a:pt x="178" y="28"/>
                    <a:pt x="101" y="57"/>
                    <a:pt x="74" y="61"/>
                  </a:cubicBezTo>
                  <a:cubicBezTo>
                    <a:pt x="43" y="63"/>
                    <a:pt x="43" y="112"/>
                    <a:pt x="39" y="137"/>
                  </a:cubicBezTo>
                  <a:cubicBezTo>
                    <a:pt x="39" y="145"/>
                    <a:pt x="37" y="153"/>
                    <a:pt x="37" y="164"/>
                  </a:cubicBezTo>
                  <a:cubicBezTo>
                    <a:pt x="31" y="297"/>
                    <a:pt x="39" y="447"/>
                    <a:pt x="50" y="581"/>
                  </a:cubicBezTo>
                  <a:cubicBezTo>
                    <a:pt x="62" y="765"/>
                    <a:pt x="41" y="985"/>
                    <a:pt x="39" y="1150"/>
                  </a:cubicBezTo>
                  <a:cubicBezTo>
                    <a:pt x="46" y="1158"/>
                    <a:pt x="50" y="1172"/>
                    <a:pt x="46" y="1180"/>
                  </a:cubicBezTo>
                  <a:cubicBezTo>
                    <a:pt x="62" y="1189"/>
                    <a:pt x="68" y="1207"/>
                    <a:pt x="82" y="1217"/>
                  </a:cubicBezTo>
                  <a:cubicBezTo>
                    <a:pt x="84" y="1213"/>
                    <a:pt x="80" y="1203"/>
                    <a:pt x="88" y="1205"/>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8" name="path"/>
            <p:cNvSpPr/>
            <p:nvPr/>
          </p:nvSpPr>
          <p:spPr>
            <a:xfrm>
              <a:off x="11169523" y="1070690"/>
              <a:ext cx="178282" cy="96444"/>
            </a:xfrm>
            <a:custGeom>
              <a:avLst/>
              <a:gdLst/>
              <a:ahLst/>
              <a:cxnLst/>
              <a:rect l="0" t="0" r="0" b="0"/>
              <a:pathLst>
                <a:path w="280" h="151">
                  <a:moveTo>
                    <a:pt x="258" y="18"/>
                  </a:moveTo>
                  <a:cubicBezTo>
                    <a:pt x="272" y="28"/>
                    <a:pt x="276" y="54"/>
                    <a:pt x="245" y="57"/>
                  </a:cubicBezTo>
                  <a:cubicBezTo>
                    <a:pt x="239" y="57"/>
                    <a:pt x="231" y="50"/>
                    <a:pt x="223" y="48"/>
                  </a:cubicBezTo>
                  <a:cubicBezTo>
                    <a:pt x="166" y="34"/>
                    <a:pt x="65" y="44"/>
                    <a:pt x="12" y="34"/>
                  </a:cubicBezTo>
                  <a:cubicBezTo>
                    <a:pt x="39" y="-9"/>
                    <a:pt x="116" y="18"/>
                    <a:pt x="145" y="18"/>
                  </a:cubicBezTo>
                  <a:cubicBezTo>
                    <a:pt x="202" y="16"/>
                    <a:pt x="213" y="28"/>
                    <a:pt x="258" y="18"/>
                  </a:cubicBezTo>
                </a:path>
                <a:path w="280" h="151">
                  <a:moveTo>
                    <a:pt x="262" y="92"/>
                  </a:moveTo>
                  <a:cubicBezTo>
                    <a:pt x="270" y="100"/>
                    <a:pt x="274" y="110"/>
                    <a:pt x="280" y="120"/>
                  </a:cubicBezTo>
                  <a:cubicBezTo>
                    <a:pt x="270" y="154"/>
                    <a:pt x="247" y="138"/>
                    <a:pt x="211" y="136"/>
                  </a:cubicBezTo>
                  <a:cubicBezTo>
                    <a:pt x="172" y="132"/>
                    <a:pt x="104" y="124"/>
                    <a:pt x="51" y="120"/>
                  </a:cubicBezTo>
                  <a:cubicBezTo>
                    <a:pt x="32" y="118"/>
                    <a:pt x="4" y="128"/>
                    <a:pt x="0" y="104"/>
                  </a:cubicBezTo>
                  <a:cubicBezTo>
                    <a:pt x="65" y="74"/>
                    <a:pt x="180" y="132"/>
                    <a:pt x="262" y="92"/>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9" name="path"/>
            <p:cNvSpPr/>
            <p:nvPr/>
          </p:nvSpPr>
          <p:spPr>
            <a:xfrm>
              <a:off x="11180167" y="655195"/>
              <a:ext cx="162316" cy="77155"/>
            </a:xfrm>
            <a:custGeom>
              <a:avLst/>
              <a:gdLst/>
              <a:ahLst/>
              <a:cxnLst/>
              <a:rect l="0" t="0" r="0" b="0"/>
              <a:pathLst>
                <a:path w="255" h="121">
                  <a:moveTo>
                    <a:pt x="232" y="6"/>
                  </a:moveTo>
                  <a:cubicBezTo>
                    <a:pt x="236" y="14"/>
                    <a:pt x="247" y="18"/>
                    <a:pt x="245" y="33"/>
                  </a:cubicBezTo>
                  <a:cubicBezTo>
                    <a:pt x="238" y="41"/>
                    <a:pt x="230" y="43"/>
                    <a:pt x="222" y="50"/>
                  </a:cubicBezTo>
                  <a:cubicBezTo>
                    <a:pt x="168" y="20"/>
                    <a:pt x="51" y="46"/>
                    <a:pt x="0" y="27"/>
                  </a:cubicBezTo>
                  <a:cubicBezTo>
                    <a:pt x="4" y="0"/>
                    <a:pt x="43" y="8"/>
                    <a:pt x="56" y="6"/>
                  </a:cubicBezTo>
                  <a:cubicBezTo>
                    <a:pt x="97" y="0"/>
                    <a:pt x="182" y="20"/>
                    <a:pt x="232" y="6"/>
                  </a:cubicBezTo>
                </a:path>
                <a:path w="255" h="121">
                  <a:moveTo>
                    <a:pt x="238" y="80"/>
                  </a:moveTo>
                  <a:cubicBezTo>
                    <a:pt x="255" y="91"/>
                    <a:pt x="245" y="115"/>
                    <a:pt x="243" y="121"/>
                  </a:cubicBezTo>
                  <a:cubicBezTo>
                    <a:pt x="193" y="119"/>
                    <a:pt x="145" y="101"/>
                    <a:pt x="91" y="97"/>
                  </a:cubicBezTo>
                  <a:cubicBezTo>
                    <a:pt x="60" y="95"/>
                    <a:pt x="2" y="117"/>
                    <a:pt x="0" y="84"/>
                  </a:cubicBezTo>
                  <a:cubicBezTo>
                    <a:pt x="68" y="54"/>
                    <a:pt x="145" y="95"/>
                    <a:pt x="238" y="80"/>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10" name="path"/>
            <p:cNvSpPr/>
            <p:nvPr/>
          </p:nvSpPr>
          <p:spPr>
            <a:xfrm>
              <a:off x="11142914" y="269415"/>
              <a:ext cx="202230" cy="37247"/>
            </a:xfrm>
            <a:custGeom>
              <a:avLst/>
              <a:gdLst/>
              <a:ahLst/>
              <a:cxnLst/>
              <a:rect l="0" t="0" r="0" b="0"/>
              <a:pathLst>
                <a:path w="318" h="58">
                  <a:moveTo>
                    <a:pt x="310" y="18"/>
                  </a:moveTo>
                  <a:cubicBezTo>
                    <a:pt x="312" y="26"/>
                    <a:pt x="318" y="34"/>
                    <a:pt x="316" y="48"/>
                  </a:cubicBezTo>
                  <a:cubicBezTo>
                    <a:pt x="285" y="58"/>
                    <a:pt x="254" y="38"/>
                    <a:pt x="228" y="28"/>
                  </a:cubicBezTo>
                  <a:cubicBezTo>
                    <a:pt x="141" y="24"/>
                    <a:pt x="78" y="34"/>
                    <a:pt x="8" y="52"/>
                  </a:cubicBezTo>
                  <a:cubicBezTo>
                    <a:pt x="8" y="46"/>
                    <a:pt x="0" y="38"/>
                    <a:pt x="2" y="34"/>
                  </a:cubicBezTo>
                  <a:cubicBezTo>
                    <a:pt x="4" y="2"/>
                    <a:pt x="149" y="0"/>
                    <a:pt x="201" y="6"/>
                  </a:cubicBezTo>
                  <a:cubicBezTo>
                    <a:pt x="242" y="10"/>
                    <a:pt x="267" y="14"/>
                    <a:pt x="310" y="18"/>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11" name="rect"/>
            <p:cNvSpPr/>
            <p:nvPr/>
          </p:nvSpPr>
          <p:spPr>
            <a:xfrm>
              <a:off x="11134930" y="216203"/>
              <a:ext cx="212874" cy="29267"/>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13" name="textbox 11"/>
          <p:cNvSpPr/>
          <p:nvPr/>
        </p:nvSpPr>
        <p:spPr>
          <a:xfrm>
            <a:off x="880745" y="2140585"/>
            <a:ext cx="10404475" cy="851535"/>
          </a:xfrm>
          <a:prstGeom prst="rect">
            <a:avLst/>
          </a:prstGeom>
        </p:spPr>
        <p:txBody>
          <a:bodyPr vert="horz" wrap="square" lIns="0" tIns="0" rIns="0" bIns="0"/>
          <a:lstStyle/>
          <a:p>
            <a:pPr algn="ctr" rtl="0" eaLnBrk="0">
              <a:lnSpc>
                <a:spcPct val="101000"/>
              </a:lnSpc>
            </a:pPr>
            <a:endParaRPr lang="en-US" altLang="en-US" sz="900" dirty="0"/>
          </a:p>
          <a:p>
            <a:pPr algn="ctr" rtl="0" eaLnBrk="0">
              <a:lnSpc>
                <a:spcPct val="7000"/>
              </a:lnSpc>
            </a:pPr>
            <a:endParaRPr lang="en-US" altLang="en-US" sz="100" dirty="0"/>
          </a:p>
          <a:p>
            <a:pPr marL="1044575" indent="-1031875" algn="ctr" rtl="0" eaLnBrk="0">
              <a:lnSpc>
                <a:spcPct val="94000"/>
              </a:lnSpc>
            </a:pPr>
            <a:r>
              <a:rPr sz="4400" spc="0" dirty="0">
                <a:ln w="9525" cap="flat" cmpd="sng">
                  <a:solidFill>
                    <a:srgbClr val="196DAB">
                      <a:alpha val="100000"/>
                    </a:srgbClr>
                  </a:solidFill>
                  <a:prstDash val="solid"/>
                  <a:miter lim="0"/>
                </a:ln>
                <a:solidFill>
                  <a:srgbClr val="196DAB">
                    <a:alpha val="100000"/>
                  </a:srgbClr>
                </a:solidFill>
                <a:latin typeface="微软雅黑" panose="020B0503020204020204" charset="-122"/>
                <a:ea typeface="微软雅黑" panose="020B0503020204020204" charset="-122"/>
                <a:cs typeface="微软雅黑" panose="020B0503020204020204" charset="-122"/>
              </a:rPr>
              <a:t>可信的端到端深度学生知识画像建模方法</a:t>
            </a:r>
            <a:endParaRPr sz="4400" spc="0" dirty="0">
              <a:ln w="9525" cap="flat" cmpd="sng">
                <a:solidFill>
                  <a:srgbClr val="196DAB">
                    <a:alpha val="100000"/>
                  </a:srgbClr>
                </a:solidFill>
                <a:prstDash val="solid"/>
                <a:miter lim="0"/>
              </a:ln>
              <a:solidFill>
                <a:srgbClr val="196DAB">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2"/>
          <p:cNvSpPr/>
          <p:nvPr/>
        </p:nvSpPr>
        <p:spPr>
          <a:xfrm>
            <a:off x="1838325" y="3355340"/>
            <a:ext cx="8444865" cy="370205"/>
          </a:xfrm>
          <a:prstGeom prst="rect">
            <a:avLst/>
          </a:prstGeom>
        </p:spPr>
        <p:txBody>
          <a:bodyPr vert="horz" wrap="square" lIns="0" tIns="0" rIns="0" bIns="0"/>
          <a:lstStyle/>
          <a:p>
            <a:pPr algn="ctr" rtl="0" eaLnBrk="0">
              <a:lnSpc>
                <a:spcPct val="79000"/>
              </a:lnSpc>
            </a:pPr>
            <a:endParaRPr lang="en-US" altLang="en-US" sz="100" dirty="0"/>
          </a:p>
          <a:p>
            <a:pPr marL="2892425" indent="-2879725" algn="ctr" rtl="0" eaLnBrk="0">
              <a:lnSpc>
                <a:spcPct val="102000"/>
              </a:lnSpc>
            </a:pPr>
            <a:r>
              <a:rPr lang="zh-CN" sz="2400" b="1" spc="-20" dirty="0">
                <a:solidFill>
                  <a:srgbClr val="181717">
                    <a:alpha val="100000"/>
                  </a:srgbClr>
                </a:solidFill>
                <a:latin typeface="Times New Roman" panose="02020603050405020304"/>
                <a:ea typeface="Times New Roman" panose="02020603050405020304"/>
                <a:cs typeface="Times New Roman" panose="02020603050405020304"/>
              </a:rPr>
              <a:t>王士进</a:t>
            </a:r>
            <a:r>
              <a:rPr sz="2400" b="1" spc="-20" dirty="0">
                <a:solidFill>
                  <a:srgbClr val="181717">
                    <a:alpha val="100000"/>
                  </a:srgbClr>
                </a:solidFill>
                <a:latin typeface="Times New Roman" panose="02020603050405020304"/>
                <a:ea typeface="Times New Roman" panose="02020603050405020304"/>
                <a:cs typeface="Times New Roman" panose="02020603050405020304"/>
              </a:rPr>
              <a:t>, </a:t>
            </a:r>
            <a:r>
              <a:rPr lang="zh-CN" sz="2400" b="1" spc="-20" dirty="0">
                <a:solidFill>
                  <a:srgbClr val="181717">
                    <a:alpha val="100000"/>
                  </a:srgbClr>
                </a:solidFill>
                <a:latin typeface="Times New Roman" panose="02020603050405020304"/>
                <a:ea typeface="Times New Roman" panose="02020603050405020304"/>
                <a:cs typeface="Times New Roman" panose="02020603050405020304"/>
              </a:rPr>
              <a:t>吴金泽</a:t>
            </a:r>
            <a:r>
              <a:rPr sz="2400" b="1" spc="-20" dirty="0">
                <a:solidFill>
                  <a:srgbClr val="181717">
                    <a:alpha val="100000"/>
                  </a:srgbClr>
                </a:solidFill>
                <a:latin typeface="Times New Roman" panose="02020603050405020304"/>
                <a:ea typeface="Times New Roman" panose="02020603050405020304"/>
                <a:cs typeface="Times New Roman" panose="02020603050405020304"/>
              </a:rPr>
              <a:t>, </a:t>
            </a:r>
            <a:r>
              <a:rPr lang="zh-CN" sz="2400" b="1" spc="-20" dirty="0">
                <a:solidFill>
                  <a:srgbClr val="181717">
                    <a:alpha val="100000"/>
                  </a:srgbClr>
                </a:solidFill>
                <a:latin typeface="Times New Roman" panose="02020603050405020304"/>
                <a:ea typeface="Times New Roman" panose="02020603050405020304"/>
                <a:cs typeface="Times New Roman" panose="02020603050405020304"/>
              </a:rPr>
              <a:t>张浩天</a:t>
            </a:r>
            <a:r>
              <a:rPr sz="2400" b="1" spc="-20" dirty="0">
                <a:solidFill>
                  <a:srgbClr val="181717">
                    <a:alpha val="100000"/>
                  </a:srgbClr>
                </a:solidFill>
                <a:latin typeface="Times New Roman" panose="02020603050405020304"/>
                <a:ea typeface="Times New Roman" panose="02020603050405020304"/>
                <a:cs typeface="Times New Roman" panose="02020603050405020304"/>
              </a:rPr>
              <a:t>, </a:t>
            </a:r>
            <a:r>
              <a:rPr lang="zh-CN" sz="2400" b="1" spc="-20" dirty="0">
                <a:solidFill>
                  <a:srgbClr val="181717">
                    <a:alpha val="100000"/>
                  </a:srgbClr>
                </a:solidFill>
                <a:latin typeface="Times New Roman" panose="02020603050405020304"/>
                <a:ea typeface="Times New Roman" panose="02020603050405020304"/>
                <a:cs typeface="Times New Roman" panose="02020603050405020304"/>
              </a:rPr>
              <a:t>沙晶</a:t>
            </a:r>
            <a:r>
              <a:rPr sz="2400" b="1" spc="-20" dirty="0">
                <a:solidFill>
                  <a:srgbClr val="181717">
                    <a:alpha val="100000"/>
                  </a:srgbClr>
                </a:solidFill>
                <a:latin typeface="Times New Roman" panose="02020603050405020304"/>
                <a:ea typeface="Times New Roman" panose="02020603050405020304"/>
                <a:cs typeface="Times New Roman" panose="02020603050405020304"/>
              </a:rPr>
              <a:t>, </a:t>
            </a:r>
            <a:r>
              <a:rPr lang="zh-CN" sz="2400" b="1" spc="-20" dirty="0">
                <a:solidFill>
                  <a:srgbClr val="181717">
                    <a:alpha val="100000"/>
                  </a:srgbClr>
                </a:solidFill>
                <a:latin typeface="Times New Roman" panose="02020603050405020304"/>
                <a:ea typeface="Times New Roman" panose="02020603050405020304"/>
                <a:cs typeface="Times New Roman" panose="02020603050405020304"/>
              </a:rPr>
              <a:t>黄振亚</a:t>
            </a:r>
            <a:r>
              <a:rPr sz="2400" b="1" spc="-20" dirty="0">
                <a:solidFill>
                  <a:srgbClr val="181717">
                    <a:alpha val="100000"/>
                  </a:srgbClr>
                </a:solidFill>
                <a:latin typeface="Times New Roman" panose="02020603050405020304"/>
                <a:ea typeface="Times New Roman" panose="02020603050405020304"/>
                <a:cs typeface="Times New Roman" panose="02020603050405020304"/>
              </a:rPr>
              <a:t>, </a:t>
            </a:r>
            <a:r>
              <a:rPr lang="zh-CN" sz="2400" b="1" spc="-20" dirty="0">
                <a:solidFill>
                  <a:srgbClr val="181717">
                    <a:alpha val="100000"/>
                  </a:srgbClr>
                </a:solidFill>
                <a:latin typeface="Times New Roman" panose="02020603050405020304"/>
                <a:ea typeface="Times New Roman" panose="02020603050405020304"/>
                <a:cs typeface="Times New Roman" panose="02020603050405020304"/>
              </a:rPr>
              <a:t>刘淇</a:t>
            </a:r>
            <a:endParaRPr lang="en-US" altLang="en-US" sz="2400" b="1" dirty="0"/>
          </a:p>
        </p:txBody>
      </p:sp>
      <p:pic>
        <p:nvPicPr>
          <p:cNvPr id="15" name="picture 13"/>
          <p:cNvPicPr>
            <a:picLocks noChangeAspect="1"/>
          </p:cNvPicPr>
          <p:nvPr/>
        </p:nvPicPr>
        <p:blipFill>
          <a:blip r:embed="rId2"/>
          <a:stretch>
            <a:fillRect/>
          </a:stretch>
        </p:blipFill>
        <p:spPr>
          <a:xfrm rot="21600000">
            <a:off x="3206641" y="4297733"/>
            <a:ext cx="900000" cy="899999"/>
          </a:xfrm>
          <a:prstGeom prst="rect">
            <a:avLst/>
          </a:prstGeom>
        </p:spPr>
      </p:pic>
      <p:pic>
        <p:nvPicPr>
          <p:cNvPr id="18" name="picture 16"/>
          <p:cNvPicPr>
            <a:picLocks noChangeAspect="1"/>
          </p:cNvPicPr>
          <p:nvPr/>
        </p:nvPicPr>
        <p:blipFill>
          <a:blip r:embed="rId3"/>
          <a:stretch>
            <a:fillRect/>
          </a:stretch>
        </p:blipFill>
        <p:spPr>
          <a:xfrm rot="21600000">
            <a:off x="8037733" y="4297733"/>
            <a:ext cx="875303" cy="899999"/>
          </a:xfrm>
          <a:prstGeom prst="rect">
            <a:avLst/>
          </a:prstGeom>
        </p:spPr>
      </p:pic>
      <p:pic>
        <p:nvPicPr>
          <p:cNvPr id="20" name="图片 19" descr="logo"/>
          <p:cNvPicPr>
            <a:picLocks noChangeAspect="1"/>
          </p:cNvPicPr>
          <p:nvPr/>
        </p:nvPicPr>
        <p:blipFill>
          <a:blip r:embed="rId4"/>
          <a:stretch>
            <a:fillRect/>
          </a:stretch>
        </p:blipFill>
        <p:spPr>
          <a:xfrm>
            <a:off x="4106545" y="4272915"/>
            <a:ext cx="3824605" cy="988060"/>
          </a:xfrm>
          <a:prstGeom prst="rect">
            <a:avLst/>
          </a:prstGeom>
        </p:spPr>
      </p:pic>
      <p:pic>
        <p:nvPicPr>
          <p:cNvPr id="41" name="picture 41"/>
          <p:cNvPicPr>
            <a:picLocks noChangeAspect="1"/>
          </p:cNvPicPr>
          <p:nvPr>
            <p:custDataLst>
              <p:tags r:id="rId5"/>
            </p:custDataLst>
          </p:nvPr>
        </p:nvPicPr>
        <p:blipFill>
          <a:blip r:embed="rId6"/>
          <a:srcRect t="609" r="11029"/>
          <a:stretch>
            <a:fillRect/>
          </a:stretch>
        </p:blipFill>
        <p:spPr>
          <a:xfrm>
            <a:off x="-2540" y="-10795"/>
            <a:ext cx="12191365" cy="1348105"/>
          </a:xfrm>
          <a:prstGeom prst="rect">
            <a:avLst/>
          </a:prstGeom>
        </p:spPr>
      </p:pic>
      <p:sp>
        <p:nvSpPr>
          <p:cNvPr id="44" name="path"/>
          <p:cNvSpPr/>
          <p:nvPr>
            <p:custDataLst>
              <p:tags r:id="rId7"/>
            </p:custDataLst>
          </p:nvPr>
        </p:nvSpPr>
        <p:spPr>
          <a:xfrm>
            <a:off x="339725" y="132080"/>
            <a:ext cx="1427480" cy="1116330"/>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p>
            <a:pPr algn="ctr"/>
            <a:endParaRPr lang="zh-CN" altLang="en-US"/>
          </a:p>
        </p:txBody>
      </p:sp>
      <p:pic>
        <p:nvPicPr>
          <p:cNvPr id="27" name="图片 26" descr="logogo"/>
          <p:cNvPicPr>
            <a:picLocks noChangeAspect="1"/>
          </p:cNvPicPr>
          <p:nvPr/>
        </p:nvPicPr>
        <p:blipFill>
          <a:blip r:embed="rId8">
            <a:clrChange>
              <a:clrFrom>
                <a:srgbClr val="4076BB">
                  <a:alpha val="100000"/>
                </a:srgbClr>
              </a:clrFrom>
              <a:clrTo>
                <a:srgbClr val="4076BB">
                  <a:alpha val="100000"/>
                  <a:alpha val="0"/>
                </a:srgbClr>
              </a:clrTo>
            </a:clrChange>
          </a:blip>
          <a:srcRect l="2756" t="15774" r="2843" b="15673"/>
          <a:stretch>
            <a:fillRect/>
          </a:stretch>
        </p:blipFill>
        <p:spPr>
          <a:xfrm>
            <a:off x="10053320" y="182880"/>
            <a:ext cx="1374140" cy="998855"/>
          </a:xfrm>
          <a:prstGeom prst="rect">
            <a:avLst/>
          </a:prstGeom>
        </p:spPr>
      </p:pic>
      <p:sp>
        <p:nvSpPr>
          <p:cNvPr id="30" name="文本框 29"/>
          <p:cNvSpPr txBox="1"/>
          <p:nvPr>
            <p:custDataLst>
              <p:tags r:id="rId9"/>
            </p:custDataLst>
          </p:nvPr>
        </p:nvSpPr>
        <p:spPr>
          <a:xfrm>
            <a:off x="4208145" y="176530"/>
            <a:ext cx="3621405" cy="891540"/>
          </a:xfrm>
          <a:prstGeom prst="rect">
            <a:avLst/>
          </a:prstGeom>
          <a:noFill/>
        </p:spPr>
        <p:txBody>
          <a:bodyPr wrap="square" rtlCol="0">
            <a:spAutoFit/>
          </a:bodyPr>
          <a:p>
            <a:pPr algn="ctr">
              <a:lnSpc>
                <a:spcPct val="130000"/>
              </a:lnSpc>
            </a:pPr>
            <a:r>
              <a:rPr lang="en-US" sz="2000" spc="-10" dirty="0">
                <a:ln w="6350" cap="flat" cmpd="sng">
                  <a:solidFill>
                    <a:srgbClr val="FFFFFF">
                      <a:alpha val="100000"/>
                    </a:srgbClr>
                  </a:solidFill>
                  <a:prstDash val="solid"/>
                  <a:miter lim="0"/>
                </a:ln>
                <a:solidFill>
                  <a:srgbClr val="FFFFFF">
                    <a:alpha val="100000"/>
                  </a:srgbClr>
                </a:solidFill>
                <a:latin typeface="微软雅黑" panose="020B0503020204020204" charset="-122"/>
                <a:ea typeface="微软雅黑" panose="020B0503020204020204" charset="-122"/>
                <a:cs typeface="微软雅黑" panose="020B0503020204020204" charset="-122"/>
              </a:rPr>
              <a:t>中国计算机学会人工智能会议（</a:t>
            </a:r>
            <a:r>
              <a:rPr lang="en-US" sz="2000" spc="-10" dirty="0">
                <a:ln w="6350" cap="flat" cmpd="sng">
                  <a:solidFill>
                    <a:srgbClr val="FFFFFF">
                      <a:alpha val="100000"/>
                    </a:srgbClr>
                  </a:solidFill>
                  <a:prstDash val="solid"/>
                  <a:miter lim="0"/>
                </a:ln>
                <a:solidFill>
                  <a:srgbClr val="FFFFFF">
                    <a:alpha val="100000"/>
                  </a:srgbClr>
                </a:solidFill>
                <a:latin typeface="Times New Roman" panose="02020603050405020304" charset="0"/>
                <a:ea typeface="微软雅黑" panose="020B0503020204020204" charset="-122"/>
                <a:cs typeface="Times New Roman" panose="02020603050405020304" charset="0"/>
              </a:rPr>
              <a:t>CCFAI 2023</a:t>
            </a:r>
            <a:r>
              <a:rPr lang="en-US" sz="2000" spc="-10" dirty="0">
                <a:ln w="6350" cap="flat" cmpd="sng">
                  <a:solidFill>
                    <a:srgbClr val="FFFFFF">
                      <a:alpha val="100000"/>
                    </a:srgbClr>
                  </a:solidFill>
                  <a:prstDash val="solid"/>
                  <a:miter lim="0"/>
                </a:ln>
                <a:solidFill>
                  <a:srgbClr val="FFFFFF">
                    <a:alpha val="100000"/>
                  </a:srgbClr>
                </a:solidFill>
                <a:latin typeface="微软雅黑" panose="020B0503020204020204" charset="-122"/>
                <a:ea typeface="微软雅黑" panose="020B0503020204020204" charset="-122"/>
                <a:cs typeface="微软雅黑" panose="020B0503020204020204" charset="-122"/>
              </a:rPr>
              <a:t>）</a:t>
            </a:r>
            <a:endParaRPr lang="en-US" sz="2000" spc="-10" dirty="0">
              <a:ln w="6350" cap="flat" cmpd="sng">
                <a:solidFill>
                  <a:srgbClr val="FFFFFF">
                    <a:alpha val="100000"/>
                  </a:srgbClr>
                </a:solidFill>
                <a:prstDash val="solid"/>
                <a:miter lim="0"/>
              </a:ln>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rPr>
                <a:t>模型方法</a:t>
              </a:r>
              <a:endPar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401320"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10</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pic>
        <p:nvPicPr>
          <p:cNvPr id="3" name="图片 2"/>
          <p:cNvPicPr>
            <a:picLocks noChangeAspect="1"/>
          </p:cNvPicPr>
          <p:nvPr>
            <p:custDataLst>
              <p:tags r:id="rId5"/>
            </p:custDataLst>
          </p:nvPr>
        </p:nvPicPr>
        <p:blipFill>
          <a:blip r:embed="rId6"/>
          <a:stretch>
            <a:fillRect/>
          </a:stretch>
        </p:blipFill>
        <p:spPr>
          <a:xfrm>
            <a:off x="8238490" y="1507490"/>
            <a:ext cx="3750945" cy="4846955"/>
          </a:xfrm>
          <a:prstGeom prst="rect">
            <a:avLst/>
          </a:prstGeom>
        </p:spPr>
      </p:pic>
      <p:sp>
        <p:nvSpPr>
          <p:cNvPr id="4" name="textbox 64"/>
          <p:cNvSpPr/>
          <p:nvPr>
            <p:custDataLst>
              <p:tags r:id="rId7"/>
            </p:custDataLst>
          </p:nvPr>
        </p:nvSpPr>
        <p:spPr>
          <a:xfrm>
            <a:off x="340995" y="1448435"/>
            <a:ext cx="11350625" cy="454025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33000"/>
              </a:lnSpc>
              <a:buClrTx/>
              <a:buSzTx/>
              <a:buFont typeface="Wingdings" panose="05000000000000000000" charset="0"/>
              <a:buChar char="Ø"/>
            </a:pPr>
            <a:r>
              <a:rPr sz="2400" dirty="0">
                <a:latin typeface="微软雅黑" panose="020B0503020204020204" charset="-122"/>
                <a:ea typeface="微软雅黑" panose="020B0503020204020204" charset="-122"/>
                <a:cs typeface="微软雅黑" panose="020B0503020204020204" charset="-122"/>
                <a:sym typeface="+mn-ea"/>
              </a:rPr>
              <a:t>本文提出了用于学生知识概念掌握度预测的</a:t>
            </a:r>
            <a:r>
              <a:rPr lang="zh-CN" sz="2400" dirty="0">
                <a:latin typeface="微软雅黑" panose="020B0503020204020204" charset="-122"/>
                <a:ea typeface="微软雅黑" panose="020B0503020204020204" charset="-122"/>
                <a:cs typeface="微软雅黑" panose="020B0503020204020204" charset="-122"/>
                <a:sym typeface="+mn-ea"/>
              </a:rPr>
              <a:t>端到端</a:t>
            </a:r>
            <a:r>
              <a:rPr sz="2400" dirty="0">
                <a:latin typeface="微软雅黑" panose="020B0503020204020204" charset="-122"/>
                <a:ea typeface="微软雅黑" panose="020B0503020204020204" charset="-122"/>
                <a:cs typeface="微软雅黑" panose="020B0503020204020204" charset="-122"/>
                <a:sym typeface="+mn-ea"/>
              </a:rPr>
              <a:t>模型</a:t>
            </a:r>
            <a:endParaRPr sz="2400"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r>
              <a:rPr lang="en-US" sz="2400" dirty="0">
                <a:latin typeface="微软雅黑" panose="020B0503020204020204" charset="-122"/>
                <a:ea typeface="微软雅黑" panose="020B0503020204020204" charset="-122"/>
                <a:cs typeface="微软雅黑" panose="020B0503020204020204" charset="-122"/>
                <a:sym typeface="+mn-ea"/>
              </a:rPr>
              <a:t>    </a:t>
            </a:r>
            <a:r>
              <a:rPr sz="2400" b="1" dirty="0">
                <a:latin typeface="Times New Roman" panose="02020603050405020304" charset="0"/>
                <a:ea typeface="微软雅黑" panose="020B0503020204020204" charset="-122"/>
                <a:cs typeface="Times New Roman" panose="02020603050405020304" charset="0"/>
                <a:sym typeface="+mn-ea"/>
              </a:rPr>
              <a:t>Deep Knowledge Portrait</a:t>
            </a:r>
            <a:r>
              <a:rPr lang="en-US" sz="2400" b="1" dirty="0">
                <a:latin typeface="Times New Roman" panose="02020603050405020304" charset="0"/>
                <a:ea typeface="微软雅黑" panose="020B0503020204020204" charset="-122"/>
                <a:cs typeface="Times New Roman" panose="02020603050405020304" charset="0"/>
                <a:sym typeface="+mn-ea"/>
              </a:rPr>
              <a:t> (</a:t>
            </a:r>
            <a:r>
              <a:rPr sz="2400" b="1" dirty="0">
                <a:latin typeface="Times New Roman" panose="02020603050405020304" charset="0"/>
                <a:ea typeface="微软雅黑" panose="020B0503020204020204" charset="-122"/>
                <a:cs typeface="Times New Roman" panose="02020603050405020304" charset="0"/>
                <a:sym typeface="+mn-ea"/>
              </a:rPr>
              <a:t>DKP</a:t>
            </a:r>
            <a:r>
              <a:rPr lang="en-US" sz="2400" b="1" dirty="0">
                <a:latin typeface="Times New Roman" panose="02020603050405020304" charset="0"/>
                <a:ea typeface="微软雅黑" panose="020B0503020204020204" charset="-122"/>
                <a:cs typeface="Times New Roman" panose="02020603050405020304" charset="0"/>
                <a:sym typeface="+mn-ea"/>
              </a:rPr>
              <a:t>)</a:t>
            </a:r>
            <a:r>
              <a:rPr lang="zh-CN" altLang="en-US" sz="2400" dirty="0">
                <a:latin typeface="Times New Roman" panose="02020603050405020304" charset="0"/>
                <a:ea typeface="微软雅黑" panose="020B0503020204020204" charset="-122"/>
                <a:cs typeface="Times New Roman" panose="02020603050405020304" charset="0"/>
                <a:sym typeface="+mn-ea"/>
              </a:rPr>
              <a:t>，</a:t>
            </a:r>
            <a:r>
              <a:rPr sz="2400" dirty="0">
                <a:latin typeface="微软雅黑" panose="020B0503020204020204" charset="-122"/>
                <a:ea typeface="微软雅黑" panose="020B0503020204020204" charset="-122"/>
                <a:cs typeface="微软雅黑" panose="020B0503020204020204" charset="-122"/>
                <a:sym typeface="+mn-ea"/>
              </a:rPr>
              <a:t>模型框架如</a:t>
            </a:r>
            <a:r>
              <a:rPr lang="zh-CN" sz="2400" dirty="0">
                <a:latin typeface="微软雅黑" panose="020B0503020204020204" charset="-122"/>
                <a:ea typeface="微软雅黑" panose="020B0503020204020204" charset="-122"/>
                <a:cs typeface="微软雅黑" panose="020B0503020204020204" charset="-122"/>
                <a:sym typeface="+mn-ea"/>
              </a:rPr>
              <a:t>右</a:t>
            </a:r>
            <a:r>
              <a:rPr sz="2400" dirty="0">
                <a:latin typeface="微软雅黑" panose="020B0503020204020204" charset="-122"/>
                <a:ea typeface="微软雅黑" panose="020B0503020204020204" charset="-122"/>
                <a:cs typeface="微软雅黑" panose="020B0503020204020204" charset="-122"/>
                <a:sym typeface="+mn-ea"/>
              </a:rPr>
              <a:t>图所示</a:t>
            </a:r>
            <a:r>
              <a:rPr lang="zh-CN" sz="2400" dirty="0">
                <a:latin typeface="微软雅黑" panose="020B0503020204020204" charset="-122"/>
                <a:ea typeface="微软雅黑" panose="020B0503020204020204" charset="-122"/>
                <a:cs typeface="微软雅黑" panose="020B0503020204020204" charset="-122"/>
                <a:sym typeface="+mn-ea"/>
              </a:rPr>
              <a:t>：</a:t>
            </a:r>
            <a:endParaRPr lang="zh-CN" sz="2400" dirty="0">
              <a:latin typeface="微软雅黑" panose="020B0503020204020204" charset="-122"/>
              <a:ea typeface="微软雅黑" panose="020B0503020204020204" charset="-122"/>
              <a:cs typeface="微软雅黑" panose="020B0503020204020204" charset="-122"/>
              <a:sym typeface="+mn-ea"/>
            </a:endParaRPr>
          </a:p>
          <a:p>
            <a:pPr marL="12700" indent="0" algn="just" rtl="0" eaLnBrk="0">
              <a:lnSpc>
                <a:spcPct val="133000"/>
              </a:lnSpc>
              <a:buClrTx/>
              <a:buSzTx/>
              <a:buFont typeface="Wingdings" panose="05000000000000000000" charset="0"/>
              <a:buNone/>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sz="2400" b="1" dirty="0">
                <a:latin typeface="微软雅黑" panose="020B0503020204020204" charset="-122"/>
                <a:ea typeface="微软雅黑" panose="020B0503020204020204" charset="-122"/>
                <a:cs typeface="微软雅黑" panose="020B0503020204020204" charset="-122"/>
                <a:sym typeface="+mn-ea"/>
              </a:rPr>
              <a:t>知识粒度交互表征模块</a:t>
            </a:r>
            <a:endParaRPr sz="2400" b="1" dirty="0">
              <a:latin typeface="微软雅黑" panose="020B0503020204020204" charset="-122"/>
              <a:ea typeface="微软雅黑" panose="020B0503020204020204" charset="-122"/>
              <a:cs typeface="微软雅黑" panose="020B0503020204020204" charset="-122"/>
              <a:sym typeface="+mn-ea"/>
            </a:endParaRPr>
          </a:p>
          <a:p>
            <a:pPr marL="469900" lvl="1" indent="0" algn="just" rtl="0" eaLnBrk="0">
              <a:lnSpc>
                <a:spcPct val="133000"/>
              </a:lnSpc>
              <a:buClrTx/>
              <a:buSzTx/>
              <a:buFont typeface="Wingdings" panose="05000000000000000000" charset="0"/>
              <a:buNone/>
            </a:pPr>
            <a:r>
              <a:rPr lang="en-US" sz="2400" b="1" dirty="0">
                <a:latin typeface="微软雅黑" panose="020B0503020204020204" charset="-122"/>
                <a:ea typeface="微软雅黑" panose="020B0503020204020204" charset="-122"/>
                <a:cs typeface="微软雅黑" panose="020B0503020204020204" charset="-122"/>
                <a:sym typeface="+mn-ea"/>
              </a:rPr>
              <a:t>    </a:t>
            </a:r>
            <a:endParaRPr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知识状态序列建模模块</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469900" lvl="1" indent="0" algn="just" rtl="0" eaLnBrk="0">
              <a:lnSpc>
                <a:spcPct val="133000"/>
              </a:lnSpc>
              <a:buClrTx/>
              <a:buSzTx/>
              <a:buFont typeface="Wingdings" panose="05000000000000000000" charset="0"/>
              <a:buNone/>
            </a:pP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知识画像预测模块</a:t>
            </a:r>
            <a:endParaRPr sz="2400" b="1" dirty="0">
              <a:latin typeface="微软雅黑" panose="020B0503020204020204" charset="-122"/>
              <a:ea typeface="微软雅黑" panose="020B0503020204020204" charset="-122"/>
              <a:cs typeface="微软雅黑" panose="020B0503020204020204" charset="-122"/>
              <a:sym typeface="+mn-ea"/>
            </a:endParaRPr>
          </a:p>
          <a:p>
            <a:pPr marL="927100" lvl="2" indent="0" algn="just" rtl="0" eaLnBrk="0">
              <a:lnSpc>
                <a:spcPct val="133000"/>
              </a:lnSpc>
              <a:buClrTx/>
              <a:buSzTx/>
              <a:buFont typeface="Wingdings" panose="05000000000000000000" charset="0"/>
              <a:buNone/>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12700" lvl="0" indent="0" algn="just" rtl="0" eaLnBrk="0">
              <a:lnSpc>
                <a:spcPct val="133000"/>
              </a:lnSpc>
              <a:buClrTx/>
              <a:buSzTx/>
              <a:buFont typeface="Wingdings" panose="05000000000000000000" charset="0"/>
              <a:buNone/>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cxnSp>
        <p:nvCxnSpPr>
          <p:cNvPr id="14" name="直接箭头连接符 13"/>
          <p:cNvCxnSpPr/>
          <p:nvPr>
            <p:custDataLst>
              <p:tags r:id="rId8"/>
            </p:custDataLst>
          </p:nvPr>
        </p:nvCxnSpPr>
        <p:spPr>
          <a:xfrm flipV="1">
            <a:off x="4414520" y="2686050"/>
            <a:ext cx="3743325" cy="53340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custDataLst>
              <p:tags r:id="rId9"/>
            </p:custDataLst>
          </p:nvPr>
        </p:nvCxnSpPr>
        <p:spPr>
          <a:xfrm flipV="1">
            <a:off x="4414520" y="3857625"/>
            <a:ext cx="3724275" cy="347345"/>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custDataLst>
              <p:tags r:id="rId10"/>
            </p:custDataLst>
          </p:nvPr>
        </p:nvCxnSpPr>
        <p:spPr>
          <a:xfrm>
            <a:off x="3846195" y="5190490"/>
            <a:ext cx="4292600" cy="819785"/>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custDataLst>
              <p:tags r:id="rId11"/>
            </p:custDataLst>
          </p:nvPr>
        </p:nvSpPr>
        <p:spPr>
          <a:xfrm>
            <a:off x="8238490" y="1508125"/>
            <a:ext cx="3718560" cy="4827270"/>
          </a:xfrm>
          <a:prstGeom prst="rect">
            <a:avLst/>
          </a:prstGeom>
          <a:noFill/>
          <a:ln w="28575">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8243570" y="2933700"/>
            <a:ext cx="37147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2"/>
            </p:custDataLst>
          </p:nvPr>
        </p:nvCxnSpPr>
        <p:spPr>
          <a:xfrm>
            <a:off x="8243570" y="4175125"/>
            <a:ext cx="37147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rPr>
                <a:t>模型方法</a:t>
              </a:r>
              <a:endPar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2575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11</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pic>
        <p:nvPicPr>
          <p:cNvPr id="3" name="图片 2"/>
          <p:cNvPicPr>
            <a:picLocks noChangeAspect="1"/>
          </p:cNvPicPr>
          <p:nvPr>
            <p:custDataLst>
              <p:tags r:id="rId5"/>
            </p:custDataLst>
          </p:nvPr>
        </p:nvPicPr>
        <p:blipFill>
          <a:blip r:embed="rId6"/>
          <a:stretch>
            <a:fillRect/>
          </a:stretch>
        </p:blipFill>
        <p:spPr>
          <a:xfrm>
            <a:off x="8238490" y="1260475"/>
            <a:ext cx="3750945" cy="5113020"/>
          </a:xfrm>
          <a:prstGeom prst="rect">
            <a:avLst/>
          </a:prstGeom>
        </p:spPr>
      </p:pic>
      <p:sp>
        <p:nvSpPr>
          <p:cNvPr id="4" name="textbox 64"/>
          <p:cNvSpPr/>
          <p:nvPr>
            <p:custDataLst>
              <p:tags r:id="rId7"/>
            </p:custDataLst>
          </p:nvPr>
        </p:nvSpPr>
        <p:spPr>
          <a:xfrm>
            <a:off x="340995" y="1448435"/>
            <a:ext cx="11350625" cy="454025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33000"/>
              </a:lnSpc>
              <a:buClrTx/>
              <a:buSzTx/>
              <a:buFont typeface="Wingdings" panose="05000000000000000000" charset="0"/>
              <a:buChar char="Ø"/>
            </a:pPr>
            <a:r>
              <a:rPr sz="2400" b="1" dirty="0">
                <a:latin typeface="微软雅黑" panose="020B0503020204020204" charset="-122"/>
                <a:ea typeface="微软雅黑" panose="020B0503020204020204" charset="-122"/>
                <a:cs typeface="微软雅黑" panose="020B0503020204020204" charset="-122"/>
                <a:sym typeface="+mn-ea"/>
              </a:rPr>
              <a:t>知识粒度交互表征模块</a:t>
            </a:r>
            <a:endParaRPr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endParaRPr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知识</a:t>
            </a:r>
            <a:r>
              <a:rPr lang="zh-CN" sz="2400" dirty="0">
                <a:latin typeface="微软雅黑" panose="020B0503020204020204" charset="-122"/>
                <a:ea typeface="微软雅黑" panose="020B0503020204020204" charset="-122"/>
                <a:cs typeface="微软雅黑" panose="020B0503020204020204" charset="-122"/>
                <a:sym typeface="+mn-ea"/>
              </a:rPr>
              <a:t>聚合</a:t>
            </a: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特征嵌入</a:t>
            </a: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特征融合</a:t>
            </a:r>
            <a:endParaRPr sz="2400"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33000"/>
              </a:lnSpc>
              <a:buClrTx/>
              <a:buSzTx/>
              <a:buFont typeface="Wingdings" panose="05000000000000000000" charset="0"/>
              <a:buChar char="Ø"/>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12700" lvl="0" indent="0" algn="just" rtl="0" eaLnBrk="0">
              <a:lnSpc>
                <a:spcPct val="133000"/>
              </a:lnSpc>
              <a:buClrTx/>
              <a:buSzTx/>
              <a:buFont typeface="Wingdings" panose="05000000000000000000" charset="0"/>
              <a:buNone/>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8"/>
            </p:custDataLst>
          </p:nvPr>
        </p:nvSpPr>
        <p:spPr>
          <a:xfrm>
            <a:off x="8238490" y="1222375"/>
            <a:ext cx="3718560" cy="151511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902075" y="1572895"/>
            <a:ext cx="4114165" cy="368300"/>
          </a:xfrm>
          <a:prstGeom prst="rect">
            <a:avLst/>
          </a:prstGeom>
          <a:noFill/>
        </p:spPr>
        <p:txBody>
          <a:bodyPr wrap="square" rtlCol="0" anchor="t">
            <a:spAutoFit/>
          </a:bodyPr>
          <a:p>
            <a:pPr algn="ctr">
              <a:buClrTx/>
              <a:buSzTx/>
              <a:buFontTx/>
            </a:pPr>
            <a:r>
              <a:rPr lang="zh-CN" altLang="en-US" b="1">
                <a:solidFill>
                  <a:srgbClr val="FF0000"/>
                </a:solidFill>
                <a:latin typeface="Arial" panose="020B0604020202020204" pitchFamily="34" charset="0"/>
                <a:ea typeface="微软雅黑" panose="020B0503020204020204" charset="-122"/>
              </a:rPr>
              <a:t>有效地区分不同知识概念上的交互</a:t>
            </a:r>
            <a:endParaRPr lang="zh-CN" altLang="en-US" b="1">
              <a:solidFill>
                <a:srgbClr val="FF0000"/>
              </a:solidFill>
              <a:latin typeface="Arial" panose="020B0604020202020204" pitchFamily="34" charset="0"/>
              <a:ea typeface="微软雅黑" panose="020B0503020204020204" charset="-122"/>
            </a:endParaRPr>
          </a:p>
        </p:txBody>
      </p:sp>
      <p:pic>
        <p:nvPicPr>
          <p:cNvPr id="8" name="图片 7"/>
          <p:cNvPicPr>
            <a:picLocks noChangeAspect="1"/>
          </p:cNvPicPr>
          <p:nvPr>
            <p:custDataLst>
              <p:tags r:id="rId9"/>
            </p:custDataLst>
          </p:nvPr>
        </p:nvPicPr>
        <p:blipFill>
          <a:blip r:embed="rId10"/>
          <a:stretch>
            <a:fillRect/>
          </a:stretch>
        </p:blipFill>
        <p:spPr>
          <a:xfrm>
            <a:off x="2604135" y="2473960"/>
            <a:ext cx="2749550" cy="494030"/>
          </a:xfrm>
          <a:prstGeom prst="rect">
            <a:avLst/>
          </a:prstGeom>
        </p:spPr>
      </p:pic>
      <p:pic>
        <p:nvPicPr>
          <p:cNvPr id="9" name="图片 8"/>
          <p:cNvPicPr>
            <a:picLocks noChangeAspect="1"/>
          </p:cNvPicPr>
          <p:nvPr>
            <p:custDataLst>
              <p:tags r:id="rId11"/>
            </p:custDataLst>
          </p:nvPr>
        </p:nvPicPr>
        <p:blipFill>
          <a:blip r:embed="rId12"/>
          <a:stretch>
            <a:fillRect/>
          </a:stretch>
        </p:blipFill>
        <p:spPr>
          <a:xfrm>
            <a:off x="2614295" y="3549650"/>
            <a:ext cx="2705735" cy="1265555"/>
          </a:xfrm>
          <a:prstGeom prst="rect">
            <a:avLst/>
          </a:prstGeom>
        </p:spPr>
      </p:pic>
      <p:pic>
        <p:nvPicPr>
          <p:cNvPr id="10" name="图片 9"/>
          <p:cNvPicPr>
            <a:picLocks noChangeAspect="1"/>
          </p:cNvPicPr>
          <p:nvPr>
            <p:custDataLst>
              <p:tags r:id="rId13"/>
            </p:custDataLst>
          </p:nvPr>
        </p:nvPicPr>
        <p:blipFill>
          <a:blip r:embed="rId14"/>
          <a:srcRect r="4543"/>
          <a:stretch>
            <a:fillRect/>
          </a:stretch>
        </p:blipFill>
        <p:spPr>
          <a:xfrm>
            <a:off x="5320030" y="3528060"/>
            <a:ext cx="2628265" cy="1309370"/>
          </a:xfrm>
          <a:prstGeom prst="rect">
            <a:avLst/>
          </a:prstGeom>
        </p:spPr>
      </p:pic>
      <p:pic>
        <p:nvPicPr>
          <p:cNvPr id="12" name="图片 11"/>
          <p:cNvPicPr>
            <a:picLocks noChangeAspect="1"/>
          </p:cNvPicPr>
          <p:nvPr>
            <p:custDataLst>
              <p:tags r:id="rId15"/>
            </p:custDataLst>
          </p:nvPr>
        </p:nvPicPr>
        <p:blipFill>
          <a:blip r:embed="rId16"/>
          <a:stretch>
            <a:fillRect/>
          </a:stretch>
        </p:blipFill>
        <p:spPr>
          <a:xfrm>
            <a:off x="2558415" y="5357495"/>
            <a:ext cx="4495800" cy="558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rPr>
                <a:t>模型方法</a:t>
              </a:r>
              <a:endPar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75425"/>
            <a:ext cx="341630"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12</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pic>
        <p:nvPicPr>
          <p:cNvPr id="3" name="图片 2"/>
          <p:cNvPicPr>
            <a:picLocks noChangeAspect="1"/>
          </p:cNvPicPr>
          <p:nvPr>
            <p:custDataLst>
              <p:tags r:id="rId5"/>
            </p:custDataLst>
          </p:nvPr>
        </p:nvPicPr>
        <p:blipFill>
          <a:blip r:embed="rId6"/>
          <a:stretch>
            <a:fillRect/>
          </a:stretch>
        </p:blipFill>
        <p:spPr>
          <a:xfrm>
            <a:off x="8238490" y="1260475"/>
            <a:ext cx="3750945" cy="5113020"/>
          </a:xfrm>
          <a:prstGeom prst="rect">
            <a:avLst/>
          </a:prstGeom>
        </p:spPr>
      </p:pic>
      <p:sp>
        <p:nvSpPr>
          <p:cNvPr id="4" name="textbox 64"/>
          <p:cNvSpPr/>
          <p:nvPr>
            <p:custDataLst>
              <p:tags r:id="rId7"/>
            </p:custDataLst>
          </p:nvPr>
        </p:nvSpPr>
        <p:spPr>
          <a:xfrm>
            <a:off x="340995" y="1448435"/>
            <a:ext cx="11350625" cy="454025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33000"/>
              </a:lnSpc>
              <a:buClrTx/>
              <a:buSzTx/>
              <a:buFont typeface="Wingdings" panose="05000000000000000000" charset="0"/>
              <a:buChar char="Ø"/>
            </a:pPr>
            <a:r>
              <a:rPr sz="2400" b="1" dirty="0">
                <a:latin typeface="微软雅黑" panose="020B0503020204020204" charset="-122"/>
                <a:ea typeface="微软雅黑" panose="020B0503020204020204" charset="-122"/>
                <a:cs typeface="微软雅黑" panose="020B0503020204020204" charset="-122"/>
                <a:sym typeface="+mn-ea"/>
              </a:rPr>
              <a:t>知识</a:t>
            </a:r>
            <a:r>
              <a:rPr lang="zh-CN" sz="2400" b="1" dirty="0">
                <a:latin typeface="微软雅黑" panose="020B0503020204020204" charset="-122"/>
                <a:ea typeface="微软雅黑" panose="020B0503020204020204" charset="-122"/>
                <a:cs typeface="微软雅黑" panose="020B0503020204020204" charset="-122"/>
                <a:sym typeface="+mn-ea"/>
              </a:rPr>
              <a:t>状态序列建模</a:t>
            </a:r>
            <a:r>
              <a:rPr sz="2400" b="1" dirty="0">
                <a:latin typeface="微软雅黑" panose="020B0503020204020204" charset="-122"/>
                <a:ea typeface="微软雅黑" panose="020B0503020204020204" charset="-122"/>
                <a:cs typeface="微软雅黑" panose="020B0503020204020204" charset="-122"/>
                <a:sym typeface="+mn-ea"/>
              </a:rPr>
              <a:t>模块</a:t>
            </a:r>
            <a:endParaRPr lang="zh-CN" sz="2400"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33000"/>
              </a:lnSpc>
              <a:buClrTx/>
              <a:buSzTx/>
              <a:buFont typeface="Wingdings" panose="05000000000000000000" charset="0"/>
              <a:buChar char="Ø"/>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12700" lvl="0" indent="0" algn="just" rtl="0" eaLnBrk="0">
              <a:lnSpc>
                <a:spcPct val="133000"/>
              </a:lnSpc>
              <a:buClrTx/>
              <a:buSzTx/>
              <a:buFont typeface="Wingdings" panose="05000000000000000000" charset="0"/>
              <a:buNone/>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8"/>
            </p:custDataLst>
          </p:nvPr>
        </p:nvSpPr>
        <p:spPr>
          <a:xfrm>
            <a:off x="8238490" y="2765425"/>
            <a:ext cx="3718560" cy="132461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902075" y="1572895"/>
            <a:ext cx="4335780" cy="368300"/>
          </a:xfrm>
          <a:prstGeom prst="rect">
            <a:avLst/>
          </a:prstGeom>
          <a:noFill/>
        </p:spPr>
        <p:txBody>
          <a:bodyPr wrap="square" rtlCol="0" anchor="t">
            <a:spAutoFit/>
          </a:bodyPr>
          <a:p>
            <a:pPr algn="ctr">
              <a:buClrTx/>
              <a:buSzTx/>
              <a:buFontTx/>
            </a:pPr>
            <a:r>
              <a:rPr lang="zh-CN" altLang="en-US" b="1">
                <a:solidFill>
                  <a:srgbClr val="FF0000"/>
                </a:solidFill>
                <a:latin typeface="Arial" panose="020B0604020202020204" pitchFamily="34" charset="0"/>
                <a:ea typeface="微软雅黑" panose="020B0503020204020204" charset="-122"/>
              </a:rPr>
              <a:t>挖掘知识粒度上的学生知识状态变化</a:t>
            </a:r>
            <a:endParaRPr lang="zh-CN" altLang="en-US" b="1">
              <a:solidFill>
                <a:srgbClr val="FF0000"/>
              </a:solidFill>
              <a:latin typeface="Arial" panose="020B0604020202020204" pitchFamily="34" charset="0"/>
              <a:ea typeface="微软雅黑" panose="020B0503020204020204" charset="-122"/>
            </a:endParaRPr>
          </a:p>
        </p:txBody>
      </p:sp>
      <p:sp>
        <p:nvSpPr>
          <p:cNvPr id="7" name="文本框 6"/>
          <p:cNvSpPr txBox="1"/>
          <p:nvPr/>
        </p:nvSpPr>
        <p:spPr>
          <a:xfrm>
            <a:off x="368300" y="3039745"/>
            <a:ext cx="159829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zh-CN" altLang="en-US" sz="1800" b="1">
                <a:latin typeface="Arial" panose="020B0604020202020204" pitchFamily="34" charset="0"/>
                <a:ea typeface="微软雅黑" panose="020B0503020204020204" charset="-122"/>
              </a:rPr>
              <a:t>知识追踪</a:t>
            </a:r>
            <a:endParaRPr lang="zh-CN" altLang="en-US" sz="1800" b="1">
              <a:latin typeface="Arial" panose="020B0604020202020204" pitchFamily="34" charset="0"/>
              <a:ea typeface="微软雅黑" panose="020B0503020204020204" charset="-122"/>
            </a:endParaRPr>
          </a:p>
        </p:txBody>
      </p:sp>
      <p:sp>
        <p:nvSpPr>
          <p:cNvPr id="13" name="文本框 12"/>
          <p:cNvSpPr txBox="1"/>
          <p:nvPr>
            <p:custDataLst>
              <p:tags r:id="rId9"/>
            </p:custDataLst>
          </p:nvPr>
        </p:nvSpPr>
        <p:spPr>
          <a:xfrm>
            <a:off x="368300" y="4872355"/>
            <a:ext cx="159829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zh-CN" altLang="en-US" sz="1800" b="1">
                <a:latin typeface="Arial" panose="020B0604020202020204" pitchFamily="34" charset="0"/>
                <a:ea typeface="微软雅黑" panose="020B0503020204020204" charset="-122"/>
              </a:rPr>
              <a:t>知识画像</a:t>
            </a:r>
            <a:endParaRPr lang="zh-CN" altLang="en-US" sz="1800" b="1">
              <a:latin typeface="Arial" panose="020B0604020202020204" pitchFamily="34" charset="0"/>
              <a:ea typeface="微软雅黑" panose="020B0503020204020204" charset="-122"/>
            </a:endParaRPr>
          </a:p>
        </p:txBody>
      </p:sp>
      <p:sp>
        <p:nvSpPr>
          <p:cNvPr id="14" name="左大括号 13"/>
          <p:cNvSpPr/>
          <p:nvPr/>
        </p:nvSpPr>
        <p:spPr>
          <a:xfrm>
            <a:off x="476885" y="3198495"/>
            <a:ext cx="156210" cy="1866265"/>
          </a:xfrm>
          <a:prstGeom prst="leftBrace">
            <a:avLst>
              <a:gd name="adj1" fmla="val 0"/>
              <a:gd name="adj2" fmla="val 50425"/>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左大括号 14"/>
          <p:cNvSpPr/>
          <p:nvPr>
            <p:custDataLst>
              <p:tags r:id="rId10"/>
            </p:custDataLst>
          </p:nvPr>
        </p:nvSpPr>
        <p:spPr>
          <a:xfrm>
            <a:off x="1810385" y="2722880"/>
            <a:ext cx="156210" cy="958850"/>
          </a:xfrm>
          <a:prstGeom prst="leftBrace">
            <a:avLst>
              <a:gd name="adj1" fmla="val 0"/>
              <a:gd name="adj2" fmla="val 50425"/>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左大括号 15"/>
          <p:cNvSpPr/>
          <p:nvPr>
            <p:custDataLst>
              <p:tags r:id="rId11"/>
            </p:custDataLst>
          </p:nvPr>
        </p:nvSpPr>
        <p:spPr>
          <a:xfrm>
            <a:off x="1810385" y="4577080"/>
            <a:ext cx="156210" cy="958850"/>
          </a:xfrm>
          <a:prstGeom prst="leftBrace">
            <a:avLst>
              <a:gd name="adj1" fmla="val 0"/>
              <a:gd name="adj2" fmla="val 50425"/>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2090420" y="2513330"/>
            <a:ext cx="280733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关注</a:t>
            </a:r>
            <a:r>
              <a:rPr lang="zh-CN" altLang="en-US" sz="1800">
                <a:solidFill>
                  <a:srgbClr val="FF0000"/>
                </a:solidFill>
                <a:latin typeface="Arial" panose="020B0604020202020204" pitchFamily="34" charset="0"/>
                <a:ea typeface="微软雅黑" panose="020B0503020204020204" charset="-122"/>
              </a:rPr>
              <a:t>连续时刻</a:t>
            </a:r>
            <a:r>
              <a:rPr lang="zh-CN" altLang="en-US" sz="1800">
                <a:latin typeface="Arial" panose="020B0604020202020204" pitchFamily="34" charset="0"/>
                <a:ea typeface="微软雅黑" panose="020B0503020204020204" charset="-122"/>
              </a:rPr>
              <a:t>学生的表现</a:t>
            </a:r>
            <a:endParaRPr lang="zh-CN" altLang="en-US" sz="1800">
              <a:latin typeface="Arial" panose="020B0604020202020204" pitchFamily="34" charset="0"/>
              <a:ea typeface="微软雅黑" panose="020B0503020204020204" charset="-122"/>
            </a:endParaRPr>
          </a:p>
        </p:txBody>
      </p:sp>
      <p:sp>
        <p:nvSpPr>
          <p:cNvPr id="18" name="文本框 17"/>
          <p:cNvSpPr txBox="1"/>
          <p:nvPr>
            <p:custDataLst>
              <p:tags r:id="rId12"/>
            </p:custDataLst>
          </p:nvPr>
        </p:nvSpPr>
        <p:spPr>
          <a:xfrm>
            <a:off x="2090420" y="3446145"/>
            <a:ext cx="30276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预测时保障</a:t>
            </a:r>
            <a:r>
              <a:rPr lang="zh-CN" altLang="en-US" sz="1800">
                <a:solidFill>
                  <a:srgbClr val="FF0000"/>
                </a:solidFill>
                <a:latin typeface="Arial" panose="020B0604020202020204" pitchFamily="34" charset="0"/>
                <a:ea typeface="微软雅黑" panose="020B0503020204020204" charset="-122"/>
              </a:rPr>
              <a:t>未来信息不可见</a:t>
            </a:r>
            <a:endParaRPr lang="zh-CN" altLang="en-US" sz="1800">
              <a:solidFill>
                <a:srgbClr val="FF0000"/>
              </a:solidFill>
              <a:latin typeface="Arial" panose="020B0604020202020204" pitchFamily="34" charset="0"/>
              <a:ea typeface="微软雅黑" panose="020B0503020204020204" charset="-122"/>
            </a:endParaRPr>
          </a:p>
        </p:txBody>
      </p:sp>
      <p:sp>
        <p:nvSpPr>
          <p:cNvPr id="19" name="文本框 18"/>
          <p:cNvSpPr txBox="1"/>
          <p:nvPr>
            <p:custDataLst>
              <p:tags r:id="rId13"/>
            </p:custDataLst>
          </p:nvPr>
        </p:nvSpPr>
        <p:spPr>
          <a:xfrm>
            <a:off x="2090420" y="4378960"/>
            <a:ext cx="328612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阶段性诊断，预测</a:t>
            </a:r>
            <a:r>
              <a:rPr lang="zh-CN" altLang="en-US" sz="1800">
                <a:solidFill>
                  <a:srgbClr val="FF0000"/>
                </a:solidFill>
                <a:latin typeface="Arial" panose="020B0604020202020204" pitchFamily="34" charset="0"/>
                <a:ea typeface="微软雅黑" panose="020B0503020204020204" charset="-122"/>
              </a:rPr>
              <a:t>时刻不连续</a:t>
            </a:r>
            <a:endParaRPr lang="zh-CN" altLang="en-US" sz="1800">
              <a:solidFill>
                <a:srgbClr val="FF0000"/>
              </a:solidFill>
              <a:latin typeface="Arial" panose="020B0604020202020204" pitchFamily="34" charset="0"/>
              <a:ea typeface="微软雅黑" panose="020B0503020204020204" charset="-122"/>
            </a:endParaRPr>
          </a:p>
        </p:txBody>
      </p:sp>
      <p:sp>
        <p:nvSpPr>
          <p:cNvPr id="20" name="文本框 19"/>
          <p:cNvSpPr txBox="1"/>
          <p:nvPr>
            <p:custDataLst>
              <p:tags r:id="rId14"/>
            </p:custDataLst>
          </p:nvPr>
        </p:nvSpPr>
        <p:spPr>
          <a:xfrm>
            <a:off x="2090420" y="5311775"/>
            <a:ext cx="30276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画像时所有</a:t>
            </a:r>
            <a:r>
              <a:rPr lang="zh-CN" altLang="en-US" sz="1800">
                <a:solidFill>
                  <a:srgbClr val="FF0000"/>
                </a:solidFill>
                <a:latin typeface="Arial" panose="020B0604020202020204" pitchFamily="34" charset="0"/>
                <a:ea typeface="微软雅黑" panose="020B0503020204020204" charset="-122"/>
              </a:rPr>
              <a:t>序列均为可见</a:t>
            </a:r>
            <a:r>
              <a:rPr lang="zh-CN" altLang="en-US" sz="1800">
                <a:latin typeface="Arial" panose="020B0604020202020204" pitchFamily="34" charset="0"/>
                <a:ea typeface="微软雅黑" panose="020B0503020204020204" charset="-122"/>
              </a:rPr>
              <a:t>的</a:t>
            </a:r>
            <a:endParaRPr lang="zh-CN" altLang="en-US" sz="1800">
              <a:latin typeface="Arial" panose="020B0604020202020204" pitchFamily="34" charset="0"/>
              <a:ea typeface="微软雅黑" panose="020B0503020204020204" charset="-122"/>
            </a:endParaRPr>
          </a:p>
        </p:txBody>
      </p:sp>
      <p:sp>
        <p:nvSpPr>
          <p:cNvPr id="21" name="右箭头 20"/>
          <p:cNvSpPr/>
          <p:nvPr>
            <p:custDataLst>
              <p:tags r:id="rId15"/>
            </p:custDataLst>
          </p:nvPr>
        </p:nvSpPr>
        <p:spPr>
          <a:xfrm>
            <a:off x="5118100" y="2769870"/>
            <a:ext cx="65278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custDataLst>
              <p:tags r:id="rId16"/>
            </p:custDataLst>
          </p:nvPr>
        </p:nvSpPr>
        <p:spPr>
          <a:xfrm>
            <a:off x="5938520" y="2640330"/>
            <a:ext cx="2060575" cy="810260"/>
          </a:xfrm>
          <a:prstGeom prst="rect">
            <a:avLst/>
          </a:prstGeom>
        </p:spPr>
        <p:txBody>
          <a:bodyPr wrap="square">
            <a:spAutoFit/>
            <a:extLst>
              <a:ext uri="{4A0BC546-FE56-4ADE-93B0-CB8AF2F6F144}">
                <wpsdc:textFrameExt xmlns:wpsdc="http://www.wps.cn/officeDocument/2022/drawingmlCustomData" type="text"/>
              </a:ext>
            </a:extLst>
          </a:bodyPr>
          <a:p>
            <a:pPr algn="ctr">
              <a:lnSpc>
                <a:spcPct val="130000"/>
              </a:lnSpc>
            </a:pPr>
            <a:r>
              <a:rPr lang="zh-CN" altLang="en-US" sz="1800">
                <a:latin typeface="Arial" panose="020B0604020202020204" pitchFamily="34" charset="0"/>
                <a:ea typeface="微软雅黑" panose="020B0503020204020204" charset="-122"/>
              </a:rPr>
              <a:t>连续单向单步</a:t>
            </a:r>
            <a:r>
              <a:rPr lang="zh-CN" altLang="en-US" sz="1800">
                <a:latin typeface="Arial" panose="020B0604020202020204" pitchFamily="34" charset="0"/>
                <a:ea typeface="微软雅黑" panose="020B0503020204020204" charset="-122"/>
              </a:rPr>
              <a:t>推断</a:t>
            </a:r>
            <a:endParaRPr lang="zh-CN" altLang="en-US" sz="1800">
              <a:latin typeface="Arial" panose="020B0604020202020204" pitchFamily="34" charset="0"/>
              <a:ea typeface="微软雅黑" panose="020B0503020204020204" charset="-122"/>
            </a:endParaRPr>
          </a:p>
          <a:p>
            <a:pPr algn="ctr">
              <a:lnSpc>
                <a:spcPct val="130000"/>
              </a:lnSpc>
            </a:pPr>
            <a:r>
              <a:rPr lang="zh-CN" altLang="en-US" sz="1800">
                <a:latin typeface="Arial" panose="020B0604020202020204" pitchFamily="34" charset="0"/>
                <a:ea typeface="微软雅黑" panose="020B0503020204020204" charset="-122"/>
              </a:rPr>
              <a:t>单向</a:t>
            </a:r>
            <a:r>
              <a:rPr lang="en-US" altLang="zh-CN" sz="1800">
                <a:latin typeface="Times New Roman" panose="02020603050405020304" charset="0"/>
                <a:ea typeface="微软雅黑" panose="020B0503020204020204" charset="-122"/>
                <a:cs typeface="Times New Roman" panose="02020603050405020304" charset="0"/>
              </a:rPr>
              <a:t>LSTM</a:t>
            </a:r>
            <a:endParaRPr lang="en-US" altLang="zh-CN" sz="1800">
              <a:latin typeface="Times New Roman" panose="02020603050405020304" charset="0"/>
              <a:ea typeface="微软雅黑" panose="020B0503020204020204" charset="-122"/>
              <a:cs typeface="Times New Roman" panose="02020603050405020304" charset="0"/>
            </a:endParaRPr>
          </a:p>
        </p:txBody>
      </p:sp>
      <p:sp>
        <p:nvSpPr>
          <p:cNvPr id="24" name="右箭头 23"/>
          <p:cNvSpPr/>
          <p:nvPr>
            <p:custDataLst>
              <p:tags r:id="rId17"/>
            </p:custDataLst>
          </p:nvPr>
        </p:nvSpPr>
        <p:spPr>
          <a:xfrm>
            <a:off x="5118100" y="4687570"/>
            <a:ext cx="65278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custDataLst>
              <p:tags r:id="rId18"/>
            </p:custDataLst>
          </p:nvPr>
        </p:nvSpPr>
        <p:spPr>
          <a:xfrm>
            <a:off x="5938520" y="4392930"/>
            <a:ext cx="2060575" cy="810260"/>
          </a:xfrm>
          <a:prstGeom prst="rect">
            <a:avLst/>
          </a:prstGeom>
        </p:spPr>
        <p:txBody>
          <a:bodyPr wrap="square">
            <a:spAutoFit/>
            <a:extLst>
              <a:ext uri="{4A0BC546-FE56-4ADE-93B0-CB8AF2F6F144}">
                <wpsdc:textFrameExt xmlns:wpsdc="http://www.wps.cn/officeDocument/2022/drawingmlCustomData" type="text"/>
              </a:ext>
            </a:extLst>
          </a:bodyPr>
          <a:p>
            <a:pPr algn="ctr">
              <a:lnSpc>
                <a:spcPct val="130000"/>
              </a:lnSpc>
            </a:pPr>
            <a:r>
              <a:rPr lang="zh-CN" altLang="en-US" sz="1800">
                <a:latin typeface="Arial" panose="020B0604020202020204" pitchFamily="34" charset="0"/>
                <a:ea typeface="微软雅黑" panose="020B0503020204020204" charset="-122"/>
              </a:rPr>
              <a:t>阶段</a:t>
            </a:r>
            <a:r>
              <a:rPr lang="zh-CN" altLang="en-US" sz="1800">
                <a:latin typeface="Arial" panose="020B0604020202020204" pitchFamily="34" charset="0"/>
                <a:ea typeface="微软雅黑" panose="020B0503020204020204" charset="-122"/>
              </a:rPr>
              <a:t>静态序列推断</a:t>
            </a:r>
            <a:endParaRPr lang="zh-CN" altLang="en-US" sz="1800">
              <a:latin typeface="Arial" panose="020B0604020202020204" pitchFamily="34" charset="0"/>
              <a:ea typeface="微软雅黑" panose="020B0503020204020204" charset="-122"/>
            </a:endParaRPr>
          </a:p>
          <a:p>
            <a:pPr algn="ctr">
              <a:lnSpc>
                <a:spcPct val="130000"/>
              </a:lnSpc>
            </a:pPr>
            <a:r>
              <a:rPr lang="zh-CN" altLang="en-US" sz="1800" b="1">
                <a:solidFill>
                  <a:srgbClr val="FF0000"/>
                </a:solidFill>
                <a:latin typeface="Arial" panose="020B0604020202020204" pitchFamily="34" charset="0"/>
                <a:ea typeface="微软雅黑" panose="020B0503020204020204" charset="-122"/>
              </a:rPr>
              <a:t>双向双层</a:t>
            </a:r>
            <a:r>
              <a:rPr lang="en-US" altLang="zh-CN" sz="1800" b="1">
                <a:solidFill>
                  <a:srgbClr val="FF0000"/>
                </a:solidFill>
                <a:latin typeface="Times New Roman" panose="02020603050405020304" charset="0"/>
                <a:ea typeface="微软雅黑" panose="020B0503020204020204" charset="-122"/>
                <a:cs typeface="Times New Roman" panose="02020603050405020304" charset="0"/>
              </a:rPr>
              <a:t>LSTM</a:t>
            </a:r>
            <a:endParaRPr lang="en-US" altLang="zh-CN" sz="1800" b="1">
              <a:solidFill>
                <a:srgbClr val="FF0000"/>
              </a:solidFill>
              <a:latin typeface="Times New Roman" panose="02020603050405020304" charset="0"/>
              <a:ea typeface="微软雅黑" panose="020B0503020204020204" charset="-122"/>
              <a:cs typeface="Times New Roman" panose="02020603050405020304" charset="0"/>
            </a:endParaRPr>
          </a:p>
        </p:txBody>
      </p:sp>
      <p:cxnSp>
        <p:nvCxnSpPr>
          <p:cNvPr id="27" name="直接箭头连接符 26"/>
          <p:cNvCxnSpPr/>
          <p:nvPr>
            <p:custDataLst>
              <p:tags r:id="rId19"/>
            </p:custDataLst>
          </p:nvPr>
        </p:nvCxnSpPr>
        <p:spPr>
          <a:xfrm flipV="1">
            <a:off x="7964170" y="3866515"/>
            <a:ext cx="1521460" cy="118618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custDataLst>
              <p:tags r:id="rId20"/>
            </p:custDataLst>
          </p:nvPr>
        </p:nvPicPr>
        <p:blipFill>
          <a:blip r:embed="rId21"/>
          <a:stretch>
            <a:fillRect/>
          </a:stretch>
        </p:blipFill>
        <p:spPr>
          <a:xfrm>
            <a:off x="6292215" y="5150485"/>
            <a:ext cx="1353185" cy="521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rPr>
                <a:t>模型方法</a:t>
              </a:r>
              <a:endParaRPr lang="zh-CN" altLang="en-US"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3337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13</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pic>
        <p:nvPicPr>
          <p:cNvPr id="3" name="图片 2"/>
          <p:cNvPicPr>
            <a:picLocks noChangeAspect="1"/>
          </p:cNvPicPr>
          <p:nvPr>
            <p:custDataLst>
              <p:tags r:id="rId5"/>
            </p:custDataLst>
          </p:nvPr>
        </p:nvPicPr>
        <p:blipFill>
          <a:blip r:embed="rId6"/>
          <a:stretch>
            <a:fillRect/>
          </a:stretch>
        </p:blipFill>
        <p:spPr>
          <a:xfrm>
            <a:off x="8238490" y="1260475"/>
            <a:ext cx="3750945" cy="5113020"/>
          </a:xfrm>
          <a:prstGeom prst="rect">
            <a:avLst/>
          </a:prstGeom>
        </p:spPr>
      </p:pic>
      <p:sp>
        <p:nvSpPr>
          <p:cNvPr id="4" name="textbox 64"/>
          <p:cNvSpPr/>
          <p:nvPr>
            <p:custDataLst>
              <p:tags r:id="rId7"/>
            </p:custDataLst>
          </p:nvPr>
        </p:nvSpPr>
        <p:spPr>
          <a:xfrm>
            <a:off x="340995" y="1448435"/>
            <a:ext cx="11350625" cy="454025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3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知识画像预测</a:t>
            </a:r>
            <a:r>
              <a:rPr sz="2400" b="1" dirty="0">
                <a:latin typeface="微软雅黑" panose="020B0503020204020204" charset="-122"/>
                <a:ea typeface="微软雅黑" panose="020B0503020204020204" charset="-122"/>
                <a:cs typeface="微软雅黑" panose="020B0503020204020204" charset="-122"/>
                <a:sym typeface="+mn-ea"/>
              </a:rPr>
              <a:t>模块</a:t>
            </a:r>
            <a:endParaRPr sz="2400" b="1"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33000"/>
              </a:lnSpc>
              <a:buClrTx/>
              <a:buSzTx/>
              <a:buFont typeface="Wingdings" panose="05000000000000000000" charset="0"/>
              <a:buChar char="Ø"/>
            </a:pP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2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相似度计算</a:t>
            </a: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2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注意力</a:t>
            </a:r>
            <a:r>
              <a:rPr lang="zh-CN" sz="2400" dirty="0">
                <a:latin typeface="微软雅黑" panose="020B0503020204020204" charset="-122"/>
                <a:ea typeface="微软雅黑" panose="020B0503020204020204" charset="-122"/>
                <a:cs typeface="微软雅黑" panose="020B0503020204020204" charset="-122"/>
                <a:sym typeface="+mn-ea"/>
              </a:rPr>
              <a:t>状态</a:t>
            </a: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2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画像值计算</a:t>
            </a: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2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2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损失值</a:t>
            </a:r>
            <a:r>
              <a:rPr lang="zh-CN" sz="2400" dirty="0">
                <a:latin typeface="微软雅黑" panose="020B0503020204020204" charset="-122"/>
                <a:ea typeface="微软雅黑" panose="020B0503020204020204" charset="-122"/>
                <a:cs typeface="微软雅黑" panose="020B0503020204020204" charset="-122"/>
                <a:sym typeface="+mn-ea"/>
              </a:rPr>
              <a:t>计算</a:t>
            </a: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469900" lvl="1" indent="0" algn="just" rtl="0" eaLnBrk="0">
              <a:lnSpc>
                <a:spcPct val="133000"/>
              </a:lnSpc>
              <a:buClrTx/>
              <a:buSzTx/>
              <a:buFont typeface="Wingdings" panose="05000000000000000000" charset="0"/>
              <a:buNone/>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33000"/>
              </a:lnSpc>
              <a:buClrTx/>
              <a:buSzTx/>
              <a:buFont typeface="Wingdings" panose="05000000000000000000" charset="0"/>
              <a:buChar char="Ø"/>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12700" lvl="0" indent="0" algn="just" rtl="0" eaLnBrk="0">
              <a:lnSpc>
                <a:spcPct val="133000"/>
              </a:lnSpc>
              <a:buClrTx/>
              <a:buSzTx/>
              <a:buFont typeface="Wingdings" panose="05000000000000000000" charset="0"/>
              <a:buNone/>
            </a:pPr>
            <a:endParaRPr sz="1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8"/>
            </p:custDataLst>
          </p:nvPr>
        </p:nvSpPr>
        <p:spPr>
          <a:xfrm>
            <a:off x="8246745" y="4077970"/>
            <a:ext cx="3718560" cy="22574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654425" y="1572895"/>
            <a:ext cx="4114165" cy="368300"/>
          </a:xfrm>
          <a:prstGeom prst="rect">
            <a:avLst/>
          </a:prstGeom>
          <a:noFill/>
        </p:spPr>
        <p:txBody>
          <a:bodyPr wrap="square" rtlCol="0" anchor="t">
            <a:spAutoFit/>
          </a:bodyPr>
          <a:p>
            <a:pPr algn="ctr">
              <a:buClrTx/>
              <a:buSzTx/>
              <a:buFontTx/>
            </a:pPr>
            <a:r>
              <a:rPr lang="zh-CN" altLang="en-US" b="1">
                <a:solidFill>
                  <a:srgbClr val="FF0000"/>
                </a:solidFill>
                <a:latin typeface="Arial" panose="020B0604020202020204" pitchFamily="34" charset="0"/>
                <a:ea typeface="微软雅黑" panose="020B0503020204020204" charset="-122"/>
              </a:rPr>
              <a:t>给予不同</a:t>
            </a:r>
            <a:r>
              <a:rPr lang="zh-CN" altLang="en-US" b="1">
                <a:solidFill>
                  <a:srgbClr val="FF0000"/>
                </a:solidFill>
                <a:latin typeface="Arial" panose="020B0604020202020204" pitchFamily="34" charset="0"/>
                <a:ea typeface="微软雅黑" panose="020B0503020204020204" charset="-122"/>
              </a:rPr>
              <a:t>的历史状态不同的</a:t>
            </a:r>
            <a:r>
              <a:rPr lang="zh-CN" altLang="en-US" b="1">
                <a:solidFill>
                  <a:srgbClr val="FF0000"/>
                </a:solidFill>
                <a:latin typeface="Arial" panose="020B0604020202020204" pitchFamily="34" charset="0"/>
                <a:ea typeface="微软雅黑" panose="020B0503020204020204" charset="-122"/>
              </a:rPr>
              <a:t>注意力</a:t>
            </a:r>
            <a:endParaRPr lang="zh-CN" altLang="en-US" b="1">
              <a:solidFill>
                <a:srgbClr val="FF0000"/>
              </a:solidFill>
              <a:latin typeface="Arial" panose="020B0604020202020204" pitchFamily="34" charset="0"/>
              <a:ea typeface="微软雅黑" panose="020B0503020204020204" charset="-122"/>
            </a:endParaRPr>
          </a:p>
        </p:txBody>
      </p:sp>
      <p:pic>
        <p:nvPicPr>
          <p:cNvPr id="14" name="图片 13"/>
          <p:cNvPicPr>
            <a:picLocks noChangeAspect="1"/>
          </p:cNvPicPr>
          <p:nvPr>
            <p:custDataLst>
              <p:tags r:id="rId9"/>
            </p:custDataLst>
          </p:nvPr>
        </p:nvPicPr>
        <p:blipFill>
          <a:blip r:embed="rId10"/>
          <a:stretch>
            <a:fillRect/>
          </a:stretch>
        </p:blipFill>
        <p:spPr>
          <a:xfrm>
            <a:off x="2947035" y="2443480"/>
            <a:ext cx="2933700" cy="476250"/>
          </a:xfrm>
          <a:prstGeom prst="rect">
            <a:avLst/>
          </a:prstGeom>
        </p:spPr>
      </p:pic>
      <p:pic>
        <p:nvPicPr>
          <p:cNvPr id="15" name="图片 14"/>
          <p:cNvPicPr>
            <a:picLocks noChangeAspect="1"/>
          </p:cNvPicPr>
          <p:nvPr>
            <p:custDataLst>
              <p:tags r:id="rId11"/>
            </p:custDataLst>
          </p:nvPr>
        </p:nvPicPr>
        <p:blipFill>
          <a:blip r:embed="rId12"/>
          <a:stretch>
            <a:fillRect/>
          </a:stretch>
        </p:blipFill>
        <p:spPr>
          <a:xfrm>
            <a:off x="3004820" y="3213735"/>
            <a:ext cx="4118610" cy="1176655"/>
          </a:xfrm>
          <a:prstGeom prst="rect">
            <a:avLst/>
          </a:prstGeom>
        </p:spPr>
      </p:pic>
      <p:pic>
        <p:nvPicPr>
          <p:cNvPr id="16" name="图片 15"/>
          <p:cNvPicPr>
            <a:picLocks noChangeAspect="1"/>
          </p:cNvPicPr>
          <p:nvPr>
            <p:custDataLst>
              <p:tags r:id="rId13"/>
            </p:custDataLst>
          </p:nvPr>
        </p:nvPicPr>
        <p:blipFill>
          <a:blip r:embed="rId14"/>
          <a:stretch>
            <a:fillRect/>
          </a:stretch>
        </p:blipFill>
        <p:spPr>
          <a:xfrm>
            <a:off x="3004820" y="4622165"/>
            <a:ext cx="2526665" cy="548640"/>
          </a:xfrm>
          <a:prstGeom prst="rect">
            <a:avLst/>
          </a:prstGeom>
        </p:spPr>
      </p:pic>
      <p:pic>
        <p:nvPicPr>
          <p:cNvPr id="17" name="图片 16"/>
          <p:cNvPicPr>
            <a:picLocks noChangeAspect="1"/>
          </p:cNvPicPr>
          <p:nvPr>
            <p:custDataLst>
              <p:tags r:id="rId15"/>
            </p:custDataLst>
          </p:nvPr>
        </p:nvPicPr>
        <p:blipFill>
          <a:blip r:embed="rId16"/>
          <a:stretch>
            <a:fillRect/>
          </a:stretch>
        </p:blipFill>
        <p:spPr>
          <a:xfrm>
            <a:off x="3004820" y="5455920"/>
            <a:ext cx="4298315" cy="4559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th"/>
          <p:cNvSpPr/>
          <p:nvPr/>
        </p:nvSpPr>
        <p:spPr>
          <a:xfrm>
            <a:off x="991263" y="2866379"/>
            <a:ext cx="2295178" cy="1637474"/>
          </a:xfrm>
          <a:custGeom>
            <a:avLst/>
            <a:gdLst/>
            <a:ahLst/>
            <a:cxnLst/>
            <a:rect l="0" t="0" r="0" b="0"/>
            <a:pathLst>
              <a:path w="3614" h="2578">
                <a:moveTo>
                  <a:pt x="1731" y="776"/>
                </a:moveTo>
                <a:cubicBezTo>
                  <a:pt x="1701" y="781"/>
                  <a:pt x="1685" y="747"/>
                  <a:pt x="1644" y="753"/>
                </a:cubicBezTo>
                <a:cubicBezTo>
                  <a:pt x="1630" y="756"/>
                  <a:pt x="1630" y="769"/>
                  <a:pt x="1611" y="765"/>
                </a:cubicBezTo>
                <a:cubicBezTo>
                  <a:pt x="1604" y="760"/>
                  <a:pt x="1600" y="756"/>
                  <a:pt x="1600" y="744"/>
                </a:cubicBezTo>
                <a:cubicBezTo>
                  <a:pt x="1644" y="715"/>
                  <a:pt x="1711" y="742"/>
                  <a:pt x="1731" y="776"/>
                </a:cubicBezTo>
              </a:path>
              <a:path w="3614" h="2578">
                <a:moveTo>
                  <a:pt x="2054" y="759"/>
                </a:moveTo>
                <a:cubicBezTo>
                  <a:pt x="2056" y="771"/>
                  <a:pt x="2054" y="769"/>
                  <a:pt x="2056" y="778"/>
                </a:cubicBezTo>
                <a:cubicBezTo>
                  <a:pt x="2052" y="778"/>
                  <a:pt x="2052" y="781"/>
                  <a:pt x="2052" y="785"/>
                </a:cubicBezTo>
                <a:cubicBezTo>
                  <a:pt x="2028" y="785"/>
                  <a:pt x="2022" y="771"/>
                  <a:pt x="2008" y="778"/>
                </a:cubicBezTo>
                <a:cubicBezTo>
                  <a:pt x="2015" y="795"/>
                  <a:pt x="2042" y="802"/>
                  <a:pt x="2035" y="821"/>
                </a:cubicBezTo>
                <a:cubicBezTo>
                  <a:pt x="2015" y="823"/>
                  <a:pt x="2012" y="807"/>
                  <a:pt x="1996" y="807"/>
                </a:cubicBezTo>
                <a:cubicBezTo>
                  <a:pt x="1980" y="816"/>
                  <a:pt x="1982" y="844"/>
                  <a:pt x="1973" y="861"/>
                </a:cubicBezTo>
                <a:cubicBezTo>
                  <a:pt x="1952" y="870"/>
                  <a:pt x="1939" y="856"/>
                  <a:pt x="1941" y="837"/>
                </a:cubicBezTo>
                <a:cubicBezTo>
                  <a:pt x="1952" y="825"/>
                  <a:pt x="1966" y="783"/>
                  <a:pt x="1982" y="759"/>
                </a:cubicBezTo>
                <a:cubicBezTo>
                  <a:pt x="2008" y="752"/>
                  <a:pt x="2035" y="755"/>
                  <a:pt x="2054" y="759"/>
                </a:cubicBezTo>
              </a:path>
              <a:path w="3614" h="2578">
                <a:moveTo>
                  <a:pt x="1308" y="805"/>
                </a:moveTo>
                <a:cubicBezTo>
                  <a:pt x="1303" y="805"/>
                  <a:pt x="1306" y="810"/>
                  <a:pt x="1303" y="812"/>
                </a:cubicBezTo>
                <a:cubicBezTo>
                  <a:pt x="1287" y="819"/>
                  <a:pt x="1277" y="808"/>
                  <a:pt x="1263" y="810"/>
                </a:cubicBezTo>
                <a:cubicBezTo>
                  <a:pt x="1223" y="812"/>
                  <a:pt x="1202" y="854"/>
                  <a:pt x="1176" y="861"/>
                </a:cubicBezTo>
                <a:cubicBezTo>
                  <a:pt x="1188" y="812"/>
                  <a:pt x="1270" y="752"/>
                  <a:pt x="1308" y="805"/>
                </a:cubicBezTo>
              </a:path>
              <a:path w="3614" h="2578">
                <a:moveTo>
                  <a:pt x="1685" y="862"/>
                </a:moveTo>
                <a:cubicBezTo>
                  <a:pt x="1685" y="873"/>
                  <a:pt x="1676" y="875"/>
                  <a:pt x="1667" y="875"/>
                </a:cubicBezTo>
                <a:cubicBezTo>
                  <a:pt x="1662" y="904"/>
                  <a:pt x="1683" y="898"/>
                  <a:pt x="1703" y="913"/>
                </a:cubicBezTo>
                <a:cubicBezTo>
                  <a:pt x="1701" y="934"/>
                  <a:pt x="1680" y="936"/>
                  <a:pt x="1669" y="936"/>
                </a:cubicBezTo>
                <a:cubicBezTo>
                  <a:pt x="1641" y="931"/>
                  <a:pt x="1623" y="889"/>
                  <a:pt x="1623" y="871"/>
                </a:cubicBezTo>
                <a:cubicBezTo>
                  <a:pt x="1628" y="848"/>
                  <a:pt x="1676" y="832"/>
                  <a:pt x="1685" y="862"/>
                </a:cubicBezTo>
              </a:path>
              <a:path w="3614" h="2578">
                <a:moveTo>
                  <a:pt x="1313" y="929"/>
                </a:moveTo>
                <a:cubicBezTo>
                  <a:pt x="1310" y="955"/>
                  <a:pt x="1283" y="938"/>
                  <a:pt x="1274" y="952"/>
                </a:cubicBezTo>
                <a:cubicBezTo>
                  <a:pt x="1276" y="983"/>
                  <a:pt x="1308" y="955"/>
                  <a:pt x="1317" y="978"/>
                </a:cubicBezTo>
                <a:cubicBezTo>
                  <a:pt x="1306" y="1002"/>
                  <a:pt x="1272" y="995"/>
                  <a:pt x="1262" y="985"/>
                </a:cubicBezTo>
                <a:cubicBezTo>
                  <a:pt x="1258" y="978"/>
                  <a:pt x="1242" y="952"/>
                  <a:pt x="1242" y="945"/>
                </a:cubicBezTo>
                <a:cubicBezTo>
                  <a:pt x="1237" y="905"/>
                  <a:pt x="1292" y="894"/>
                  <a:pt x="1313" y="929"/>
                </a:cubicBezTo>
              </a:path>
              <a:path w="3614" h="2578">
                <a:moveTo>
                  <a:pt x="914" y="917"/>
                </a:moveTo>
                <a:cubicBezTo>
                  <a:pt x="969" y="917"/>
                  <a:pt x="1017" y="929"/>
                  <a:pt x="1051" y="964"/>
                </a:cubicBezTo>
                <a:cubicBezTo>
                  <a:pt x="1049" y="974"/>
                  <a:pt x="1051" y="981"/>
                  <a:pt x="1054" y="988"/>
                </a:cubicBezTo>
                <a:cubicBezTo>
                  <a:pt x="1049" y="997"/>
                  <a:pt x="1031" y="983"/>
                  <a:pt x="1033" y="995"/>
                </a:cubicBezTo>
                <a:cubicBezTo>
                  <a:pt x="1029" y="988"/>
                  <a:pt x="1019" y="985"/>
                  <a:pt x="1019" y="974"/>
                </a:cubicBezTo>
                <a:cubicBezTo>
                  <a:pt x="990" y="957"/>
                  <a:pt x="964" y="983"/>
                  <a:pt x="955" y="1011"/>
                </a:cubicBezTo>
                <a:cubicBezTo>
                  <a:pt x="932" y="992"/>
                  <a:pt x="960" y="959"/>
                  <a:pt x="974" y="948"/>
                </a:cubicBezTo>
                <a:cubicBezTo>
                  <a:pt x="941" y="919"/>
                  <a:pt x="916" y="955"/>
                  <a:pt x="914" y="983"/>
                </a:cubicBezTo>
                <a:cubicBezTo>
                  <a:pt x="909" y="983"/>
                  <a:pt x="905" y="983"/>
                  <a:pt x="900" y="983"/>
                </a:cubicBezTo>
                <a:cubicBezTo>
                  <a:pt x="880" y="957"/>
                  <a:pt x="909" y="941"/>
                  <a:pt x="914" y="917"/>
                </a:cubicBezTo>
              </a:path>
              <a:path w="3614" h="2578">
                <a:moveTo>
                  <a:pt x="1590" y="1011"/>
                </a:moveTo>
                <a:cubicBezTo>
                  <a:pt x="1600" y="1028"/>
                  <a:pt x="1590" y="1040"/>
                  <a:pt x="1590" y="1055"/>
                </a:cubicBezTo>
                <a:cubicBezTo>
                  <a:pt x="1579" y="1055"/>
                  <a:pt x="1579" y="1067"/>
                  <a:pt x="1565" y="1062"/>
                </a:cubicBezTo>
                <a:cubicBezTo>
                  <a:pt x="1533" y="1110"/>
                  <a:pt x="1482" y="1084"/>
                  <a:pt x="1441" y="1086"/>
                </a:cubicBezTo>
                <a:cubicBezTo>
                  <a:pt x="1425" y="1074"/>
                  <a:pt x="1397" y="1040"/>
                  <a:pt x="1427" y="1028"/>
                </a:cubicBezTo>
                <a:cubicBezTo>
                  <a:pt x="1439" y="1064"/>
                  <a:pt x="1475" y="1055"/>
                  <a:pt x="1508" y="1069"/>
                </a:cubicBezTo>
                <a:cubicBezTo>
                  <a:pt x="1531" y="1055"/>
                  <a:pt x="1556" y="1038"/>
                  <a:pt x="1567" y="1009"/>
                </a:cubicBezTo>
                <a:cubicBezTo>
                  <a:pt x="1577" y="1007"/>
                  <a:pt x="1584" y="1011"/>
                  <a:pt x="1590" y="1011"/>
                </a:cubicBezTo>
              </a:path>
              <a:path w="3614" h="2578">
                <a:moveTo>
                  <a:pt x="1717" y="1044"/>
                </a:moveTo>
                <a:cubicBezTo>
                  <a:pt x="1717" y="1067"/>
                  <a:pt x="1697" y="1088"/>
                  <a:pt x="1676" y="1104"/>
                </a:cubicBezTo>
                <a:cubicBezTo>
                  <a:pt x="1623" y="1148"/>
                  <a:pt x="1526" y="1167"/>
                  <a:pt x="1466" y="1164"/>
                </a:cubicBezTo>
                <a:cubicBezTo>
                  <a:pt x="1422" y="1164"/>
                  <a:pt x="1378" y="1155"/>
                  <a:pt x="1346" y="1132"/>
                </a:cubicBezTo>
                <a:cubicBezTo>
                  <a:pt x="1424" y="1132"/>
                  <a:pt x="1519" y="1146"/>
                  <a:pt x="1593" y="1120"/>
                </a:cubicBezTo>
                <a:cubicBezTo>
                  <a:pt x="1609" y="1116"/>
                  <a:pt x="1646" y="1095"/>
                  <a:pt x="1662" y="1083"/>
                </a:cubicBezTo>
                <a:cubicBezTo>
                  <a:pt x="1678" y="1072"/>
                  <a:pt x="1692" y="1056"/>
                  <a:pt x="1703" y="1039"/>
                </a:cubicBezTo>
                <a:cubicBezTo>
                  <a:pt x="1708" y="1039"/>
                  <a:pt x="1713" y="1042"/>
                  <a:pt x="1717" y="1044"/>
                </a:cubicBezTo>
              </a:path>
              <a:path w="3614" h="2578">
                <a:moveTo>
                  <a:pt x="3480" y="1464"/>
                </a:moveTo>
                <a:cubicBezTo>
                  <a:pt x="3489" y="1455"/>
                  <a:pt x="3487" y="1499"/>
                  <a:pt x="3480" y="1490"/>
                </a:cubicBezTo>
                <a:cubicBezTo>
                  <a:pt x="3487" y="1531"/>
                  <a:pt x="3475" y="1573"/>
                  <a:pt x="3496" y="1609"/>
                </a:cubicBezTo>
                <a:cubicBezTo>
                  <a:pt x="3485" y="1630"/>
                  <a:pt x="3492" y="1665"/>
                  <a:pt x="3498" y="1676"/>
                </a:cubicBezTo>
                <a:cubicBezTo>
                  <a:pt x="3492" y="1720"/>
                  <a:pt x="3501" y="1766"/>
                  <a:pt x="3515" y="1796"/>
                </a:cubicBezTo>
                <a:cubicBezTo>
                  <a:pt x="3510" y="1801"/>
                  <a:pt x="3505" y="1806"/>
                  <a:pt x="3503" y="1808"/>
                </a:cubicBezTo>
                <a:cubicBezTo>
                  <a:pt x="3517" y="1939"/>
                  <a:pt x="3503" y="2022"/>
                  <a:pt x="3522" y="2128"/>
                </a:cubicBezTo>
                <a:cubicBezTo>
                  <a:pt x="3508" y="2175"/>
                  <a:pt x="3522" y="2218"/>
                  <a:pt x="3517" y="2271"/>
                </a:cubicBezTo>
                <a:cubicBezTo>
                  <a:pt x="3595" y="2311"/>
                  <a:pt x="3614" y="2428"/>
                  <a:pt x="3570" y="2502"/>
                </a:cubicBezTo>
                <a:cubicBezTo>
                  <a:pt x="3482" y="2532"/>
                  <a:pt x="3390" y="2514"/>
                  <a:pt x="3298" y="2518"/>
                </a:cubicBezTo>
                <a:cubicBezTo>
                  <a:pt x="3237" y="2523"/>
                  <a:pt x="3175" y="2516"/>
                  <a:pt x="3113" y="2518"/>
                </a:cubicBezTo>
                <a:cubicBezTo>
                  <a:pt x="3076" y="2521"/>
                  <a:pt x="3041" y="2521"/>
                  <a:pt x="3004" y="2521"/>
                </a:cubicBezTo>
                <a:cubicBezTo>
                  <a:pt x="2965" y="2523"/>
                  <a:pt x="2930" y="2525"/>
                  <a:pt x="2891" y="2530"/>
                </a:cubicBezTo>
                <a:cubicBezTo>
                  <a:pt x="2799" y="2539"/>
                  <a:pt x="2699" y="2532"/>
                  <a:pt x="2598" y="2537"/>
                </a:cubicBezTo>
                <a:cubicBezTo>
                  <a:pt x="2542" y="2537"/>
                  <a:pt x="2485" y="2548"/>
                  <a:pt x="2429" y="2553"/>
                </a:cubicBezTo>
                <a:cubicBezTo>
                  <a:pt x="2399" y="2555"/>
                  <a:pt x="2369" y="2551"/>
                  <a:pt x="2339" y="2553"/>
                </a:cubicBezTo>
                <a:cubicBezTo>
                  <a:pt x="2173" y="2562"/>
                  <a:pt x="2002" y="2564"/>
                  <a:pt x="1826" y="2571"/>
                </a:cubicBezTo>
                <a:cubicBezTo>
                  <a:pt x="1755" y="2574"/>
                  <a:pt x="1683" y="2564"/>
                  <a:pt x="1612" y="2564"/>
                </a:cubicBezTo>
                <a:cubicBezTo>
                  <a:pt x="1445" y="2567"/>
                  <a:pt x="1240" y="2578"/>
                  <a:pt x="1064" y="2574"/>
                </a:cubicBezTo>
                <a:cubicBezTo>
                  <a:pt x="965" y="2569"/>
                  <a:pt x="868" y="2546"/>
                  <a:pt x="750" y="2544"/>
                </a:cubicBezTo>
                <a:cubicBezTo>
                  <a:pt x="715" y="2544"/>
                  <a:pt x="676" y="2548"/>
                  <a:pt x="644" y="2551"/>
                </a:cubicBezTo>
                <a:cubicBezTo>
                  <a:pt x="471" y="2555"/>
                  <a:pt x="291" y="2532"/>
                  <a:pt x="127" y="2527"/>
                </a:cubicBezTo>
                <a:cubicBezTo>
                  <a:pt x="120" y="2530"/>
                  <a:pt x="110" y="2530"/>
                  <a:pt x="106" y="2537"/>
                </a:cubicBezTo>
                <a:cubicBezTo>
                  <a:pt x="78" y="2527"/>
                  <a:pt x="50" y="2544"/>
                  <a:pt x="25" y="2521"/>
                </a:cubicBezTo>
                <a:cubicBezTo>
                  <a:pt x="18" y="2507"/>
                  <a:pt x="11" y="2493"/>
                  <a:pt x="0" y="2484"/>
                </a:cubicBezTo>
                <a:cubicBezTo>
                  <a:pt x="0" y="2405"/>
                  <a:pt x="30" y="2352"/>
                  <a:pt x="103" y="2327"/>
                </a:cubicBezTo>
                <a:cubicBezTo>
                  <a:pt x="136" y="2315"/>
                  <a:pt x="143" y="2322"/>
                  <a:pt x="180" y="2322"/>
                </a:cubicBezTo>
                <a:cubicBezTo>
                  <a:pt x="207" y="2324"/>
                  <a:pt x="235" y="2311"/>
                  <a:pt x="267" y="2308"/>
                </a:cubicBezTo>
                <a:cubicBezTo>
                  <a:pt x="341" y="2304"/>
                  <a:pt x="420" y="2318"/>
                  <a:pt x="489" y="2299"/>
                </a:cubicBezTo>
                <a:cubicBezTo>
                  <a:pt x="510" y="2308"/>
                  <a:pt x="526" y="2308"/>
                  <a:pt x="554" y="2315"/>
                </a:cubicBezTo>
                <a:cubicBezTo>
                  <a:pt x="524" y="2267"/>
                  <a:pt x="494" y="2218"/>
                  <a:pt x="494" y="2156"/>
                </a:cubicBezTo>
                <a:cubicBezTo>
                  <a:pt x="494" y="2133"/>
                  <a:pt x="503" y="2105"/>
                  <a:pt x="508" y="2078"/>
                </a:cubicBezTo>
                <a:cubicBezTo>
                  <a:pt x="512" y="2050"/>
                  <a:pt x="517" y="2029"/>
                  <a:pt x="535" y="2004"/>
                </a:cubicBezTo>
                <a:cubicBezTo>
                  <a:pt x="547" y="1985"/>
                  <a:pt x="568" y="1969"/>
                  <a:pt x="579" y="1949"/>
                </a:cubicBezTo>
                <a:cubicBezTo>
                  <a:pt x="612" y="1902"/>
                  <a:pt x="639" y="1852"/>
                  <a:pt x="665" y="1812"/>
                </a:cubicBezTo>
                <a:cubicBezTo>
                  <a:pt x="669" y="1808"/>
                  <a:pt x="676" y="1801"/>
                  <a:pt x="681" y="1796"/>
                </a:cubicBezTo>
                <a:cubicBezTo>
                  <a:pt x="676" y="1757"/>
                  <a:pt x="621" y="1752"/>
                  <a:pt x="609" y="1732"/>
                </a:cubicBezTo>
                <a:cubicBezTo>
                  <a:pt x="540" y="1736"/>
                  <a:pt x="515" y="1681"/>
                  <a:pt x="538" y="1619"/>
                </a:cubicBezTo>
                <a:cubicBezTo>
                  <a:pt x="549" y="1609"/>
                  <a:pt x="561" y="1591"/>
                  <a:pt x="563" y="1579"/>
                </a:cubicBezTo>
                <a:cubicBezTo>
                  <a:pt x="538" y="1556"/>
                  <a:pt x="517" y="1531"/>
                  <a:pt x="491" y="1510"/>
                </a:cubicBezTo>
                <a:cubicBezTo>
                  <a:pt x="491" y="1480"/>
                  <a:pt x="512" y="1462"/>
                  <a:pt x="524" y="1446"/>
                </a:cubicBezTo>
                <a:cubicBezTo>
                  <a:pt x="586" y="1462"/>
                  <a:pt x="607" y="1517"/>
                  <a:pt x="669" y="1529"/>
                </a:cubicBezTo>
                <a:cubicBezTo>
                  <a:pt x="674" y="1538"/>
                  <a:pt x="681" y="1540"/>
                  <a:pt x="681" y="1549"/>
                </a:cubicBezTo>
                <a:cubicBezTo>
                  <a:pt x="690" y="1552"/>
                  <a:pt x="702" y="1552"/>
                  <a:pt x="711" y="1556"/>
                </a:cubicBezTo>
                <a:cubicBezTo>
                  <a:pt x="739" y="1582"/>
                  <a:pt x="766" y="1607"/>
                  <a:pt x="789" y="1639"/>
                </a:cubicBezTo>
                <a:cubicBezTo>
                  <a:pt x="845" y="1676"/>
                  <a:pt x="891" y="1722"/>
                  <a:pt x="939" y="1766"/>
                </a:cubicBezTo>
                <a:cubicBezTo>
                  <a:pt x="967" y="1759"/>
                  <a:pt x="990" y="1750"/>
                  <a:pt x="1016" y="1743"/>
                </a:cubicBezTo>
                <a:cubicBezTo>
                  <a:pt x="1057" y="1649"/>
                  <a:pt x="1064" y="1522"/>
                  <a:pt x="1067" y="1432"/>
                </a:cubicBezTo>
                <a:cubicBezTo>
                  <a:pt x="1048" y="1423"/>
                  <a:pt x="1041" y="1436"/>
                  <a:pt x="1023" y="1427"/>
                </a:cubicBezTo>
                <a:cubicBezTo>
                  <a:pt x="983" y="1453"/>
                  <a:pt x="928" y="1487"/>
                  <a:pt x="898" y="1524"/>
                </a:cubicBezTo>
                <a:cubicBezTo>
                  <a:pt x="866" y="1561"/>
                  <a:pt x="838" y="1607"/>
                  <a:pt x="787" y="1628"/>
                </a:cubicBezTo>
                <a:cubicBezTo>
                  <a:pt x="789" y="1582"/>
                  <a:pt x="836" y="1563"/>
                  <a:pt x="866" y="1533"/>
                </a:cubicBezTo>
                <a:cubicBezTo>
                  <a:pt x="873" y="1524"/>
                  <a:pt x="875" y="1513"/>
                  <a:pt x="882" y="1503"/>
                </a:cubicBezTo>
                <a:cubicBezTo>
                  <a:pt x="898" y="1487"/>
                  <a:pt x="921" y="1469"/>
                  <a:pt x="946" y="1448"/>
                </a:cubicBezTo>
                <a:cubicBezTo>
                  <a:pt x="976" y="1425"/>
                  <a:pt x="995" y="1402"/>
                  <a:pt x="1032" y="1404"/>
                </a:cubicBezTo>
                <a:cubicBezTo>
                  <a:pt x="1041" y="1404"/>
                  <a:pt x="1050" y="1400"/>
                  <a:pt x="1062" y="1400"/>
                </a:cubicBezTo>
                <a:cubicBezTo>
                  <a:pt x="1069" y="1400"/>
                  <a:pt x="1078" y="1404"/>
                  <a:pt x="1085" y="1404"/>
                </a:cubicBezTo>
                <a:cubicBezTo>
                  <a:pt x="1120" y="1400"/>
                  <a:pt x="1161" y="1374"/>
                  <a:pt x="1198" y="1363"/>
                </a:cubicBezTo>
                <a:cubicBezTo>
                  <a:pt x="1207" y="1360"/>
                  <a:pt x="1217" y="1363"/>
                  <a:pt x="1221" y="1360"/>
                </a:cubicBezTo>
                <a:cubicBezTo>
                  <a:pt x="1233" y="1356"/>
                  <a:pt x="1235" y="1347"/>
                  <a:pt x="1249" y="1342"/>
                </a:cubicBezTo>
                <a:cubicBezTo>
                  <a:pt x="1261" y="1307"/>
                  <a:pt x="1265" y="1282"/>
                  <a:pt x="1297" y="1270"/>
                </a:cubicBezTo>
                <a:cubicBezTo>
                  <a:pt x="1207" y="1236"/>
                  <a:pt x="1122" y="1194"/>
                  <a:pt x="1073" y="1116"/>
                </a:cubicBezTo>
                <a:cubicBezTo>
                  <a:pt x="1055" y="1144"/>
                  <a:pt x="988" y="1148"/>
                  <a:pt x="951" y="1141"/>
                </a:cubicBezTo>
                <a:cubicBezTo>
                  <a:pt x="939" y="1116"/>
                  <a:pt x="974" y="1111"/>
                  <a:pt x="981" y="1090"/>
                </a:cubicBezTo>
                <a:cubicBezTo>
                  <a:pt x="970" y="1086"/>
                  <a:pt x="944" y="1058"/>
                  <a:pt x="933" y="1058"/>
                </a:cubicBezTo>
                <a:cubicBezTo>
                  <a:pt x="907" y="1056"/>
                  <a:pt x="884" y="1079"/>
                  <a:pt x="854" y="1079"/>
                </a:cubicBezTo>
                <a:cubicBezTo>
                  <a:pt x="829" y="1077"/>
                  <a:pt x="817" y="1065"/>
                  <a:pt x="794" y="1058"/>
                </a:cubicBezTo>
                <a:cubicBezTo>
                  <a:pt x="771" y="1051"/>
                  <a:pt x="734" y="1063"/>
                  <a:pt x="713" y="1035"/>
                </a:cubicBezTo>
                <a:cubicBezTo>
                  <a:pt x="718" y="1021"/>
                  <a:pt x="741" y="1019"/>
                  <a:pt x="750" y="1024"/>
                </a:cubicBezTo>
                <a:cubicBezTo>
                  <a:pt x="792" y="1014"/>
                  <a:pt x="815" y="966"/>
                  <a:pt x="819" y="934"/>
                </a:cubicBezTo>
                <a:cubicBezTo>
                  <a:pt x="780" y="892"/>
                  <a:pt x="681" y="894"/>
                  <a:pt x="676" y="828"/>
                </a:cubicBezTo>
                <a:cubicBezTo>
                  <a:pt x="709" y="828"/>
                  <a:pt x="743" y="837"/>
                  <a:pt x="764" y="814"/>
                </a:cubicBezTo>
                <a:cubicBezTo>
                  <a:pt x="739" y="802"/>
                  <a:pt x="715" y="786"/>
                  <a:pt x="690" y="770"/>
                </a:cubicBezTo>
                <a:cubicBezTo>
                  <a:pt x="676" y="763"/>
                  <a:pt x="651" y="758"/>
                  <a:pt x="658" y="740"/>
                </a:cubicBezTo>
                <a:cubicBezTo>
                  <a:pt x="683" y="731"/>
                  <a:pt x="745" y="751"/>
                  <a:pt x="764" y="735"/>
                </a:cubicBezTo>
                <a:cubicBezTo>
                  <a:pt x="757" y="712"/>
                  <a:pt x="732" y="708"/>
                  <a:pt x="715" y="694"/>
                </a:cubicBezTo>
                <a:cubicBezTo>
                  <a:pt x="688" y="668"/>
                  <a:pt x="674" y="636"/>
                  <a:pt x="655" y="602"/>
                </a:cubicBezTo>
                <a:cubicBezTo>
                  <a:pt x="672" y="583"/>
                  <a:pt x="688" y="604"/>
                  <a:pt x="702" y="613"/>
                </a:cubicBezTo>
                <a:cubicBezTo>
                  <a:pt x="729" y="615"/>
                  <a:pt x="743" y="620"/>
                  <a:pt x="771" y="613"/>
                </a:cubicBezTo>
                <a:cubicBezTo>
                  <a:pt x="725" y="592"/>
                  <a:pt x="688" y="567"/>
                  <a:pt x="667" y="523"/>
                </a:cubicBezTo>
                <a:cubicBezTo>
                  <a:pt x="672" y="521"/>
                  <a:pt x="672" y="516"/>
                  <a:pt x="676" y="512"/>
                </a:cubicBezTo>
                <a:cubicBezTo>
                  <a:pt x="692" y="509"/>
                  <a:pt x="695" y="518"/>
                  <a:pt x="702" y="525"/>
                </a:cubicBezTo>
                <a:cubicBezTo>
                  <a:pt x="755" y="525"/>
                  <a:pt x="773" y="509"/>
                  <a:pt x="810" y="491"/>
                </a:cubicBezTo>
                <a:cubicBezTo>
                  <a:pt x="916" y="401"/>
                  <a:pt x="976" y="260"/>
                  <a:pt x="1055" y="140"/>
                </a:cubicBezTo>
                <a:cubicBezTo>
                  <a:pt x="1094" y="119"/>
                  <a:pt x="1120" y="69"/>
                  <a:pt x="1157" y="46"/>
                </a:cubicBezTo>
                <a:cubicBezTo>
                  <a:pt x="1187" y="27"/>
                  <a:pt x="1258" y="6"/>
                  <a:pt x="1300" y="4"/>
                </a:cubicBezTo>
                <a:cubicBezTo>
                  <a:pt x="1327" y="0"/>
                  <a:pt x="1351" y="6"/>
                  <a:pt x="1374" y="9"/>
                </a:cubicBezTo>
                <a:cubicBezTo>
                  <a:pt x="1390" y="9"/>
                  <a:pt x="1408" y="2"/>
                  <a:pt x="1424" y="4"/>
                </a:cubicBezTo>
                <a:cubicBezTo>
                  <a:pt x="1487" y="6"/>
                  <a:pt x="1535" y="41"/>
                  <a:pt x="1591" y="62"/>
                </a:cubicBezTo>
                <a:cubicBezTo>
                  <a:pt x="1609" y="55"/>
                  <a:pt x="1625" y="46"/>
                  <a:pt x="1637" y="32"/>
                </a:cubicBezTo>
                <a:cubicBezTo>
                  <a:pt x="1676" y="18"/>
                  <a:pt x="1746" y="27"/>
                  <a:pt x="1787" y="34"/>
                </a:cubicBezTo>
                <a:cubicBezTo>
                  <a:pt x="1852" y="69"/>
                  <a:pt x="1886" y="131"/>
                  <a:pt x="1937" y="182"/>
                </a:cubicBezTo>
                <a:cubicBezTo>
                  <a:pt x="1974" y="283"/>
                  <a:pt x="2020" y="378"/>
                  <a:pt x="2136" y="405"/>
                </a:cubicBezTo>
                <a:cubicBezTo>
                  <a:pt x="2150" y="392"/>
                  <a:pt x="2168" y="399"/>
                  <a:pt x="2180" y="412"/>
                </a:cubicBezTo>
                <a:cubicBezTo>
                  <a:pt x="2166" y="456"/>
                  <a:pt x="2117" y="479"/>
                  <a:pt x="2069" y="498"/>
                </a:cubicBezTo>
                <a:cubicBezTo>
                  <a:pt x="2108" y="509"/>
                  <a:pt x="2166" y="558"/>
                  <a:pt x="2201" y="509"/>
                </a:cubicBezTo>
                <a:cubicBezTo>
                  <a:pt x="2212" y="509"/>
                  <a:pt x="2219" y="509"/>
                  <a:pt x="2224" y="514"/>
                </a:cubicBezTo>
                <a:cubicBezTo>
                  <a:pt x="2210" y="560"/>
                  <a:pt x="2187" y="606"/>
                  <a:pt x="2140" y="629"/>
                </a:cubicBezTo>
                <a:cubicBezTo>
                  <a:pt x="2166" y="638"/>
                  <a:pt x="2191" y="608"/>
                  <a:pt x="2212" y="625"/>
                </a:cubicBezTo>
                <a:cubicBezTo>
                  <a:pt x="2210" y="661"/>
                  <a:pt x="2191" y="671"/>
                  <a:pt x="2168" y="694"/>
                </a:cubicBezTo>
                <a:cubicBezTo>
                  <a:pt x="2189" y="701"/>
                  <a:pt x="2205" y="685"/>
                  <a:pt x="2214" y="675"/>
                </a:cubicBezTo>
                <a:cubicBezTo>
                  <a:pt x="2226" y="675"/>
                  <a:pt x="2233" y="680"/>
                  <a:pt x="2237" y="685"/>
                </a:cubicBezTo>
                <a:cubicBezTo>
                  <a:pt x="2224" y="726"/>
                  <a:pt x="2205" y="761"/>
                  <a:pt x="2164" y="774"/>
                </a:cubicBezTo>
                <a:cubicBezTo>
                  <a:pt x="2175" y="781"/>
                  <a:pt x="2189" y="770"/>
                  <a:pt x="2198" y="779"/>
                </a:cubicBezTo>
                <a:cubicBezTo>
                  <a:pt x="2198" y="784"/>
                  <a:pt x="2198" y="784"/>
                  <a:pt x="2201" y="786"/>
                </a:cubicBezTo>
                <a:cubicBezTo>
                  <a:pt x="2194" y="809"/>
                  <a:pt x="2154" y="844"/>
                  <a:pt x="2127" y="862"/>
                </a:cubicBezTo>
                <a:cubicBezTo>
                  <a:pt x="2078" y="897"/>
                  <a:pt x="2115" y="922"/>
                  <a:pt x="2152" y="941"/>
                </a:cubicBezTo>
                <a:cubicBezTo>
                  <a:pt x="2152" y="945"/>
                  <a:pt x="2152" y="952"/>
                  <a:pt x="2152" y="957"/>
                </a:cubicBezTo>
                <a:cubicBezTo>
                  <a:pt x="2110" y="984"/>
                  <a:pt x="2039" y="987"/>
                  <a:pt x="1986" y="975"/>
                </a:cubicBezTo>
                <a:cubicBezTo>
                  <a:pt x="1997" y="996"/>
                  <a:pt x="2011" y="1017"/>
                  <a:pt x="2023" y="1037"/>
                </a:cubicBezTo>
                <a:cubicBezTo>
                  <a:pt x="2018" y="1040"/>
                  <a:pt x="2018" y="1044"/>
                  <a:pt x="2016" y="1049"/>
                </a:cubicBezTo>
                <a:cubicBezTo>
                  <a:pt x="1988" y="1063"/>
                  <a:pt x="1965" y="1035"/>
                  <a:pt x="1940" y="1031"/>
                </a:cubicBezTo>
                <a:cubicBezTo>
                  <a:pt x="1900" y="1109"/>
                  <a:pt x="1849" y="1176"/>
                  <a:pt x="1776" y="1222"/>
                </a:cubicBezTo>
                <a:cubicBezTo>
                  <a:pt x="1813" y="1243"/>
                  <a:pt x="1859" y="1254"/>
                  <a:pt x="1856" y="1314"/>
                </a:cubicBezTo>
                <a:cubicBezTo>
                  <a:pt x="1896" y="1330"/>
                  <a:pt x="1956" y="1328"/>
                  <a:pt x="1979" y="1370"/>
                </a:cubicBezTo>
                <a:cubicBezTo>
                  <a:pt x="1988" y="1367"/>
                  <a:pt x="1993" y="1358"/>
                  <a:pt x="2000" y="1363"/>
                </a:cubicBezTo>
                <a:cubicBezTo>
                  <a:pt x="2055" y="1370"/>
                  <a:pt x="2094" y="1388"/>
                  <a:pt x="2131" y="1418"/>
                </a:cubicBezTo>
                <a:cubicBezTo>
                  <a:pt x="2170" y="1446"/>
                  <a:pt x="2201" y="1503"/>
                  <a:pt x="2231" y="1547"/>
                </a:cubicBezTo>
                <a:cubicBezTo>
                  <a:pt x="2254" y="1582"/>
                  <a:pt x="2279" y="1616"/>
                  <a:pt x="2311" y="1644"/>
                </a:cubicBezTo>
                <a:cubicBezTo>
                  <a:pt x="2341" y="1672"/>
                  <a:pt x="2367" y="1709"/>
                  <a:pt x="2406" y="1725"/>
                </a:cubicBezTo>
                <a:cubicBezTo>
                  <a:pt x="2422" y="1748"/>
                  <a:pt x="2443" y="1764"/>
                  <a:pt x="2471" y="1773"/>
                </a:cubicBezTo>
                <a:cubicBezTo>
                  <a:pt x="2501" y="1810"/>
                  <a:pt x="2549" y="1829"/>
                  <a:pt x="2570" y="1872"/>
                </a:cubicBezTo>
                <a:cubicBezTo>
                  <a:pt x="2575" y="1875"/>
                  <a:pt x="2586" y="1875"/>
                  <a:pt x="2589" y="1879"/>
                </a:cubicBezTo>
                <a:cubicBezTo>
                  <a:pt x="2598" y="1895"/>
                  <a:pt x="2600" y="1907"/>
                  <a:pt x="2609" y="1923"/>
                </a:cubicBezTo>
                <a:cubicBezTo>
                  <a:pt x="2609" y="1923"/>
                  <a:pt x="2619" y="1930"/>
                  <a:pt x="2619" y="1930"/>
                </a:cubicBezTo>
                <a:cubicBezTo>
                  <a:pt x="2623" y="1939"/>
                  <a:pt x="2619" y="1951"/>
                  <a:pt x="2623" y="1960"/>
                </a:cubicBezTo>
                <a:cubicBezTo>
                  <a:pt x="2642" y="1992"/>
                  <a:pt x="2676" y="2013"/>
                  <a:pt x="2690" y="2052"/>
                </a:cubicBezTo>
                <a:cubicBezTo>
                  <a:pt x="2695" y="2066"/>
                  <a:pt x="2702" y="2110"/>
                  <a:pt x="2699" y="2133"/>
                </a:cubicBezTo>
                <a:cubicBezTo>
                  <a:pt x="2695" y="2172"/>
                  <a:pt x="2665" y="2193"/>
                  <a:pt x="2651" y="2225"/>
                </a:cubicBezTo>
                <a:cubicBezTo>
                  <a:pt x="2637" y="2225"/>
                  <a:pt x="2639" y="2230"/>
                  <a:pt x="2630" y="2225"/>
                </a:cubicBezTo>
                <a:cubicBezTo>
                  <a:pt x="2632" y="2239"/>
                  <a:pt x="2630" y="2260"/>
                  <a:pt x="2616" y="2265"/>
                </a:cubicBezTo>
                <a:cubicBezTo>
                  <a:pt x="2667" y="2276"/>
                  <a:pt x="2732" y="2260"/>
                  <a:pt x="2773" y="2269"/>
                </a:cubicBezTo>
                <a:cubicBezTo>
                  <a:pt x="2780" y="2239"/>
                  <a:pt x="2794" y="2218"/>
                  <a:pt x="2806" y="2188"/>
                </a:cubicBezTo>
                <a:cubicBezTo>
                  <a:pt x="2819" y="2149"/>
                  <a:pt x="2822" y="2105"/>
                  <a:pt x="2833" y="2066"/>
                </a:cubicBezTo>
                <a:cubicBezTo>
                  <a:pt x="2843" y="2045"/>
                  <a:pt x="2859" y="2008"/>
                  <a:pt x="2866" y="1981"/>
                </a:cubicBezTo>
                <a:cubicBezTo>
                  <a:pt x="2870" y="1960"/>
                  <a:pt x="2870" y="1937"/>
                  <a:pt x="2875" y="1919"/>
                </a:cubicBezTo>
                <a:cubicBezTo>
                  <a:pt x="2893" y="1849"/>
                  <a:pt x="2933" y="1792"/>
                  <a:pt x="2937" y="1720"/>
                </a:cubicBezTo>
                <a:cubicBezTo>
                  <a:pt x="2960" y="1702"/>
                  <a:pt x="2990" y="1672"/>
                  <a:pt x="3002" y="1653"/>
                </a:cubicBezTo>
                <a:cubicBezTo>
                  <a:pt x="3007" y="1642"/>
                  <a:pt x="3025" y="1633"/>
                  <a:pt x="3027" y="1628"/>
                </a:cubicBezTo>
                <a:cubicBezTo>
                  <a:pt x="3030" y="1621"/>
                  <a:pt x="3027" y="1614"/>
                  <a:pt x="3030" y="1607"/>
                </a:cubicBezTo>
                <a:cubicBezTo>
                  <a:pt x="3034" y="1598"/>
                  <a:pt x="3046" y="1589"/>
                  <a:pt x="3050" y="1575"/>
                </a:cubicBezTo>
                <a:cubicBezTo>
                  <a:pt x="3076" y="1575"/>
                  <a:pt x="3094" y="1577"/>
                  <a:pt x="3113" y="1582"/>
                </a:cubicBezTo>
                <a:cubicBezTo>
                  <a:pt x="3145" y="1520"/>
                  <a:pt x="3201" y="1480"/>
                  <a:pt x="3247" y="1432"/>
                </a:cubicBezTo>
                <a:cubicBezTo>
                  <a:pt x="3254" y="1425"/>
                  <a:pt x="3261" y="1436"/>
                  <a:pt x="3270" y="1439"/>
                </a:cubicBezTo>
                <a:cubicBezTo>
                  <a:pt x="3277" y="1390"/>
                  <a:pt x="3256" y="1347"/>
                  <a:pt x="3295" y="1328"/>
                </a:cubicBezTo>
                <a:cubicBezTo>
                  <a:pt x="3316" y="1335"/>
                  <a:pt x="3311" y="1365"/>
                  <a:pt x="3330" y="1374"/>
                </a:cubicBezTo>
                <a:cubicBezTo>
                  <a:pt x="3365" y="1374"/>
                  <a:pt x="3381" y="1349"/>
                  <a:pt x="3399" y="1381"/>
                </a:cubicBezTo>
                <a:cubicBezTo>
                  <a:pt x="3415" y="1374"/>
                  <a:pt x="3415" y="1353"/>
                  <a:pt x="3438" y="1353"/>
                </a:cubicBezTo>
                <a:cubicBezTo>
                  <a:pt x="3480" y="1372"/>
                  <a:pt x="3462" y="1441"/>
                  <a:pt x="3482" y="1469"/>
                </a:cubicBezTo>
                <a:cubicBezTo>
                  <a:pt x="3482" y="1466"/>
                  <a:pt x="3482" y="1464"/>
                  <a:pt x="3480" y="1464"/>
                </a:cubicBezTo>
                <a:moveTo>
                  <a:pt x="715" y="765"/>
                </a:moveTo>
                <a:cubicBezTo>
                  <a:pt x="736" y="788"/>
                  <a:pt x="785" y="784"/>
                  <a:pt x="806" y="809"/>
                </a:cubicBezTo>
                <a:cubicBezTo>
                  <a:pt x="785" y="830"/>
                  <a:pt x="750" y="851"/>
                  <a:pt x="718" y="851"/>
                </a:cubicBezTo>
                <a:cubicBezTo>
                  <a:pt x="739" y="869"/>
                  <a:pt x="776" y="892"/>
                  <a:pt x="806" y="904"/>
                </a:cubicBezTo>
                <a:cubicBezTo>
                  <a:pt x="815" y="906"/>
                  <a:pt x="833" y="901"/>
                  <a:pt x="840" y="906"/>
                </a:cubicBezTo>
                <a:cubicBezTo>
                  <a:pt x="863" y="920"/>
                  <a:pt x="845" y="934"/>
                  <a:pt x="836" y="952"/>
                </a:cubicBezTo>
                <a:cubicBezTo>
                  <a:pt x="822" y="984"/>
                  <a:pt x="812" y="1017"/>
                  <a:pt x="785" y="1035"/>
                </a:cubicBezTo>
                <a:cubicBezTo>
                  <a:pt x="819" y="1054"/>
                  <a:pt x="866" y="1063"/>
                  <a:pt x="905" y="1047"/>
                </a:cubicBezTo>
                <a:cubicBezTo>
                  <a:pt x="856" y="1014"/>
                  <a:pt x="845" y="936"/>
                  <a:pt x="877" y="892"/>
                </a:cubicBezTo>
                <a:cubicBezTo>
                  <a:pt x="866" y="892"/>
                  <a:pt x="866" y="885"/>
                  <a:pt x="866" y="876"/>
                </a:cubicBezTo>
                <a:cubicBezTo>
                  <a:pt x="877" y="862"/>
                  <a:pt x="898" y="862"/>
                  <a:pt x="921" y="853"/>
                </a:cubicBezTo>
                <a:cubicBezTo>
                  <a:pt x="944" y="830"/>
                  <a:pt x="937" y="788"/>
                  <a:pt x="960" y="765"/>
                </a:cubicBezTo>
                <a:cubicBezTo>
                  <a:pt x="967" y="802"/>
                  <a:pt x="951" y="841"/>
                  <a:pt x="937" y="864"/>
                </a:cubicBezTo>
                <a:cubicBezTo>
                  <a:pt x="1000" y="853"/>
                  <a:pt x="1080" y="814"/>
                  <a:pt x="1057" y="747"/>
                </a:cubicBezTo>
                <a:cubicBezTo>
                  <a:pt x="1073" y="735"/>
                  <a:pt x="1069" y="703"/>
                  <a:pt x="1087" y="694"/>
                </a:cubicBezTo>
                <a:cubicBezTo>
                  <a:pt x="1090" y="710"/>
                  <a:pt x="1083" y="719"/>
                  <a:pt x="1085" y="735"/>
                </a:cubicBezTo>
                <a:cubicBezTo>
                  <a:pt x="1110" y="749"/>
                  <a:pt x="1076" y="795"/>
                  <a:pt x="1103" y="809"/>
                </a:cubicBezTo>
                <a:cubicBezTo>
                  <a:pt x="1108" y="788"/>
                  <a:pt x="1103" y="765"/>
                  <a:pt x="1110" y="735"/>
                </a:cubicBezTo>
                <a:cubicBezTo>
                  <a:pt x="1115" y="710"/>
                  <a:pt x="1129" y="638"/>
                  <a:pt x="1161" y="650"/>
                </a:cubicBezTo>
                <a:cubicBezTo>
                  <a:pt x="1154" y="689"/>
                  <a:pt x="1145" y="728"/>
                  <a:pt x="1161" y="758"/>
                </a:cubicBezTo>
                <a:cubicBezTo>
                  <a:pt x="1161" y="696"/>
                  <a:pt x="1180" y="661"/>
                  <a:pt x="1194" y="625"/>
                </a:cubicBezTo>
                <a:cubicBezTo>
                  <a:pt x="1200" y="622"/>
                  <a:pt x="1219" y="611"/>
                  <a:pt x="1221" y="625"/>
                </a:cubicBezTo>
                <a:cubicBezTo>
                  <a:pt x="1217" y="648"/>
                  <a:pt x="1203" y="701"/>
                  <a:pt x="1226" y="724"/>
                </a:cubicBezTo>
                <a:cubicBezTo>
                  <a:pt x="1221" y="675"/>
                  <a:pt x="1244" y="634"/>
                  <a:pt x="1263" y="606"/>
                </a:cubicBezTo>
                <a:cubicBezTo>
                  <a:pt x="1279" y="581"/>
                  <a:pt x="1281" y="542"/>
                  <a:pt x="1311" y="565"/>
                </a:cubicBezTo>
                <a:cubicBezTo>
                  <a:pt x="1295" y="599"/>
                  <a:pt x="1291" y="671"/>
                  <a:pt x="1318" y="698"/>
                </a:cubicBezTo>
                <a:cubicBezTo>
                  <a:pt x="1316" y="659"/>
                  <a:pt x="1321" y="629"/>
                  <a:pt x="1344" y="599"/>
                </a:cubicBezTo>
                <a:cubicBezTo>
                  <a:pt x="1351" y="574"/>
                  <a:pt x="1353" y="546"/>
                  <a:pt x="1378" y="542"/>
                </a:cubicBezTo>
                <a:cubicBezTo>
                  <a:pt x="1378" y="546"/>
                  <a:pt x="1385" y="542"/>
                  <a:pt x="1385" y="546"/>
                </a:cubicBezTo>
                <a:cubicBezTo>
                  <a:pt x="1378" y="583"/>
                  <a:pt x="1376" y="643"/>
                  <a:pt x="1404" y="671"/>
                </a:cubicBezTo>
                <a:cubicBezTo>
                  <a:pt x="1385" y="592"/>
                  <a:pt x="1424" y="502"/>
                  <a:pt x="1489" y="454"/>
                </a:cubicBezTo>
                <a:cubicBezTo>
                  <a:pt x="1491" y="459"/>
                  <a:pt x="1494" y="459"/>
                  <a:pt x="1498" y="456"/>
                </a:cubicBezTo>
                <a:cubicBezTo>
                  <a:pt x="1501" y="463"/>
                  <a:pt x="1501" y="472"/>
                  <a:pt x="1505" y="477"/>
                </a:cubicBezTo>
                <a:cubicBezTo>
                  <a:pt x="1461" y="521"/>
                  <a:pt x="1480" y="627"/>
                  <a:pt x="1535" y="643"/>
                </a:cubicBezTo>
                <a:cubicBezTo>
                  <a:pt x="1531" y="608"/>
                  <a:pt x="1524" y="558"/>
                  <a:pt x="1535" y="512"/>
                </a:cubicBezTo>
                <a:cubicBezTo>
                  <a:pt x="1542" y="493"/>
                  <a:pt x="1582" y="424"/>
                  <a:pt x="1595" y="419"/>
                </a:cubicBezTo>
                <a:cubicBezTo>
                  <a:pt x="1618" y="415"/>
                  <a:pt x="1655" y="461"/>
                  <a:pt x="1665" y="477"/>
                </a:cubicBezTo>
                <a:cubicBezTo>
                  <a:pt x="1683" y="509"/>
                  <a:pt x="1679" y="551"/>
                  <a:pt x="1692" y="588"/>
                </a:cubicBezTo>
                <a:cubicBezTo>
                  <a:pt x="1711" y="551"/>
                  <a:pt x="1759" y="518"/>
                  <a:pt x="1732" y="465"/>
                </a:cubicBezTo>
                <a:cubicBezTo>
                  <a:pt x="1734" y="465"/>
                  <a:pt x="1734" y="463"/>
                  <a:pt x="1734" y="461"/>
                </a:cubicBezTo>
                <a:cubicBezTo>
                  <a:pt x="1750" y="459"/>
                  <a:pt x="1748" y="459"/>
                  <a:pt x="1759" y="463"/>
                </a:cubicBezTo>
                <a:cubicBezTo>
                  <a:pt x="1776" y="523"/>
                  <a:pt x="1806" y="574"/>
                  <a:pt x="1789" y="643"/>
                </a:cubicBezTo>
                <a:cubicBezTo>
                  <a:pt x="1826" y="634"/>
                  <a:pt x="1838" y="602"/>
                  <a:pt x="1833" y="565"/>
                </a:cubicBezTo>
                <a:cubicBezTo>
                  <a:pt x="1838" y="560"/>
                  <a:pt x="1840" y="558"/>
                  <a:pt x="1847" y="555"/>
                </a:cubicBezTo>
                <a:cubicBezTo>
                  <a:pt x="1866" y="562"/>
                  <a:pt x="1861" y="572"/>
                  <a:pt x="1863" y="592"/>
                </a:cubicBezTo>
                <a:cubicBezTo>
                  <a:pt x="1866" y="602"/>
                  <a:pt x="1875" y="615"/>
                  <a:pt x="1875" y="625"/>
                </a:cubicBezTo>
                <a:cubicBezTo>
                  <a:pt x="1884" y="671"/>
                  <a:pt x="1886" y="717"/>
                  <a:pt x="1875" y="756"/>
                </a:cubicBezTo>
                <a:cubicBezTo>
                  <a:pt x="1914" y="740"/>
                  <a:pt x="1926" y="696"/>
                  <a:pt x="1953" y="671"/>
                </a:cubicBezTo>
                <a:cubicBezTo>
                  <a:pt x="1958" y="675"/>
                  <a:pt x="1953" y="689"/>
                  <a:pt x="1965" y="689"/>
                </a:cubicBezTo>
                <a:cubicBezTo>
                  <a:pt x="2069" y="685"/>
                  <a:pt x="2115" y="758"/>
                  <a:pt x="2104" y="844"/>
                </a:cubicBezTo>
                <a:cubicBezTo>
                  <a:pt x="2136" y="844"/>
                  <a:pt x="2145" y="821"/>
                  <a:pt x="2157" y="800"/>
                </a:cubicBezTo>
                <a:cubicBezTo>
                  <a:pt x="2140" y="791"/>
                  <a:pt x="2104" y="791"/>
                  <a:pt x="2117" y="758"/>
                </a:cubicBezTo>
                <a:cubicBezTo>
                  <a:pt x="2150" y="749"/>
                  <a:pt x="2189" y="756"/>
                  <a:pt x="2196" y="717"/>
                </a:cubicBezTo>
                <a:cubicBezTo>
                  <a:pt x="2154" y="708"/>
                  <a:pt x="2122" y="731"/>
                  <a:pt x="2101" y="708"/>
                </a:cubicBezTo>
                <a:cubicBezTo>
                  <a:pt x="2113" y="680"/>
                  <a:pt x="2161" y="687"/>
                  <a:pt x="2168" y="657"/>
                </a:cubicBezTo>
                <a:cubicBezTo>
                  <a:pt x="2136" y="648"/>
                  <a:pt x="2090" y="659"/>
                  <a:pt x="2071" y="636"/>
                </a:cubicBezTo>
                <a:cubicBezTo>
                  <a:pt x="2076" y="629"/>
                  <a:pt x="2078" y="620"/>
                  <a:pt x="2085" y="618"/>
                </a:cubicBezTo>
                <a:cubicBezTo>
                  <a:pt x="2134" y="622"/>
                  <a:pt x="2166" y="590"/>
                  <a:pt x="2180" y="553"/>
                </a:cubicBezTo>
                <a:cubicBezTo>
                  <a:pt x="2168" y="551"/>
                  <a:pt x="2161" y="558"/>
                  <a:pt x="2150" y="555"/>
                </a:cubicBezTo>
                <a:cubicBezTo>
                  <a:pt x="2104" y="525"/>
                  <a:pt x="2030" y="521"/>
                  <a:pt x="2002" y="475"/>
                </a:cubicBezTo>
                <a:cubicBezTo>
                  <a:pt x="2037" y="454"/>
                  <a:pt x="2113" y="479"/>
                  <a:pt x="2120" y="429"/>
                </a:cubicBezTo>
                <a:cubicBezTo>
                  <a:pt x="2101" y="422"/>
                  <a:pt x="2092" y="431"/>
                  <a:pt x="2069" y="424"/>
                </a:cubicBezTo>
                <a:cubicBezTo>
                  <a:pt x="2062" y="415"/>
                  <a:pt x="2053" y="408"/>
                  <a:pt x="2048" y="396"/>
                </a:cubicBezTo>
                <a:cubicBezTo>
                  <a:pt x="1993" y="373"/>
                  <a:pt x="1958" y="322"/>
                  <a:pt x="1933" y="267"/>
                </a:cubicBezTo>
                <a:cubicBezTo>
                  <a:pt x="1921" y="242"/>
                  <a:pt x="1916" y="209"/>
                  <a:pt x="1905" y="184"/>
                </a:cubicBezTo>
                <a:cubicBezTo>
                  <a:pt x="1879" y="138"/>
                  <a:pt x="1838" y="106"/>
                  <a:pt x="1806" y="69"/>
                </a:cubicBezTo>
                <a:cubicBezTo>
                  <a:pt x="1757" y="50"/>
                  <a:pt x="1672" y="20"/>
                  <a:pt x="1628" y="71"/>
                </a:cubicBezTo>
                <a:cubicBezTo>
                  <a:pt x="1646" y="83"/>
                  <a:pt x="1637" y="103"/>
                  <a:pt x="1639" y="117"/>
                </a:cubicBezTo>
                <a:cubicBezTo>
                  <a:pt x="1676" y="103"/>
                  <a:pt x="1743" y="87"/>
                  <a:pt x="1771" y="113"/>
                </a:cubicBezTo>
                <a:cubicBezTo>
                  <a:pt x="1757" y="133"/>
                  <a:pt x="1732" y="133"/>
                  <a:pt x="1715" y="149"/>
                </a:cubicBezTo>
                <a:cubicBezTo>
                  <a:pt x="1702" y="161"/>
                  <a:pt x="1699" y="186"/>
                  <a:pt x="1676" y="186"/>
                </a:cubicBezTo>
                <a:cubicBezTo>
                  <a:pt x="1676" y="184"/>
                  <a:pt x="1674" y="182"/>
                  <a:pt x="1672" y="182"/>
                </a:cubicBezTo>
                <a:cubicBezTo>
                  <a:pt x="1683" y="156"/>
                  <a:pt x="1704" y="138"/>
                  <a:pt x="1722" y="122"/>
                </a:cubicBezTo>
                <a:cubicBezTo>
                  <a:pt x="1679" y="108"/>
                  <a:pt x="1660" y="140"/>
                  <a:pt x="1635" y="156"/>
                </a:cubicBezTo>
                <a:cubicBezTo>
                  <a:pt x="1623" y="149"/>
                  <a:pt x="1625" y="131"/>
                  <a:pt x="1614" y="124"/>
                </a:cubicBezTo>
                <a:cubicBezTo>
                  <a:pt x="1588" y="170"/>
                  <a:pt x="1561" y="110"/>
                  <a:pt x="1517" y="99"/>
                </a:cubicBezTo>
                <a:cubicBezTo>
                  <a:pt x="1498" y="94"/>
                  <a:pt x="1491" y="96"/>
                  <a:pt x="1482" y="89"/>
                </a:cubicBezTo>
                <a:cubicBezTo>
                  <a:pt x="1498" y="117"/>
                  <a:pt x="1528" y="131"/>
                  <a:pt x="1528" y="175"/>
                </a:cubicBezTo>
                <a:cubicBezTo>
                  <a:pt x="1503" y="205"/>
                  <a:pt x="1471" y="168"/>
                  <a:pt x="1441" y="161"/>
                </a:cubicBezTo>
                <a:cubicBezTo>
                  <a:pt x="1429" y="168"/>
                  <a:pt x="1413" y="168"/>
                  <a:pt x="1406" y="159"/>
                </a:cubicBezTo>
                <a:cubicBezTo>
                  <a:pt x="1413" y="108"/>
                  <a:pt x="1487" y="166"/>
                  <a:pt x="1508" y="161"/>
                </a:cubicBezTo>
                <a:cubicBezTo>
                  <a:pt x="1494" y="138"/>
                  <a:pt x="1480" y="113"/>
                  <a:pt x="1459" y="99"/>
                </a:cubicBezTo>
                <a:cubicBezTo>
                  <a:pt x="1408" y="99"/>
                  <a:pt x="1427" y="62"/>
                  <a:pt x="1461" y="62"/>
                </a:cubicBezTo>
                <a:cubicBezTo>
                  <a:pt x="1503" y="59"/>
                  <a:pt x="1565" y="106"/>
                  <a:pt x="1591" y="113"/>
                </a:cubicBezTo>
                <a:cubicBezTo>
                  <a:pt x="1593" y="101"/>
                  <a:pt x="1605" y="99"/>
                  <a:pt x="1607" y="87"/>
                </a:cubicBezTo>
                <a:cubicBezTo>
                  <a:pt x="1588" y="87"/>
                  <a:pt x="1588" y="89"/>
                  <a:pt x="1572" y="89"/>
                </a:cubicBezTo>
                <a:cubicBezTo>
                  <a:pt x="1556" y="69"/>
                  <a:pt x="1524" y="53"/>
                  <a:pt x="1496" y="43"/>
                </a:cubicBezTo>
                <a:cubicBezTo>
                  <a:pt x="1455" y="29"/>
                  <a:pt x="1418" y="32"/>
                  <a:pt x="1383" y="32"/>
                </a:cubicBezTo>
                <a:cubicBezTo>
                  <a:pt x="1323" y="32"/>
                  <a:pt x="1256" y="29"/>
                  <a:pt x="1207" y="50"/>
                </a:cubicBezTo>
                <a:cubicBezTo>
                  <a:pt x="1161" y="66"/>
                  <a:pt x="1138" y="99"/>
                  <a:pt x="1108" y="129"/>
                </a:cubicBezTo>
                <a:cubicBezTo>
                  <a:pt x="1101" y="136"/>
                  <a:pt x="1092" y="138"/>
                  <a:pt x="1085" y="145"/>
                </a:cubicBezTo>
                <a:cubicBezTo>
                  <a:pt x="1062" y="166"/>
                  <a:pt x="1041" y="205"/>
                  <a:pt x="1020" y="239"/>
                </a:cubicBezTo>
                <a:cubicBezTo>
                  <a:pt x="993" y="286"/>
                  <a:pt x="967" y="334"/>
                  <a:pt x="939" y="371"/>
                </a:cubicBezTo>
                <a:cubicBezTo>
                  <a:pt x="903" y="422"/>
                  <a:pt x="877" y="472"/>
                  <a:pt x="831" y="512"/>
                </a:cubicBezTo>
                <a:cubicBezTo>
                  <a:pt x="801" y="532"/>
                  <a:pt x="764" y="544"/>
                  <a:pt x="713" y="544"/>
                </a:cubicBezTo>
                <a:cubicBezTo>
                  <a:pt x="727" y="567"/>
                  <a:pt x="773" y="599"/>
                  <a:pt x="810" y="599"/>
                </a:cubicBezTo>
                <a:cubicBezTo>
                  <a:pt x="815" y="604"/>
                  <a:pt x="822" y="611"/>
                  <a:pt x="819" y="625"/>
                </a:cubicBezTo>
                <a:cubicBezTo>
                  <a:pt x="776" y="643"/>
                  <a:pt x="741" y="634"/>
                  <a:pt x="699" y="638"/>
                </a:cubicBezTo>
                <a:cubicBezTo>
                  <a:pt x="722" y="671"/>
                  <a:pt x="752" y="698"/>
                  <a:pt x="787" y="719"/>
                </a:cubicBezTo>
                <a:cubicBezTo>
                  <a:pt x="803" y="717"/>
                  <a:pt x="815" y="719"/>
                  <a:pt x="822" y="731"/>
                </a:cubicBezTo>
                <a:cubicBezTo>
                  <a:pt x="810" y="763"/>
                  <a:pt x="736" y="758"/>
                  <a:pt x="715" y="765"/>
                </a:cubicBezTo>
                <a:moveTo>
                  <a:pt x="1665" y="615"/>
                </a:moveTo>
                <a:cubicBezTo>
                  <a:pt x="1669" y="576"/>
                  <a:pt x="1662" y="505"/>
                  <a:pt x="1637" y="475"/>
                </a:cubicBezTo>
                <a:cubicBezTo>
                  <a:pt x="1632" y="470"/>
                  <a:pt x="1612" y="454"/>
                  <a:pt x="1605" y="454"/>
                </a:cubicBezTo>
                <a:cubicBezTo>
                  <a:pt x="1598" y="454"/>
                  <a:pt x="1568" y="486"/>
                  <a:pt x="1565" y="495"/>
                </a:cubicBezTo>
                <a:cubicBezTo>
                  <a:pt x="1554" y="542"/>
                  <a:pt x="1528" y="634"/>
                  <a:pt x="1579" y="666"/>
                </a:cubicBezTo>
                <a:cubicBezTo>
                  <a:pt x="1577" y="678"/>
                  <a:pt x="1570" y="687"/>
                  <a:pt x="1558" y="687"/>
                </a:cubicBezTo>
                <a:cubicBezTo>
                  <a:pt x="1519" y="657"/>
                  <a:pt x="1473" y="636"/>
                  <a:pt x="1461" y="583"/>
                </a:cubicBezTo>
                <a:cubicBezTo>
                  <a:pt x="1457" y="567"/>
                  <a:pt x="1466" y="542"/>
                  <a:pt x="1455" y="521"/>
                </a:cubicBezTo>
                <a:cubicBezTo>
                  <a:pt x="1418" y="562"/>
                  <a:pt x="1408" y="652"/>
                  <a:pt x="1438" y="705"/>
                </a:cubicBezTo>
                <a:cubicBezTo>
                  <a:pt x="1408" y="745"/>
                  <a:pt x="1360" y="648"/>
                  <a:pt x="1360" y="599"/>
                </a:cubicBezTo>
                <a:cubicBezTo>
                  <a:pt x="1332" y="634"/>
                  <a:pt x="1330" y="696"/>
                  <a:pt x="1346" y="735"/>
                </a:cubicBezTo>
                <a:cubicBezTo>
                  <a:pt x="1344" y="745"/>
                  <a:pt x="1334" y="745"/>
                  <a:pt x="1330" y="747"/>
                </a:cubicBezTo>
                <a:cubicBezTo>
                  <a:pt x="1288" y="719"/>
                  <a:pt x="1279" y="671"/>
                  <a:pt x="1277" y="611"/>
                </a:cubicBezTo>
                <a:cubicBezTo>
                  <a:pt x="1249" y="652"/>
                  <a:pt x="1237" y="705"/>
                  <a:pt x="1249" y="765"/>
                </a:cubicBezTo>
                <a:cubicBezTo>
                  <a:pt x="1242" y="768"/>
                  <a:pt x="1240" y="770"/>
                  <a:pt x="1233" y="774"/>
                </a:cubicBezTo>
                <a:cubicBezTo>
                  <a:pt x="1207" y="756"/>
                  <a:pt x="1200" y="712"/>
                  <a:pt x="1191" y="682"/>
                </a:cubicBezTo>
                <a:cubicBezTo>
                  <a:pt x="1182" y="721"/>
                  <a:pt x="1175" y="765"/>
                  <a:pt x="1184" y="804"/>
                </a:cubicBezTo>
                <a:cubicBezTo>
                  <a:pt x="1180" y="809"/>
                  <a:pt x="1173" y="814"/>
                  <a:pt x="1164" y="814"/>
                </a:cubicBezTo>
                <a:cubicBezTo>
                  <a:pt x="1140" y="793"/>
                  <a:pt x="1140" y="754"/>
                  <a:pt x="1133" y="721"/>
                </a:cubicBezTo>
                <a:cubicBezTo>
                  <a:pt x="1122" y="761"/>
                  <a:pt x="1117" y="802"/>
                  <a:pt x="1131" y="837"/>
                </a:cubicBezTo>
                <a:cubicBezTo>
                  <a:pt x="1110" y="867"/>
                  <a:pt x="1087" y="825"/>
                  <a:pt x="1080" y="809"/>
                </a:cubicBezTo>
                <a:cubicBezTo>
                  <a:pt x="1062" y="823"/>
                  <a:pt x="1050" y="848"/>
                  <a:pt x="1027" y="860"/>
                </a:cubicBezTo>
                <a:cubicBezTo>
                  <a:pt x="986" y="874"/>
                  <a:pt x="939" y="892"/>
                  <a:pt x="900" y="899"/>
                </a:cubicBezTo>
                <a:cubicBezTo>
                  <a:pt x="893" y="924"/>
                  <a:pt x="879" y="938"/>
                  <a:pt x="882" y="966"/>
                </a:cubicBezTo>
                <a:cubicBezTo>
                  <a:pt x="889" y="1026"/>
                  <a:pt x="986" y="1084"/>
                  <a:pt x="1032" y="1051"/>
                </a:cubicBezTo>
                <a:cubicBezTo>
                  <a:pt x="1043" y="1044"/>
                  <a:pt x="1043" y="1017"/>
                  <a:pt x="1069" y="1026"/>
                </a:cubicBezTo>
                <a:cubicBezTo>
                  <a:pt x="1060" y="1044"/>
                  <a:pt x="1076" y="1044"/>
                  <a:pt x="1069" y="1070"/>
                </a:cubicBezTo>
                <a:cubicBezTo>
                  <a:pt x="1090" y="1088"/>
                  <a:pt x="1101" y="1116"/>
                  <a:pt x="1115" y="1139"/>
                </a:cubicBezTo>
                <a:cubicBezTo>
                  <a:pt x="1164" y="1171"/>
                  <a:pt x="1198" y="1215"/>
                  <a:pt x="1267" y="1224"/>
                </a:cubicBezTo>
                <a:cubicBezTo>
                  <a:pt x="1332" y="1266"/>
                  <a:pt x="1424" y="1298"/>
                  <a:pt x="1501" y="1296"/>
                </a:cubicBezTo>
                <a:cubicBezTo>
                  <a:pt x="1524" y="1275"/>
                  <a:pt x="1565" y="1287"/>
                  <a:pt x="1588" y="1277"/>
                </a:cubicBezTo>
                <a:cubicBezTo>
                  <a:pt x="1607" y="1268"/>
                  <a:pt x="1621" y="1247"/>
                  <a:pt x="1646" y="1259"/>
                </a:cubicBezTo>
                <a:cubicBezTo>
                  <a:pt x="1681" y="1236"/>
                  <a:pt x="1732" y="1227"/>
                  <a:pt x="1759" y="1197"/>
                </a:cubicBezTo>
                <a:cubicBezTo>
                  <a:pt x="1840" y="1164"/>
                  <a:pt x="1873" y="1086"/>
                  <a:pt x="1914" y="1024"/>
                </a:cubicBezTo>
                <a:cubicBezTo>
                  <a:pt x="1910" y="1019"/>
                  <a:pt x="1898" y="1021"/>
                  <a:pt x="1898" y="1012"/>
                </a:cubicBezTo>
                <a:cubicBezTo>
                  <a:pt x="1905" y="1010"/>
                  <a:pt x="1910" y="1005"/>
                  <a:pt x="1919" y="1007"/>
                </a:cubicBezTo>
                <a:cubicBezTo>
                  <a:pt x="1935" y="984"/>
                  <a:pt x="1914" y="904"/>
                  <a:pt x="1942" y="894"/>
                </a:cubicBezTo>
                <a:cubicBezTo>
                  <a:pt x="1960" y="888"/>
                  <a:pt x="1990" y="911"/>
                  <a:pt x="2009" y="908"/>
                </a:cubicBezTo>
                <a:cubicBezTo>
                  <a:pt x="2048" y="904"/>
                  <a:pt x="2076" y="855"/>
                  <a:pt x="2078" y="814"/>
                </a:cubicBezTo>
                <a:cubicBezTo>
                  <a:pt x="2078" y="756"/>
                  <a:pt x="2037" y="715"/>
                  <a:pt x="1976" y="712"/>
                </a:cubicBezTo>
                <a:cubicBezTo>
                  <a:pt x="1970" y="721"/>
                  <a:pt x="1951" y="733"/>
                  <a:pt x="1942" y="721"/>
                </a:cubicBezTo>
                <a:cubicBezTo>
                  <a:pt x="1910" y="749"/>
                  <a:pt x="1893" y="793"/>
                  <a:pt x="1838" y="800"/>
                </a:cubicBezTo>
                <a:cubicBezTo>
                  <a:pt x="1829" y="786"/>
                  <a:pt x="1836" y="770"/>
                  <a:pt x="1849" y="765"/>
                </a:cubicBezTo>
                <a:cubicBezTo>
                  <a:pt x="1870" y="712"/>
                  <a:pt x="1856" y="661"/>
                  <a:pt x="1847" y="618"/>
                </a:cubicBezTo>
                <a:cubicBezTo>
                  <a:pt x="1833" y="652"/>
                  <a:pt x="1799" y="664"/>
                  <a:pt x="1766" y="682"/>
                </a:cubicBezTo>
                <a:cubicBezTo>
                  <a:pt x="1762" y="675"/>
                  <a:pt x="1752" y="675"/>
                  <a:pt x="1755" y="661"/>
                </a:cubicBezTo>
                <a:cubicBezTo>
                  <a:pt x="1782" y="620"/>
                  <a:pt x="1776" y="576"/>
                  <a:pt x="1759" y="530"/>
                </a:cubicBezTo>
                <a:cubicBezTo>
                  <a:pt x="1729" y="558"/>
                  <a:pt x="1713" y="602"/>
                  <a:pt x="1681" y="627"/>
                </a:cubicBezTo>
                <a:cubicBezTo>
                  <a:pt x="1674" y="625"/>
                  <a:pt x="1667" y="622"/>
                  <a:pt x="1665" y="615"/>
                </a:cubicBezTo>
                <a:moveTo>
                  <a:pt x="2073" y="906"/>
                </a:moveTo>
                <a:cubicBezTo>
                  <a:pt x="2041" y="927"/>
                  <a:pt x="2011" y="938"/>
                  <a:pt x="1963" y="929"/>
                </a:cubicBezTo>
                <a:cubicBezTo>
                  <a:pt x="1963" y="924"/>
                  <a:pt x="1960" y="922"/>
                  <a:pt x="1956" y="920"/>
                </a:cubicBezTo>
                <a:cubicBezTo>
                  <a:pt x="1958" y="929"/>
                  <a:pt x="1960" y="931"/>
                  <a:pt x="1956" y="941"/>
                </a:cubicBezTo>
                <a:cubicBezTo>
                  <a:pt x="2013" y="957"/>
                  <a:pt x="2076" y="975"/>
                  <a:pt x="2113" y="943"/>
                </a:cubicBezTo>
                <a:cubicBezTo>
                  <a:pt x="2097" y="931"/>
                  <a:pt x="2083" y="922"/>
                  <a:pt x="2073" y="906"/>
                </a:cubicBezTo>
                <a:moveTo>
                  <a:pt x="1944" y="1010"/>
                </a:moveTo>
                <a:cubicBezTo>
                  <a:pt x="1953" y="1012"/>
                  <a:pt x="1960" y="1017"/>
                  <a:pt x="1970" y="1019"/>
                </a:cubicBezTo>
                <a:cubicBezTo>
                  <a:pt x="1976" y="1001"/>
                  <a:pt x="1960" y="982"/>
                  <a:pt x="1953" y="968"/>
                </a:cubicBezTo>
                <a:cubicBezTo>
                  <a:pt x="1946" y="980"/>
                  <a:pt x="1949" y="998"/>
                  <a:pt x="1944" y="1010"/>
                </a:cubicBezTo>
                <a:moveTo>
                  <a:pt x="1043" y="1070"/>
                </a:moveTo>
                <a:cubicBezTo>
                  <a:pt x="1034" y="1079"/>
                  <a:pt x="1023" y="1081"/>
                  <a:pt x="1011" y="1081"/>
                </a:cubicBezTo>
                <a:cubicBezTo>
                  <a:pt x="1004" y="1093"/>
                  <a:pt x="997" y="1109"/>
                  <a:pt x="986" y="1118"/>
                </a:cubicBezTo>
                <a:cubicBezTo>
                  <a:pt x="1011" y="1127"/>
                  <a:pt x="1046" y="1116"/>
                  <a:pt x="1069" y="1107"/>
                </a:cubicBezTo>
                <a:cubicBezTo>
                  <a:pt x="1055" y="1100"/>
                  <a:pt x="1057" y="1077"/>
                  <a:pt x="1043" y="1070"/>
                </a:cubicBezTo>
                <a:moveTo>
                  <a:pt x="1732" y="1245"/>
                </a:moveTo>
                <a:cubicBezTo>
                  <a:pt x="1718" y="1261"/>
                  <a:pt x="1715" y="1291"/>
                  <a:pt x="1699" y="1307"/>
                </a:cubicBezTo>
                <a:cubicBezTo>
                  <a:pt x="1732" y="1333"/>
                  <a:pt x="1748" y="1397"/>
                  <a:pt x="1801" y="1381"/>
                </a:cubicBezTo>
                <a:cubicBezTo>
                  <a:pt x="1815" y="1340"/>
                  <a:pt x="1787" y="1312"/>
                  <a:pt x="1771" y="1284"/>
                </a:cubicBezTo>
                <a:cubicBezTo>
                  <a:pt x="1794" y="1287"/>
                  <a:pt x="1799" y="1307"/>
                  <a:pt x="1815" y="1314"/>
                </a:cubicBezTo>
                <a:cubicBezTo>
                  <a:pt x="1843" y="1270"/>
                  <a:pt x="1778" y="1252"/>
                  <a:pt x="1732" y="1245"/>
                </a:cubicBezTo>
                <a:moveTo>
                  <a:pt x="1494" y="1330"/>
                </a:moveTo>
                <a:cubicBezTo>
                  <a:pt x="1545" y="1363"/>
                  <a:pt x="1607" y="1337"/>
                  <a:pt x="1646" y="1328"/>
                </a:cubicBezTo>
                <a:cubicBezTo>
                  <a:pt x="1658" y="1314"/>
                  <a:pt x="1685" y="1300"/>
                  <a:pt x="1683" y="1277"/>
                </a:cubicBezTo>
                <a:cubicBezTo>
                  <a:pt x="1618" y="1307"/>
                  <a:pt x="1558" y="1314"/>
                  <a:pt x="1494" y="1330"/>
                </a:cubicBezTo>
                <a:moveTo>
                  <a:pt x="1295" y="1291"/>
                </a:moveTo>
                <a:cubicBezTo>
                  <a:pt x="1284" y="1303"/>
                  <a:pt x="1277" y="1321"/>
                  <a:pt x="1267" y="1335"/>
                </a:cubicBezTo>
                <a:cubicBezTo>
                  <a:pt x="1270" y="1349"/>
                  <a:pt x="1279" y="1344"/>
                  <a:pt x="1279" y="1351"/>
                </a:cubicBezTo>
                <a:cubicBezTo>
                  <a:pt x="1297" y="1337"/>
                  <a:pt x="1311" y="1305"/>
                  <a:pt x="1314" y="1284"/>
                </a:cubicBezTo>
                <a:cubicBezTo>
                  <a:pt x="1309" y="1291"/>
                  <a:pt x="1302" y="1296"/>
                  <a:pt x="1295" y="1291"/>
                </a:cubicBezTo>
                <a:moveTo>
                  <a:pt x="1330" y="1307"/>
                </a:moveTo>
                <a:cubicBezTo>
                  <a:pt x="1316" y="1335"/>
                  <a:pt x="1297" y="1356"/>
                  <a:pt x="1291" y="1388"/>
                </a:cubicBezTo>
                <a:cubicBezTo>
                  <a:pt x="1311" y="1411"/>
                  <a:pt x="1351" y="1413"/>
                  <a:pt x="1358" y="1448"/>
                </a:cubicBezTo>
                <a:cubicBezTo>
                  <a:pt x="1385" y="1471"/>
                  <a:pt x="1404" y="1436"/>
                  <a:pt x="1431" y="1443"/>
                </a:cubicBezTo>
                <a:cubicBezTo>
                  <a:pt x="1461" y="1450"/>
                  <a:pt x="1466" y="1503"/>
                  <a:pt x="1501" y="1513"/>
                </a:cubicBezTo>
                <a:cubicBezTo>
                  <a:pt x="1538" y="1522"/>
                  <a:pt x="1565" y="1490"/>
                  <a:pt x="1593" y="1513"/>
                </a:cubicBezTo>
                <a:cubicBezTo>
                  <a:pt x="1602" y="1492"/>
                  <a:pt x="1575" y="1450"/>
                  <a:pt x="1600" y="1434"/>
                </a:cubicBezTo>
                <a:cubicBezTo>
                  <a:pt x="1600" y="1466"/>
                  <a:pt x="1609" y="1490"/>
                  <a:pt x="1616" y="1515"/>
                </a:cubicBezTo>
                <a:cubicBezTo>
                  <a:pt x="1639" y="1513"/>
                  <a:pt x="1674" y="1487"/>
                  <a:pt x="1676" y="1469"/>
                </a:cubicBezTo>
                <a:cubicBezTo>
                  <a:pt x="1683" y="1446"/>
                  <a:pt x="1651" y="1416"/>
                  <a:pt x="1674" y="1397"/>
                </a:cubicBezTo>
                <a:cubicBezTo>
                  <a:pt x="1676" y="1423"/>
                  <a:pt x="1690" y="1439"/>
                  <a:pt x="1699" y="1457"/>
                </a:cubicBezTo>
                <a:cubicBezTo>
                  <a:pt x="1748" y="1460"/>
                  <a:pt x="1757" y="1427"/>
                  <a:pt x="1764" y="1393"/>
                </a:cubicBezTo>
                <a:cubicBezTo>
                  <a:pt x="1727" y="1381"/>
                  <a:pt x="1715" y="1330"/>
                  <a:pt x="1681" y="1335"/>
                </a:cubicBezTo>
                <a:cubicBezTo>
                  <a:pt x="1672" y="1335"/>
                  <a:pt x="1665" y="1347"/>
                  <a:pt x="1653" y="1351"/>
                </a:cubicBezTo>
                <a:cubicBezTo>
                  <a:pt x="1602" y="1376"/>
                  <a:pt x="1549" y="1383"/>
                  <a:pt x="1501" y="1363"/>
                </a:cubicBezTo>
                <a:cubicBezTo>
                  <a:pt x="1491" y="1383"/>
                  <a:pt x="1501" y="1423"/>
                  <a:pt x="1471" y="1423"/>
                </a:cubicBezTo>
                <a:cubicBezTo>
                  <a:pt x="1475" y="1400"/>
                  <a:pt x="1480" y="1379"/>
                  <a:pt x="1478" y="1349"/>
                </a:cubicBezTo>
                <a:cubicBezTo>
                  <a:pt x="1452" y="1344"/>
                  <a:pt x="1455" y="1319"/>
                  <a:pt x="1429" y="1319"/>
                </a:cubicBezTo>
                <a:cubicBezTo>
                  <a:pt x="1392" y="1319"/>
                  <a:pt x="1369" y="1381"/>
                  <a:pt x="1348" y="1397"/>
                </a:cubicBezTo>
                <a:cubicBezTo>
                  <a:pt x="1334" y="1360"/>
                  <a:pt x="1383" y="1340"/>
                  <a:pt x="1394" y="1307"/>
                </a:cubicBezTo>
                <a:cubicBezTo>
                  <a:pt x="1364" y="1303"/>
                  <a:pt x="1351" y="1298"/>
                  <a:pt x="1330" y="1307"/>
                </a:cubicBezTo>
                <a:moveTo>
                  <a:pt x="2000" y="1533"/>
                </a:moveTo>
                <a:cubicBezTo>
                  <a:pt x="1990" y="1510"/>
                  <a:pt x="1986" y="1483"/>
                  <a:pt x="1979" y="1466"/>
                </a:cubicBezTo>
                <a:cubicBezTo>
                  <a:pt x="1970" y="1439"/>
                  <a:pt x="1965" y="1400"/>
                  <a:pt x="1956" y="1383"/>
                </a:cubicBezTo>
                <a:cubicBezTo>
                  <a:pt x="1937" y="1351"/>
                  <a:pt x="1882" y="1344"/>
                  <a:pt x="1845" y="1340"/>
                </a:cubicBezTo>
                <a:cubicBezTo>
                  <a:pt x="1838" y="1342"/>
                  <a:pt x="1838" y="1349"/>
                  <a:pt x="1833" y="1351"/>
                </a:cubicBezTo>
                <a:cubicBezTo>
                  <a:pt x="1833" y="1358"/>
                  <a:pt x="1833" y="1370"/>
                  <a:pt x="1833" y="1381"/>
                </a:cubicBezTo>
                <a:cubicBezTo>
                  <a:pt x="1822" y="1400"/>
                  <a:pt x="1801" y="1406"/>
                  <a:pt x="1782" y="1411"/>
                </a:cubicBezTo>
                <a:cubicBezTo>
                  <a:pt x="1782" y="1462"/>
                  <a:pt x="1734" y="1480"/>
                  <a:pt x="1695" y="1483"/>
                </a:cubicBezTo>
                <a:cubicBezTo>
                  <a:pt x="1667" y="1533"/>
                  <a:pt x="1616" y="1552"/>
                  <a:pt x="1558" y="1526"/>
                </a:cubicBezTo>
                <a:cubicBezTo>
                  <a:pt x="1542" y="1540"/>
                  <a:pt x="1517" y="1531"/>
                  <a:pt x="1496" y="1536"/>
                </a:cubicBezTo>
                <a:cubicBezTo>
                  <a:pt x="1466" y="1520"/>
                  <a:pt x="1455" y="1485"/>
                  <a:pt x="1427" y="1469"/>
                </a:cubicBezTo>
                <a:cubicBezTo>
                  <a:pt x="1404" y="1483"/>
                  <a:pt x="1378" y="1478"/>
                  <a:pt x="1348" y="1471"/>
                </a:cubicBezTo>
                <a:cubicBezTo>
                  <a:pt x="1334" y="1436"/>
                  <a:pt x="1295" y="1425"/>
                  <a:pt x="1267" y="1400"/>
                </a:cubicBezTo>
                <a:cubicBezTo>
                  <a:pt x="1272" y="1383"/>
                  <a:pt x="1261" y="1381"/>
                  <a:pt x="1254" y="1374"/>
                </a:cubicBezTo>
                <a:cubicBezTo>
                  <a:pt x="1210" y="1388"/>
                  <a:pt x="1150" y="1411"/>
                  <a:pt x="1099" y="1430"/>
                </a:cubicBezTo>
                <a:cubicBezTo>
                  <a:pt x="1078" y="1510"/>
                  <a:pt x="1092" y="1577"/>
                  <a:pt x="1069" y="1633"/>
                </a:cubicBezTo>
                <a:cubicBezTo>
                  <a:pt x="1101" y="1646"/>
                  <a:pt x="1106" y="1695"/>
                  <a:pt x="1131" y="1722"/>
                </a:cubicBezTo>
                <a:cubicBezTo>
                  <a:pt x="1161" y="1699"/>
                  <a:pt x="1177" y="1660"/>
                  <a:pt x="1217" y="1644"/>
                </a:cubicBezTo>
                <a:cubicBezTo>
                  <a:pt x="1240" y="1665"/>
                  <a:pt x="1247" y="1704"/>
                  <a:pt x="1265" y="1736"/>
                </a:cubicBezTo>
                <a:cubicBezTo>
                  <a:pt x="1295" y="1720"/>
                  <a:pt x="1314" y="1690"/>
                  <a:pt x="1337" y="1667"/>
                </a:cubicBezTo>
                <a:cubicBezTo>
                  <a:pt x="1344" y="1603"/>
                  <a:pt x="1388" y="1651"/>
                  <a:pt x="1406" y="1679"/>
                </a:cubicBezTo>
                <a:cubicBezTo>
                  <a:pt x="1424" y="1706"/>
                  <a:pt x="1434" y="1743"/>
                  <a:pt x="1450" y="1755"/>
                </a:cubicBezTo>
                <a:cubicBezTo>
                  <a:pt x="1480" y="1727"/>
                  <a:pt x="1521" y="1711"/>
                  <a:pt x="1524" y="1658"/>
                </a:cubicBezTo>
                <a:cubicBezTo>
                  <a:pt x="1528" y="1658"/>
                  <a:pt x="1533" y="1651"/>
                  <a:pt x="1540" y="1651"/>
                </a:cubicBezTo>
                <a:cubicBezTo>
                  <a:pt x="1556" y="1649"/>
                  <a:pt x="1558" y="1667"/>
                  <a:pt x="1565" y="1676"/>
                </a:cubicBezTo>
                <a:cubicBezTo>
                  <a:pt x="1572" y="1686"/>
                  <a:pt x="1591" y="1692"/>
                  <a:pt x="1602" y="1704"/>
                </a:cubicBezTo>
                <a:cubicBezTo>
                  <a:pt x="1616" y="1722"/>
                  <a:pt x="1616" y="1741"/>
                  <a:pt x="1630" y="1743"/>
                </a:cubicBezTo>
                <a:cubicBezTo>
                  <a:pt x="1644" y="1716"/>
                  <a:pt x="1688" y="1686"/>
                  <a:pt x="1706" y="1656"/>
                </a:cubicBezTo>
                <a:cubicBezTo>
                  <a:pt x="1711" y="1646"/>
                  <a:pt x="1709" y="1639"/>
                  <a:pt x="1718" y="1633"/>
                </a:cubicBezTo>
                <a:cubicBezTo>
                  <a:pt x="1729" y="1626"/>
                  <a:pt x="1739" y="1630"/>
                  <a:pt x="1752" y="1633"/>
                </a:cubicBezTo>
                <a:cubicBezTo>
                  <a:pt x="1762" y="1663"/>
                  <a:pt x="1792" y="1697"/>
                  <a:pt x="1815" y="1722"/>
                </a:cubicBezTo>
                <a:cubicBezTo>
                  <a:pt x="1829" y="1704"/>
                  <a:pt x="1854" y="1686"/>
                  <a:pt x="1863" y="1663"/>
                </a:cubicBezTo>
                <a:cubicBezTo>
                  <a:pt x="1870" y="1649"/>
                  <a:pt x="1866" y="1623"/>
                  <a:pt x="1884" y="1619"/>
                </a:cubicBezTo>
                <a:cubicBezTo>
                  <a:pt x="1916" y="1621"/>
                  <a:pt x="1933" y="1646"/>
                  <a:pt x="1965" y="1642"/>
                </a:cubicBezTo>
                <a:cubicBezTo>
                  <a:pt x="1986" y="1669"/>
                  <a:pt x="2016" y="1688"/>
                  <a:pt x="2043" y="1681"/>
                </a:cubicBezTo>
                <a:cubicBezTo>
                  <a:pt x="2025" y="1642"/>
                  <a:pt x="2020" y="1591"/>
                  <a:pt x="2000" y="1533"/>
                </a:cubicBezTo>
                <a:moveTo>
                  <a:pt x="2157" y="1487"/>
                </a:moveTo>
                <a:cubicBezTo>
                  <a:pt x="2143" y="1466"/>
                  <a:pt x="2129" y="1443"/>
                  <a:pt x="2113" y="1432"/>
                </a:cubicBezTo>
                <a:cubicBezTo>
                  <a:pt x="2076" y="1404"/>
                  <a:pt x="2032" y="1383"/>
                  <a:pt x="1990" y="1388"/>
                </a:cubicBezTo>
                <a:cubicBezTo>
                  <a:pt x="1988" y="1390"/>
                  <a:pt x="1986" y="1388"/>
                  <a:pt x="1986" y="1393"/>
                </a:cubicBezTo>
                <a:cubicBezTo>
                  <a:pt x="2016" y="1485"/>
                  <a:pt x="2043" y="1593"/>
                  <a:pt x="2067" y="1688"/>
                </a:cubicBezTo>
                <a:cubicBezTo>
                  <a:pt x="2092" y="1704"/>
                  <a:pt x="2101" y="1736"/>
                  <a:pt x="2129" y="1750"/>
                </a:cubicBezTo>
                <a:cubicBezTo>
                  <a:pt x="2164" y="1727"/>
                  <a:pt x="2157" y="1679"/>
                  <a:pt x="2198" y="1667"/>
                </a:cubicBezTo>
                <a:cubicBezTo>
                  <a:pt x="2203" y="1672"/>
                  <a:pt x="2205" y="1676"/>
                  <a:pt x="2212" y="1676"/>
                </a:cubicBezTo>
                <a:cubicBezTo>
                  <a:pt x="2226" y="1702"/>
                  <a:pt x="2249" y="1736"/>
                  <a:pt x="2272" y="1743"/>
                </a:cubicBezTo>
                <a:cubicBezTo>
                  <a:pt x="2272" y="1750"/>
                  <a:pt x="2277" y="1748"/>
                  <a:pt x="2272" y="1755"/>
                </a:cubicBezTo>
                <a:cubicBezTo>
                  <a:pt x="2293" y="1746"/>
                  <a:pt x="2298" y="1722"/>
                  <a:pt x="2314" y="1709"/>
                </a:cubicBezTo>
                <a:cubicBezTo>
                  <a:pt x="2263" y="1635"/>
                  <a:pt x="2210" y="1552"/>
                  <a:pt x="2157" y="1487"/>
                </a:cubicBezTo>
                <a:moveTo>
                  <a:pt x="3367" y="1395"/>
                </a:moveTo>
                <a:cubicBezTo>
                  <a:pt x="3351" y="1413"/>
                  <a:pt x="3369" y="1455"/>
                  <a:pt x="3376" y="1460"/>
                </a:cubicBezTo>
                <a:cubicBezTo>
                  <a:pt x="3378" y="1460"/>
                  <a:pt x="3381" y="1460"/>
                  <a:pt x="3383" y="1460"/>
                </a:cubicBezTo>
                <a:cubicBezTo>
                  <a:pt x="3388" y="1436"/>
                  <a:pt x="3376" y="1420"/>
                  <a:pt x="3388" y="1411"/>
                </a:cubicBezTo>
                <a:cubicBezTo>
                  <a:pt x="3395" y="1423"/>
                  <a:pt x="3404" y="1434"/>
                  <a:pt x="3404" y="1455"/>
                </a:cubicBezTo>
                <a:cubicBezTo>
                  <a:pt x="3413" y="1453"/>
                  <a:pt x="3411" y="1460"/>
                  <a:pt x="3415" y="1460"/>
                </a:cubicBezTo>
                <a:cubicBezTo>
                  <a:pt x="3425" y="1455"/>
                  <a:pt x="3436" y="1455"/>
                  <a:pt x="3441" y="1441"/>
                </a:cubicBezTo>
                <a:cubicBezTo>
                  <a:pt x="3434" y="1427"/>
                  <a:pt x="3434" y="1409"/>
                  <a:pt x="3427" y="1397"/>
                </a:cubicBezTo>
                <a:cubicBezTo>
                  <a:pt x="3408" y="1416"/>
                  <a:pt x="3385" y="1404"/>
                  <a:pt x="3367" y="1395"/>
                </a:cubicBezTo>
                <a:moveTo>
                  <a:pt x="3311" y="1446"/>
                </a:moveTo>
                <a:cubicBezTo>
                  <a:pt x="3321" y="1448"/>
                  <a:pt x="3325" y="1457"/>
                  <a:pt x="3337" y="1455"/>
                </a:cubicBezTo>
                <a:cubicBezTo>
                  <a:pt x="3344" y="1439"/>
                  <a:pt x="3346" y="1416"/>
                  <a:pt x="3337" y="1400"/>
                </a:cubicBezTo>
                <a:cubicBezTo>
                  <a:pt x="3316" y="1402"/>
                  <a:pt x="3316" y="1425"/>
                  <a:pt x="3311" y="1446"/>
                </a:cubicBezTo>
                <a:moveTo>
                  <a:pt x="519" y="1494"/>
                </a:moveTo>
                <a:cubicBezTo>
                  <a:pt x="519" y="1522"/>
                  <a:pt x="561" y="1543"/>
                  <a:pt x="579" y="1561"/>
                </a:cubicBezTo>
                <a:cubicBezTo>
                  <a:pt x="588" y="1549"/>
                  <a:pt x="593" y="1536"/>
                  <a:pt x="598" y="1526"/>
                </a:cubicBezTo>
                <a:cubicBezTo>
                  <a:pt x="586" y="1503"/>
                  <a:pt x="521" y="1450"/>
                  <a:pt x="519" y="1494"/>
                </a:cubicBezTo>
                <a:moveTo>
                  <a:pt x="3189" y="1582"/>
                </a:moveTo>
                <a:cubicBezTo>
                  <a:pt x="3214" y="1579"/>
                  <a:pt x="3214" y="1552"/>
                  <a:pt x="3237" y="1545"/>
                </a:cubicBezTo>
                <a:cubicBezTo>
                  <a:pt x="3242" y="1552"/>
                  <a:pt x="3228" y="1575"/>
                  <a:pt x="3235" y="1582"/>
                </a:cubicBezTo>
                <a:cubicBezTo>
                  <a:pt x="3258" y="1575"/>
                  <a:pt x="3272" y="1531"/>
                  <a:pt x="3254" y="1499"/>
                </a:cubicBezTo>
                <a:cubicBezTo>
                  <a:pt x="3258" y="1492"/>
                  <a:pt x="3261" y="1485"/>
                  <a:pt x="3263" y="1478"/>
                </a:cubicBezTo>
                <a:cubicBezTo>
                  <a:pt x="3233" y="1499"/>
                  <a:pt x="3194" y="1545"/>
                  <a:pt x="3189" y="1582"/>
                </a:cubicBezTo>
                <a:moveTo>
                  <a:pt x="3330" y="1503"/>
                </a:moveTo>
                <a:cubicBezTo>
                  <a:pt x="3358" y="1508"/>
                  <a:pt x="3406" y="1515"/>
                  <a:pt x="3441" y="1490"/>
                </a:cubicBezTo>
                <a:cubicBezTo>
                  <a:pt x="3411" y="1480"/>
                  <a:pt x="3355" y="1496"/>
                  <a:pt x="3311" y="1480"/>
                </a:cubicBezTo>
                <a:cubicBezTo>
                  <a:pt x="3311" y="1496"/>
                  <a:pt x="3332" y="1487"/>
                  <a:pt x="3330" y="1503"/>
                </a:cubicBezTo>
                <a:moveTo>
                  <a:pt x="3284" y="1619"/>
                </a:moveTo>
                <a:cubicBezTo>
                  <a:pt x="3293" y="1619"/>
                  <a:pt x="3300" y="1619"/>
                  <a:pt x="3309" y="1619"/>
                </a:cubicBezTo>
                <a:cubicBezTo>
                  <a:pt x="3346" y="1658"/>
                  <a:pt x="3443" y="1646"/>
                  <a:pt x="3468" y="1598"/>
                </a:cubicBezTo>
                <a:cubicBezTo>
                  <a:pt x="3466" y="1573"/>
                  <a:pt x="3464" y="1543"/>
                  <a:pt x="3457" y="1515"/>
                </a:cubicBezTo>
                <a:cubicBezTo>
                  <a:pt x="3406" y="1533"/>
                  <a:pt x="3323" y="1547"/>
                  <a:pt x="3284" y="1510"/>
                </a:cubicBezTo>
                <a:cubicBezTo>
                  <a:pt x="3284" y="1552"/>
                  <a:pt x="3286" y="1573"/>
                  <a:pt x="3284" y="1619"/>
                </a:cubicBezTo>
                <a:moveTo>
                  <a:pt x="588" y="1596"/>
                </a:moveTo>
                <a:cubicBezTo>
                  <a:pt x="593" y="1596"/>
                  <a:pt x="595" y="1598"/>
                  <a:pt x="595" y="1605"/>
                </a:cubicBezTo>
                <a:cubicBezTo>
                  <a:pt x="600" y="1605"/>
                  <a:pt x="605" y="1605"/>
                  <a:pt x="609" y="1605"/>
                </a:cubicBezTo>
                <a:cubicBezTo>
                  <a:pt x="618" y="1584"/>
                  <a:pt x="635" y="1568"/>
                  <a:pt x="648" y="1552"/>
                </a:cubicBezTo>
                <a:cubicBezTo>
                  <a:pt x="616" y="1522"/>
                  <a:pt x="605" y="1575"/>
                  <a:pt x="588" y="1596"/>
                </a:cubicBezTo>
                <a:moveTo>
                  <a:pt x="704" y="1582"/>
                </a:moveTo>
                <a:cubicBezTo>
                  <a:pt x="655" y="1563"/>
                  <a:pt x="642" y="1598"/>
                  <a:pt x="637" y="1628"/>
                </a:cubicBezTo>
                <a:cubicBezTo>
                  <a:pt x="679" y="1676"/>
                  <a:pt x="734" y="1725"/>
                  <a:pt x="785" y="1769"/>
                </a:cubicBezTo>
                <a:cubicBezTo>
                  <a:pt x="799" y="1780"/>
                  <a:pt x="824" y="1815"/>
                  <a:pt x="840" y="1817"/>
                </a:cubicBezTo>
                <a:cubicBezTo>
                  <a:pt x="873" y="1824"/>
                  <a:pt x="905" y="1801"/>
                  <a:pt x="946" y="1812"/>
                </a:cubicBezTo>
                <a:cubicBezTo>
                  <a:pt x="882" y="1729"/>
                  <a:pt x="776" y="1665"/>
                  <a:pt x="704" y="1582"/>
                </a:cubicBezTo>
                <a:moveTo>
                  <a:pt x="3009" y="1692"/>
                </a:moveTo>
                <a:cubicBezTo>
                  <a:pt x="3043" y="1706"/>
                  <a:pt x="3062" y="1672"/>
                  <a:pt x="3087" y="1653"/>
                </a:cubicBezTo>
                <a:cubicBezTo>
                  <a:pt x="3094" y="1667"/>
                  <a:pt x="3078" y="1686"/>
                  <a:pt x="3076" y="1699"/>
                </a:cubicBezTo>
                <a:cubicBezTo>
                  <a:pt x="3108" y="1683"/>
                  <a:pt x="3099" y="1630"/>
                  <a:pt x="3106" y="1603"/>
                </a:cubicBezTo>
                <a:cubicBezTo>
                  <a:pt x="3060" y="1619"/>
                  <a:pt x="3039" y="1660"/>
                  <a:pt x="3009" y="1692"/>
                </a:cubicBezTo>
                <a:moveTo>
                  <a:pt x="565" y="1621"/>
                </a:moveTo>
                <a:cubicBezTo>
                  <a:pt x="558" y="1644"/>
                  <a:pt x="540" y="1688"/>
                  <a:pt x="572" y="1697"/>
                </a:cubicBezTo>
                <a:cubicBezTo>
                  <a:pt x="561" y="1665"/>
                  <a:pt x="582" y="1651"/>
                  <a:pt x="595" y="1630"/>
                </a:cubicBezTo>
                <a:cubicBezTo>
                  <a:pt x="586" y="1619"/>
                  <a:pt x="579" y="1626"/>
                  <a:pt x="565" y="1621"/>
                </a:cubicBezTo>
                <a:moveTo>
                  <a:pt x="3050" y="2027"/>
                </a:moveTo>
                <a:cubicBezTo>
                  <a:pt x="3041" y="2045"/>
                  <a:pt x="3032" y="2057"/>
                  <a:pt x="3037" y="2078"/>
                </a:cubicBezTo>
                <a:cubicBezTo>
                  <a:pt x="3027" y="2094"/>
                  <a:pt x="3016" y="2115"/>
                  <a:pt x="3025" y="2128"/>
                </a:cubicBezTo>
                <a:cubicBezTo>
                  <a:pt x="3041" y="2071"/>
                  <a:pt x="3092" y="1992"/>
                  <a:pt x="3085" y="1930"/>
                </a:cubicBezTo>
                <a:cubicBezTo>
                  <a:pt x="3106" y="1893"/>
                  <a:pt x="3140" y="1912"/>
                  <a:pt x="3177" y="1932"/>
                </a:cubicBezTo>
                <a:cubicBezTo>
                  <a:pt x="3173" y="1949"/>
                  <a:pt x="3177" y="1960"/>
                  <a:pt x="3168" y="1976"/>
                </a:cubicBezTo>
                <a:cubicBezTo>
                  <a:pt x="3180" y="1990"/>
                  <a:pt x="3154" y="2018"/>
                  <a:pt x="3180" y="2027"/>
                </a:cubicBezTo>
                <a:cubicBezTo>
                  <a:pt x="3203" y="1923"/>
                  <a:pt x="3219" y="1778"/>
                  <a:pt x="3240" y="1653"/>
                </a:cubicBezTo>
                <a:cubicBezTo>
                  <a:pt x="3203" y="1642"/>
                  <a:pt x="3171" y="1644"/>
                  <a:pt x="3145" y="1621"/>
                </a:cubicBezTo>
                <a:cubicBezTo>
                  <a:pt x="3115" y="1757"/>
                  <a:pt x="3078" y="1891"/>
                  <a:pt x="3050" y="2027"/>
                </a:cubicBezTo>
                <a:moveTo>
                  <a:pt x="1840" y="1755"/>
                </a:moveTo>
                <a:cubicBezTo>
                  <a:pt x="1861" y="1773"/>
                  <a:pt x="1912" y="1847"/>
                  <a:pt x="1951" y="1838"/>
                </a:cubicBezTo>
                <a:cubicBezTo>
                  <a:pt x="1958" y="1835"/>
                  <a:pt x="1970" y="1817"/>
                  <a:pt x="1976" y="1806"/>
                </a:cubicBezTo>
                <a:cubicBezTo>
                  <a:pt x="1997" y="1773"/>
                  <a:pt x="2018" y="1746"/>
                  <a:pt x="2025" y="1713"/>
                </a:cubicBezTo>
                <a:cubicBezTo>
                  <a:pt x="1988" y="1702"/>
                  <a:pt x="1958" y="1669"/>
                  <a:pt x="1916" y="1674"/>
                </a:cubicBezTo>
                <a:cubicBezTo>
                  <a:pt x="1919" y="1665"/>
                  <a:pt x="1900" y="1658"/>
                  <a:pt x="1898" y="1644"/>
                </a:cubicBezTo>
                <a:cubicBezTo>
                  <a:pt x="1877" y="1679"/>
                  <a:pt x="1849" y="1706"/>
                  <a:pt x="1840" y="1755"/>
                </a:cubicBezTo>
                <a:moveTo>
                  <a:pt x="632" y="1656"/>
                </a:moveTo>
                <a:cubicBezTo>
                  <a:pt x="625" y="1660"/>
                  <a:pt x="612" y="1665"/>
                  <a:pt x="600" y="1665"/>
                </a:cubicBezTo>
                <a:cubicBezTo>
                  <a:pt x="591" y="1736"/>
                  <a:pt x="667" y="1702"/>
                  <a:pt x="706" y="1732"/>
                </a:cubicBezTo>
                <a:cubicBezTo>
                  <a:pt x="685" y="1702"/>
                  <a:pt x="658" y="1681"/>
                  <a:pt x="632" y="1656"/>
                </a:cubicBezTo>
                <a:moveTo>
                  <a:pt x="1739" y="1665"/>
                </a:moveTo>
                <a:cubicBezTo>
                  <a:pt x="1697" y="1686"/>
                  <a:pt x="1674" y="1727"/>
                  <a:pt x="1646" y="1762"/>
                </a:cubicBezTo>
                <a:cubicBezTo>
                  <a:pt x="1665" y="1782"/>
                  <a:pt x="1688" y="1796"/>
                  <a:pt x="1711" y="1815"/>
                </a:cubicBezTo>
                <a:cubicBezTo>
                  <a:pt x="1725" y="1826"/>
                  <a:pt x="1739" y="1838"/>
                  <a:pt x="1750" y="1840"/>
                </a:cubicBezTo>
                <a:cubicBezTo>
                  <a:pt x="1766" y="1845"/>
                  <a:pt x="1769" y="1817"/>
                  <a:pt x="1778" y="1801"/>
                </a:cubicBezTo>
                <a:cubicBezTo>
                  <a:pt x="1780" y="1796"/>
                  <a:pt x="1787" y="1794"/>
                  <a:pt x="1789" y="1792"/>
                </a:cubicBezTo>
                <a:cubicBezTo>
                  <a:pt x="1799" y="1776"/>
                  <a:pt x="1796" y="1757"/>
                  <a:pt x="1806" y="1748"/>
                </a:cubicBezTo>
                <a:cubicBezTo>
                  <a:pt x="1782" y="1720"/>
                  <a:pt x="1766" y="1688"/>
                  <a:pt x="1739" y="1665"/>
                </a:cubicBezTo>
                <a:moveTo>
                  <a:pt x="1043" y="1734"/>
                </a:moveTo>
                <a:cubicBezTo>
                  <a:pt x="1046" y="1762"/>
                  <a:pt x="1025" y="1789"/>
                  <a:pt x="1016" y="1815"/>
                </a:cubicBezTo>
                <a:cubicBezTo>
                  <a:pt x="1011" y="1812"/>
                  <a:pt x="1000" y="1817"/>
                  <a:pt x="1000" y="1812"/>
                </a:cubicBezTo>
                <a:cubicBezTo>
                  <a:pt x="1000" y="1796"/>
                  <a:pt x="1006" y="1787"/>
                  <a:pt x="1009" y="1769"/>
                </a:cubicBezTo>
                <a:cubicBezTo>
                  <a:pt x="990" y="1773"/>
                  <a:pt x="974" y="1778"/>
                  <a:pt x="956" y="1780"/>
                </a:cubicBezTo>
                <a:cubicBezTo>
                  <a:pt x="967" y="1799"/>
                  <a:pt x="993" y="1810"/>
                  <a:pt x="1011" y="1824"/>
                </a:cubicBezTo>
                <a:cubicBezTo>
                  <a:pt x="1034" y="1785"/>
                  <a:pt x="1080" y="1769"/>
                  <a:pt x="1110" y="1736"/>
                </a:cubicBezTo>
                <a:cubicBezTo>
                  <a:pt x="1092" y="1711"/>
                  <a:pt x="1078" y="1688"/>
                  <a:pt x="1062" y="1667"/>
                </a:cubicBezTo>
                <a:cubicBezTo>
                  <a:pt x="1055" y="1695"/>
                  <a:pt x="1060" y="1720"/>
                  <a:pt x="1043" y="1734"/>
                </a:cubicBezTo>
                <a:moveTo>
                  <a:pt x="1362" y="1674"/>
                </a:moveTo>
                <a:cubicBezTo>
                  <a:pt x="1332" y="1697"/>
                  <a:pt x="1314" y="1734"/>
                  <a:pt x="1279" y="1757"/>
                </a:cubicBezTo>
                <a:cubicBezTo>
                  <a:pt x="1302" y="1794"/>
                  <a:pt x="1327" y="1824"/>
                  <a:pt x="1358" y="1852"/>
                </a:cubicBezTo>
                <a:cubicBezTo>
                  <a:pt x="1383" y="1822"/>
                  <a:pt x="1411" y="1796"/>
                  <a:pt x="1438" y="1769"/>
                </a:cubicBezTo>
                <a:cubicBezTo>
                  <a:pt x="1413" y="1736"/>
                  <a:pt x="1394" y="1699"/>
                  <a:pt x="1362" y="1674"/>
                </a:cubicBezTo>
                <a:moveTo>
                  <a:pt x="1219" y="1704"/>
                </a:moveTo>
                <a:cubicBezTo>
                  <a:pt x="1207" y="1651"/>
                  <a:pt x="1161" y="1732"/>
                  <a:pt x="1143" y="1748"/>
                </a:cubicBezTo>
                <a:cubicBezTo>
                  <a:pt x="1159" y="1759"/>
                  <a:pt x="1157" y="1792"/>
                  <a:pt x="1180" y="1801"/>
                </a:cubicBezTo>
                <a:cubicBezTo>
                  <a:pt x="1203" y="1782"/>
                  <a:pt x="1233" y="1773"/>
                  <a:pt x="1249" y="1748"/>
                </a:cubicBezTo>
                <a:cubicBezTo>
                  <a:pt x="1240" y="1734"/>
                  <a:pt x="1233" y="1716"/>
                  <a:pt x="1219" y="1704"/>
                </a:cubicBezTo>
                <a:moveTo>
                  <a:pt x="3254" y="1746"/>
                </a:moveTo>
                <a:cubicBezTo>
                  <a:pt x="3249" y="1762"/>
                  <a:pt x="3235" y="1812"/>
                  <a:pt x="3240" y="1829"/>
                </a:cubicBezTo>
                <a:cubicBezTo>
                  <a:pt x="3240" y="1806"/>
                  <a:pt x="3265" y="1799"/>
                  <a:pt x="3270" y="1778"/>
                </a:cubicBezTo>
                <a:cubicBezTo>
                  <a:pt x="3274" y="1748"/>
                  <a:pt x="3258" y="1711"/>
                  <a:pt x="3258" y="1688"/>
                </a:cubicBezTo>
                <a:cubicBezTo>
                  <a:pt x="3256" y="1711"/>
                  <a:pt x="3251" y="1718"/>
                  <a:pt x="3254" y="1746"/>
                </a:cubicBezTo>
                <a:moveTo>
                  <a:pt x="1612" y="1759"/>
                </a:moveTo>
                <a:cubicBezTo>
                  <a:pt x="1612" y="1734"/>
                  <a:pt x="1563" y="1699"/>
                  <a:pt x="1545" y="1690"/>
                </a:cubicBezTo>
                <a:cubicBezTo>
                  <a:pt x="1526" y="1725"/>
                  <a:pt x="1494" y="1746"/>
                  <a:pt x="1466" y="1771"/>
                </a:cubicBezTo>
                <a:cubicBezTo>
                  <a:pt x="1487" y="1803"/>
                  <a:pt x="1508" y="1847"/>
                  <a:pt x="1542" y="1854"/>
                </a:cubicBezTo>
                <a:cubicBezTo>
                  <a:pt x="1545" y="1824"/>
                  <a:pt x="1612" y="1789"/>
                  <a:pt x="1612" y="1759"/>
                </a:cubicBezTo>
                <a:moveTo>
                  <a:pt x="2140" y="1771"/>
                </a:moveTo>
                <a:cubicBezTo>
                  <a:pt x="2157" y="1792"/>
                  <a:pt x="2173" y="1810"/>
                  <a:pt x="2184" y="1838"/>
                </a:cubicBezTo>
                <a:cubicBezTo>
                  <a:pt x="2217" y="1824"/>
                  <a:pt x="2235" y="1796"/>
                  <a:pt x="2256" y="1771"/>
                </a:cubicBezTo>
                <a:cubicBezTo>
                  <a:pt x="2235" y="1750"/>
                  <a:pt x="2221" y="1722"/>
                  <a:pt x="2201" y="1702"/>
                </a:cubicBezTo>
                <a:cubicBezTo>
                  <a:pt x="2175" y="1718"/>
                  <a:pt x="2164" y="1748"/>
                  <a:pt x="2140" y="1771"/>
                </a:cubicBezTo>
                <a:moveTo>
                  <a:pt x="3286" y="1734"/>
                </a:moveTo>
                <a:cubicBezTo>
                  <a:pt x="3281" y="1755"/>
                  <a:pt x="3295" y="1762"/>
                  <a:pt x="3288" y="1778"/>
                </a:cubicBezTo>
                <a:cubicBezTo>
                  <a:pt x="3344" y="1808"/>
                  <a:pt x="3443" y="1792"/>
                  <a:pt x="3480" y="1757"/>
                </a:cubicBezTo>
                <a:cubicBezTo>
                  <a:pt x="3478" y="1752"/>
                  <a:pt x="3478" y="1729"/>
                  <a:pt x="3480" y="1722"/>
                </a:cubicBezTo>
                <a:cubicBezTo>
                  <a:pt x="3425" y="1746"/>
                  <a:pt x="3348" y="1734"/>
                  <a:pt x="3286" y="1734"/>
                </a:cubicBezTo>
                <a:moveTo>
                  <a:pt x="2990" y="1732"/>
                </a:moveTo>
                <a:cubicBezTo>
                  <a:pt x="2990" y="1741"/>
                  <a:pt x="2977" y="1748"/>
                  <a:pt x="2974" y="1766"/>
                </a:cubicBezTo>
                <a:cubicBezTo>
                  <a:pt x="3000" y="1782"/>
                  <a:pt x="3032" y="1780"/>
                  <a:pt x="3064" y="1782"/>
                </a:cubicBezTo>
                <a:cubicBezTo>
                  <a:pt x="3071" y="1769"/>
                  <a:pt x="3067" y="1759"/>
                  <a:pt x="3074" y="1746"/>
                </a:cubicBezTo>
                <a:cubicBezTo>
                  <a:pt x="3062" y="1750"/>
                  <a:pt x="3041" y="1736"/>
                  <a:pt x="3053" y="1732"/>
                </a:cubicBezTo>
                <a:cubicBezTo>
                  <a:pt x="3025" y="1720"/>
                  <a:pt x="3000" y="1736"/>
                  <a:pt x="2990" y="1732"/>
                </a:cubicBezTo>
                <a:moveTo>
                  <a:pt x="1180" y="2015"/>
                </a:moveTo>
                <a:cubicBezTo>
                  <a:pt x="1177" y="2066"/>
                  <a:pt x="1194" y="2082"/>
                  <a:pt x="1217" y="2124"/>
                </a:cubicBezTo>
                <a:cubicBezTo>
                  <a:pt x="1210" y="2124"/>
                  <a:pt x="1214" y="2133"/>
                  <a:pt x="1207" y="2133"/>
                </a:cubicBezTo>
                <a:cubicBezTo>
                  <a:pt x="1194" y="2128"/>
                  <a:pt x="1182" y="2119"/>
                  <a:pt x="1173" y="2108"/>
                </a:cubicBezTo>
                <a:cubicBezTo>
                  <a:pt x="1129" y="2108"/>
                  <a:pt x="1085" y="2085"/>
                  <a:pt x="1034" y="2075"/>
                </a:cubicBezTo>
                <a:cubicBezTo>
                  <a:pt x="1030" y="2059"/>
                  <a:pt x="1018" y="2050"/>
                  <a:pt x="1009" y="2036"/>
                </a:cubicBezTo>
                <a:cubicBezTo>
                  <a:pt x="988" y="2041"/>
                  <a:pt x="995" y="2059"/>
                  <a:pt x="986" y="2075"/>
                </a:cubicBezTo>
                <a:cubicBezTo>
                  <a:pt x="1013" y="2122"/>
                  <a:pt x="1020" y="2172"/>
                  <a:pt x="1011" y="2230"/>
                </a:cubicBezTo>
                <a:cubicBezTo>
                  <a:pt x="1124" y="2209"/>
                  <a:pt x="1265" y="2193"/>
                  <a:pt x="1378" y="2216"/>
                </a:cubicBezTo>
                <a:cubicBezTo>
                  <a:pt x="1406" y="2223"/>
                  <a:pt x="1436" y="2241"/>
                  <a:pt x="1471" y="2239"/>
                </a:cubicBezTo>
                <a:cubicBezTo>
                  <a:pt x="1521" y="2262"/>
                  <a:pt x="1556" y="2304"/>
                  <a:pt x="1605" y="2329"/>
                </a:cubicBezTo>
                <a:cubicBezTo>
                  <a:pt x="1713" y="2191"/>
                  <a:pt x="1882" y="2110"/>
                  <a:pt x="2092" y="2073"/>
                </a:cubicBezTo>
                <a:cubicBezTo>
                  <a:pt x="2097" y="2078"/>
                  <a:pt x="2108" y="2078"/>
                  <a:pt x="2115" y="2082"/>
                </a:cubicBezTo>
                <a:cubicBezTo>
                  <a:pt x="2115" y="2045"/>
                  <a:pt x="2134" y="1999"/>
                  <a:pt x="2157" y="1960"/>
                </a:cubicBezTo>
                <a:cubicBezTo>
                  <a:pt x="2150" y="1965"/>
                  <a:pt x="2147" y="1962"/>
                  <a:pt x="2140" y="1958"/>
                </a:cubicBezTo>
                <a:cubicBezTo>
                  <a:pt x="2129" y="1895"/>
                  <a:pt x="2087" y="1847"/>
                  <a:pt x="2069" y="1792"/>
                </a:cubicBezTo>
                <a:cubicBezTo>
                  <a:pt x="2062" y="1771"/>
                  <a:pt x="2067" y="1743"/>
                  <a:pt x="2050" y="1727"/>
                </a:cubicBezTo>
                <a:cubicBezTo>
                  <a:pt x="2034" y="1748"/>
                  <a:pt x="2023" y="1778"/>
                  <a:pt x="2004" y="1803"/>
                </a:cubicBezTo>
                <a:cubicBezTo>
                  <a:pt x="1988" y="1826"/>
                  <a:pt x="1976" y="1863"/>
                  <a:pt x="1942" y="1868"/>
                </a:cubicBezTo>
                <a:cubicBezTo>
                  <a:pt x="1905" y="1838"/>
                  <a:pt x="1861" y="1815"/>
                  <a:pt x="1829" y="1778"/>
                </a:cubicBezTo>
                <a:cubicBezTo>
                  <a:pt x="1810" y="1817"/>
                  <a:pt x="1792" y="1859"/>
                  <a:pt x="1755" y="1879"/>
                </a:cubicBezTo>
                <a:cubicBezTo>
                  <a:pt x="1752" y="1875"/>
                  <a:pt x="1746" y="1875"/>
                  <a:pt x="1739" y="1875"/>
                </a:cubicBezTo>
                <a:cubicBezTo>
                  <a:pt x="1720" y="1824"/>
                  <a:pt x="1662" y="1812"/>
                  <a:pt x="1628" y="1780"/>
                </a:cubicBezTo>
                <a:cubicBezTo>
                  <a:pt x="1614" y="1796"/>
                  <a:pt x="1600" y="1810"/>
                  <a:pt x="1582" y="1831"/>
                </a:cubicBezTo>
                <a:cubicBezTo>
                  <a:pt x="1568" y="1849"/>
                  <a:pt x="1556" y="1884"/>
                  <a:pt x="1535" y="1886"/>
                </a:cubicBezTo>
                <a:cubicBezTo>
                  <a:pt x="1498" y="1889"/>
                  <a:pt x="1480" y="1801"/>
                  <a:pt x="1455" y="1792"/>
                </a:cubicBezTo>
                <a:cubicBezTo>
                  <a:pt x="1408" y="1812"/>
                  <a:pt x="1392" y="1863"/>
                  <a:pt x="1353" y="1889"/>
                </a:cubicBezTo>
                <a:cubicBezTo>
                  <a:pt x="1339" y="1884"/>
                  <a:pt x="1332" y="1875"/>
                  <a:pt x="1332" y="1856"/>
                </a:cubicBezTo>
                <a:cubicBezTo>
                  <a:pt x="1307" y="1833"/>
                  <a:pt x="1286" y="1803"/>
                  <a:pt x="1265" y="1773"/>
                </a:cubicBezTo>
                <a:cubicBezTo>
                  <a:pt x="1254" y="1780"/>
                  <a:pt x="1212" y="1799"/>
                  <a:pt x="1194" y="1819"/>
                </a:cubicBezTo>
                <a:cubicBezTo>
                  <a:pt x="1184" y="1829"/>
                  <a:pt x="1187" y="1840"/>
                  <a:pt x="1177" y="1842"/>
                </a:cubicBezTo>
                <a:cubicBezTo>
                  <a:pt x="1166" y="1845"/>
                  <a:pt x="1152" y="1835"/>
                  <a:pt x="1147" y="1824"/>
                </a:cubicBezTo>
                <a:cubicBezTo>
                  <a:pt x="1154" y="1801"/>
                  <a:pt x="1133" y="1778"/>
                  <a:pt x="1122" y="1759"/>
                </a:cubicBezTo>
                <a:cubicBezTo>
                  <a:pt x="1092" y="1782"/>
                  <a:pt x="1057" y="1801"/>
                  <a:pt x="1032" y="1829"/>
                </a:cubicBezTo>
                <a:cubicBezTo>
                  <a:pt x="1097" y="1840"/>
                  <a:pt x="1122" y="1886"/>
                  <a:pt x="1120" y="1955"/>
                </a:cubicBezTo>
                <a:cubicBezTo>
                  <a:pt x="1140" y="1972"/>
                  <a:pt x="1182" y="1972"/>
                  <a:pt x="1164" y="1992"/>
                </a:cubicBezTo>
                <a:cubicBezTo>
                  <a:pt x="1168" y="2002"/>
                  <a:pt x="1175" y="2006"/>
                  <a:pt x="1180" y="2015"/>
                </a:cubicBezTo>
                <a:moveTo>
                  <a:pt x="2092" y="1780"/>
                </a:moveTo>
                <a:cubicBezTo>
                  <a:pt x="2101" y="1778"/>
                  <a:pt x="2101" y="1769"/>
                  <a:pt x="2108" y="1762"/>
                </a:cubicBezTo>
                <a:cubicBezTo>
                  <a:pt x="2099" y="1757"/>
                  <a:pt x="2092" y="1729"/>
                  <a:pt x="2080" y="1734"/>
                </a:cubicBezTo>
                <a:cubicBezTo>
                  <a:pt x="2080" y="1746"/>
                  <a:pt x="2090" y="1762"/>
                  <a:pt x="2092" y="1780"/>
                </a:cubicBezTo>
                <a:moveTo>
                  <a:pt x="2328" y="1732"/>
                </a:moveTo>
                <a:cubicBezTo>
                  <a:pt x="2314" y="1743"/>
                  <a:pt x="2300" y="1757"/>
                  <a:pt x="2291" y="1773"/>
                </a:cubicBezTo>
                <a:cubicBezTo>
                  <a:pt x="2314" y="1803"/>
                  <a:pt x="2339" y="1826"/>
                  <a:pt x="2371" y="1845"/>
                </a:cubicBezTo>
                <a:cubicBezTo>
                  <a:pt x="2385" y="1840"/>
                  <a:pt x="2392" y="1829"/>
                  <a:pt x="2406" y="1824"/>
                </a:cubicBezTo>
                <a:cubicBezTo>
                  <a:pt x="2390" y="1817"/>
                  <a:pt x="2383" y="1801"/>
                  <a:pt x="2371" y="1792"/>
                </a:cubicBezTo>
                <a:cubicBezTo>
                  <a:pt x="2378" y="1789"/>
                  <a:pt x="2388" y="1806"/>
                  <a:pt x="2388" y="1792"/>
                </a:cubicBezTo>
                <a:cubicBezTo>
                  <a:pt x="2376" y="1780"/>
                  <a:pt x="2346" y="1750"/>
                  <a:pt x="2328" y="1732"/>
                </a:cubicBezTo>
                <a:moveTo>
                  <a:pt x="2422" y="1803"/>
                </a:moveTo>
                <a:cubicBezTo>
                  <a:pt x="2434" y="1803"/>
                  <a:pt x="2441" y="1794"/>
                  <a:pt x="2443" y="1785"/>
                </a:cubicBezTo>
                <a:cubicBezTo>
                  <a:pt x="2413" y="1771"/>
                  <a:pt x="2390" y="1750"/>
                  <a:pt x="2364" y="1732"/>
                </a:cubicBezTo>
                <a:cubicBezTo>
                  <a:pt x="2383" y="1757"/>
                  <a:pt x="2406" y="1778"/>
                  <a:pt x="2422" y="1803"/>
                </a:cubicBezTo>
                <a:moveTo>
                  <a:pt x="718" y="1771"/>
                </a:moveTo>
                <a:cubicBezTo>
                  <a:pt x="718" y="1750"/>
                  <a:pt x="688" y="1759"/>
                  <a:pt x="683" y="1743"/>
                </a:cubicBezTo>
                <a:cubicBezTo>
                  <a:pt x="679" y="1743"/>
                  <a:pt x="674" y="1743"/>
                  <a:pt x="669" y="1743"/>
                </a:cubicBezTo>
                <a:cubicBezTo>
                  <a:pt x="681" y="1762"/>
                  <a:pt x="697" y="1771"/>
                  <a:pt x="718" y="1771"/>
                </a:cubicBezTo>
                <a:moveTo>
                  <a:pt x="679" y="1838"/>
                </a:moveTo>
                <a:cubicBezTo>
                  <a:pt x="688" y="1847"/>
                  <a:pt x="690" y="1859"/>
                  <a:pt x="699" y="1868"/>
                </a:cubicBezTo>
                <a:cubicBezTo>
                  <a:pt x="739" y="1859"/>
                  <a:pt x="727" y="1806"/>
                  <a:pt x="764" y="1796"/>
                </a:cubicBezTo>
                <a:cubicBezTo>
                  <a:pt x="759" y="1787"/>
                  <a:pt x="766" y="1792"/>
                  <a:pt x="769" y="1782"/>
                </a:cubicBezTo>
                <a:cubicBezTo>
                  <a:pt x="762" y="1780"/>
                  <a:pt x="755" y="1764"/>
                  <a:pt x="748" y="1771"/>
                </a:cubicBezTo>
                <a:cubicBezTo>
                  <a:pt x="764" y="1810"/>
                  <a:pt x="697" y="1815"/>
                  <a:pt x="683" y="1801"/>
                </a:cubicBezTo>
                <a:cubicBezTo>
                  <a:pt x="690" y="1810"/>
                  <a:pt x="676" y="1824"/>
                  <a:pt x="679" y="1838"/>
                </a:cubicBezTo>
                <a:moveTo>
                  <a:pt x="2127" y="1785"/>
                </a:moveTo>
                <a:cubicBezTo>
                  <a:pt x="2113" y="1794"/>
                  <a:pt x="2113" y="1810"/>
                  <a:pt x="2106" y="1826"/>
                </a:cubicBezTo>
                <a:cubicBezTo>
                  <a:pt x="2134" y="1865"/>
                  <a:pt x="2138" y="1916"/>
                  <a:pt x="2161" y="1955"/>
                </a:cubicBezTo>
                <a:cubicBezTo>
                  <a:pt x="2173" y="1942"/>
                  <a:pt x="2180" y="1916"/>
                  <a:pt x="2210" y="1914"/>
                </a:cubicBezTo>
                <a:cubicBezTo>
                  <a:pt x="2210" y="1921"/>
                  <a:pt x="2217" y="1923"/>
                  <a:pt x="2214" y="1930"/>
                </a:cubicBezTo>
                <a:cubicBezTo>
                  <a:pt x="2138" y="1990"/>
                  <a:pt x="2097" y="2168"/>
                  <a:pt x="2187" y="2235"/>
                </a:cubicBezTo>
                <a:cubicBezTo>
                  <a:pt x="2194" y="2202"/>
                  <a:pt x="2251" y="2221"/>
                  <a:pt x="2272" y="2193"/>
                </a:cubicBezTo>
                <a:cubicBezTo>
                  <a:pt x="2277" y="2175"/>
                  <a:pt x="2274" y="2172"/>
                  <a:pt x="2272" y="2151"/>
                </a:cubicBezTo>
                <a:cubicBezTo>
                  <a:pt x="2293" y="2098"/>
                  <a:pt x="2339" y="2122"/>
                  <a:pt x="2376" y="2119"/>
                </a:cubicBezTo>
                <a:cubicBezTo>
                  <a:pt x="2415" y="2117"/>
                  <a:pt x="2443" y="2094"/>
                  <a:pt x="2478" y="2089"/>
                </a:cubicBezTo>
                <a:cubicBezTo>
                  <a:pt x="2501" y="2094"/>
                  <a:pt x="2524" y="2089"/>
                  <a:pt x="2549" y="2094"/>
                </a:cubicBezTo>
                <a:cubicBezTo>
                  <a:pt x="2607" y="2103"/>
                  <a:pt x="2623" y="2154"/>
                  <a:pt x="2630" y="2209"/>
                </a:cubicBezTo>
                <a:cubicBezTo>
                  <a:pt x="2651" y="2184"/>
                  <a:pt x="2665" y="2145"/>
                  <a:pt x="2674" y="2117"/>
                </a:cubicBezTo>
                <a:cubicBezTo>
                  <a:pt x="2665" y="2045"/>
                  <a:pt x="2625" y="1985"/>
                  <a:pt x="2565" y="1955"/>
                </a:cubicBezTo>
                <a:cubicBezTo>
                  <a:pt x="2568" y="1949"/>
                  <a:pt x="2563" y="1949"/>
                  <a:pt x="2563" y="1944"/>
                </a:cubicBezTo>
                <a:cubicBezTo>
                  <a:pt x="2489" y="1921"/>
                  <a:pt x="2438" y="1872"/>
                  <a:pt x="2348" y="1886"/>
                </a:cubicBezTo>
                <a:cubicBezTo>
                  <a:pt x="2328" y="1868"/>
                  <a:pt x="2295" y="1863"/>
                  <a:pt x="2265" y="1872"/>
                </a:cubicBezTo>
                <a:cubicBezTo>
                  <a:pt x="2258" y="1863"/>
                  <a:pt x="2256" y="1863"/>
                  <a:pt x="2256" y="1852"/>
                </a:cubicBezTo>
                <a:cubicBezTo>
                  <a:pt x="2272" y="1829"/>
                  <a:pt x="2307" y="1849"/>
                  <a:pt x="2334" y="1852"/>
                </a:cubicBezTo>
                <a:cubicBezTo>
                  <a:pt x="2318" y="1829"/>
                  <a:pt x="2291" y="1815"/>
                  <a:pt x="2279" y="1789"/>
                </a:cubicBezTo>
                <a:cubicBezTo>
                  <a:pt x="2242" y="1810"/>
                  <a:pt x="2226" y="1849"/>
                  <a:pt x="2184" y="1865"/>
                </a:cubicBezTo>
                <a:cubicBezTo>
                  <a:pt x="2164" y="1847"/>
                  <a:pt x="2157" y="1803"/>
                  <a:pt x="2127" y="1785"/>
                </a:cubicBezTo>
                <a:moveTo>
                  <a:pt x="2459" y="1806"/>
                </a:moveTo>
                <a:cubicBezTo>
                  <a:pt x="2415" y="1835"/>
                  <a:pt x="2498" y="1852"/>
                  <a:pt x="2498" y="1891"/>
                </a:cubicBezTo>
                <a:cubicBezTo>
                  <a:pt x="2524" y="1895"/>
                  <a:pt x="2545" y="1919"/>
                  <a:pt x="2570" y="1914"/>
                </a:cubicBezTo>
                <a:cubicBezTo>
                  <a:pt x="2542" y="1868"/>
                  <a:pt x="2515" y="1824"/>
                  <a:pt x="2459" y="1806"/>
                </a:cubicBezTo>
                <a:moveTo>
                  <a:pt x="2829" y="2186"/>
                </a:moveTo>
                <a:cubicBezTo>
                  <a:pt x="2852" y="2216"/>
                  <a:pt x="2912" y="2225"/>
                  <a:pt x="2960" y="2214"/>
                </a:cubicBezTo>
                <a:cubicBezTo>
                  <a:pt x="3004" y="2085"/>
                  <a:pt x="3034" y="1960"/>
                  <a:pt x="3048" y="1838"/>
                </a:cubicBezTo>
                <a:cubicBezTo>
                  <a:pt x="3032" y="1835"/>
                  <a:pt x="2995" y="1831"/>
                  <a:pt x="2970" y="1829"/>
                </a:cubicBezTo>
                <a:cubicBezTo>
                  <a:pt x="2960" y="1824"/>
                  <a:pt x="2963" y="1808"/>
                  <a:pt x="2951" y="1806"/>
                </a:cubicBezTo>
                <a:cubicBezTo>
                  <a:pt x="2903" y="1932"/>
                  <a:pt x="2866" y="2048"/>
                  <a:pt x="2829" y="2186"/>
                </a:cubicBezTo>
                <a:moveTo>
                  <a:pt x="3249" y="1875"/>
                </a:moveTo>
                <a:cubicBezTo>
                  <a:pt x="3256" y="1865"/>
                  <a:pt x="3263" y="1870"/>
                  <a:pt x="3272" y="1863"/>
                </a:cubicBezTo>
                <a:cubicBezTo>
                  <a:pt x="3277" y="1847"/>
                  <a:pt x="3274" y="1831"/>
                  <a:pt x="3272" y="1815"/>
                </a:cubicBezTo>
                <a:cubicBezTo>
                  <a:pt x="3256" y="1824"/>
                  <a:pt x="3251" y="1861"/>
                  <a:pt x="3249" y="1875"/>
                </a:cubicBezTo>
                <a:moveTo>
                  <a:pt x="3295" y="1831"/>
                </a:moveTo>
                <a:cubicBezTo>
                  <a:pt x="3298" y="1935"/>
                  <a:pt x="3314" y="2027"/>
                  <a:pt x="3307" y="2112"/>
                </a:cubicBezTo>
                <a:cubicBezTo>
                  <a:pt x="3351" y="2163"/>
                  <a:pt x="3438" y="2135"/>
                  <a:pt x="3492" y="2110"/>
                </a:cubicBezTo>
                <a:cubicBezTo>
                  <a:pt x="3492" y="2011"/>
                  <a:pt x="3492" y="1895"/>
                  <a:pt x="3480" y="1819"/>
                </a:cubicBezTo>
                <a:cubicBezTo>
                  <a:pt x="3429" y="1852"/>
                  <a:pt x="3344" y="1861"/>
                  <a:pt x="3295" y="1831"/>
                </a:cubicBezTo>
                <a:moveTo>
                  <a:pt x="1006" y="1852"/>
                </a:moveTo>
                <a:cubicBezTo>
                  <a:pt x="979" y="1845"/>
                  <a:pt x="949" y="1835"/>
                  <a:pt x="923" y="1833"/>
                </a:cubicBezTo>
                <a:cubicBezTo>
                  <a:pt x="868" y="1833"/>
                  <a:pt x="815" y="1856"/>
                  <a:pt x="769" y="1831"/>
                </a:cubicBezTo>
                <a:cubicBezTo>
                  <a:pt x="752" y="1870"/>
                  <a:pt x="702" y="1889"/>
                  <a:pt x="690" y="1923"/>
                </a:cubicBezTo>
                <a:cubicBezTo>
                  <a:pt x="672" y="1976"/>
                  <a:pt x="699" y="2036"/>
                  <a:pt x="725" y="2075"/>
                </a:cubicBezTo>
                <a:cubicBezTo>
                  <a:pt x="778" y="2103"/>
                  <a:pt x="829" y="2156"/>
                  <a:pt x="898" y="2140"/>
                </a:cubicBezTo>
                <a:cubicBezTo>
                  <a:pt x="893" y="2126"/>
                  <a:pt x="898" y="2124"/>
                  <a:pt x="893" y="2112"/>
                </a:cubicBezTo>
                <a:cubicBezTo>
                  <a:pt x="912" y="2103"/>
                  <a:pt x="939" y="2103"/>
                  <a:pt x="951" y="2087"/>
                </a:cubicBezTo>
                <a:cubicBezTo>
                  <a:pt x="951" y="2062"/>
                  <a:pt x="946" y="2041"/>
                  <a:pt x="970" y="2020"/>
                </a:cubicBezTo>
                <a:cubicBezTo>
                  <a:pt x="1006" y="2013"/>
                  <a:pt x="1002" y="1965"/>
                  <a:pt x="972" y="1953"/>
                </a:cubicBezTo>
                <a:cubicBezTo>
                  <a:pt x="970" y="1942"/>
                  <a:pt x="963" y="1937"/>
                  <a:pt x="960" y="1925"/>
                </a:cubicBezTo>
                <a:cubicBezTo>
                  <a:pt x="988" y="1886"/>
                  <a:pt x="1050" y="1912"/>
                  <a:pt x="1092" y="1919"/>
                </a:cubicBezTo>
                <a:cubicBezTo>
                  <a:pt x="1085" y="1865"/>
                  <a:pt x="1050" y="1861"/>
                  <a:pt x="1006" y="1852"/>
                </a:cubicBezTo>
                <a:moveTo>
                  <a:pt x="2395" y="1861"/>
                </a:moveTo>
                <a:cubicBezTo>
                  <a:pt x="2418" y="1854"/>
                  <a:pt x="2443" y="1875"/>
                  <a:pt x="2464" y="1872"/>
                </a:cubicBezTo>
                <a:cubicBezTo>
                  <a:pt x="2445" y="1845"/>
                  <a:pt x="2413" y="1819"/>
                  <a:pt x="2395" y="1861"/>
                </a:cubicBezTo>
                <a:moveTo>
                  <a:pt x="519" y="2128"/>
                </a:moveTo>
                <a:cubicBezTo>
                  <a:pt x="515" y="2188"/>
                  <a:pt x="538" y="2253"/>
                  <a:pt x="577" y="2299"/>
                </a:cubicBezTo>
                <a:cubicBezTo>
                  <a:pt x="614" y="2329"/>
                  <a:pt x="662" y="2366"/>
                  <a:pt x="725" y="2373"/>
                </a:cubicBezTo>
                <a:cubicBezTo>
                  <a:pt x="764" y="2375"/>
                  <a:pt x="831" y="2368"/>
                  <a:pt x="866" y="2361"/>
                </a:cubicBezTo>
                <a:cubicBezTo>
                  <a:pt x="967" y="2336"/>
                  <a:pt x="1018" y="2202"/>
                  <a:pt x="974" y="2105"/>
                </a:cubicBezTo>
                <a:cubicBezTo>
                  <a:pt x="965" y="2108"/>
                  <a:pt x="958" y="2115"/>
                  <a:pt x="951" y="2122"/>
                </a:cubicBezTo>
                <a:cubicBezTo>
                  <a:pt x="997" y="2177"/>
                  <a:pt x="896" y="2230"/>
                  <a:pt x="836" y="2237"/>
                </a:cubicBezTo>
                <a:cubicBezTo>
                  <a:pt x="824" y="2239"/>
                  <a:pt x="808" y="2232"/>
                  <a:pt x="794" y="2235"/>
                </a:cubicBezTo>
                <a:cubicBezTo>
                  <a:pt x="782" y="2235"/>
                  <a:pt x="769" y="2241"/>
                  <a:pt x="762" y="2239"/>
                </a:cubicBezTo>
                <a:cubicBezTo>
                  <a:pt x="757" y="2239"/>
                  <a:pt x="748" y="2230"/>
                  <a:pt x="741" y="2228"/>
                </a:cubicBezTo>
                <a:cubicBezTo>
                  <a:pt x="674" y="2211"/>
                  <a:pt x="632" y="2177"/>
                  <a:pt x="607" y="2135"/>
                </a:cubicBezTo>
                <a:cubicBezTo>
                  <a:pt x="593" y="2092"/>
                  <a:pt x="579" y="2032"/>
                  <a:pt x="609" y="1988"/>
                </a:cubicBezTo>
                <a:cubicBezTo>
                  <a:pt x="628" y="1981"/>
                  <a:pt x="642" y="1969"/>
                  <a:pt x="660" y="1967"/>
                </a:cubicBezTo>
                <a:cubicBezTo>
                  <a:pt x="651" y="1932"/>
                  <a:pt x="676" y="1912"/>
                  <a:pt x="683" y="1886"/>
                </a:cubicBezTo>
                <a:cubicBezTo>
                  <a:pt x="674" y="1882"/>
                  <a:pt x="676" y="1863"/>
                  <a:pt x="667" y="1856"/>
                </a:cubicBezTo>
                <a:cubicBezTo>
                  <a:pt x="628" y="1944"/>
                  <a:pt x="531" y="2013"/>
                  <a:pt x="519" y="2128"/>
                </a:cubicBezTo>
                <a:moveTo>
                  <a:pt x="3224" y="1900"/>
                </a:moveTo>
                <a:cubicBezTo>
                  <a:pt x="3226" y="1932"/>
                  <a:pt x="3210" y="1953"/>
                  <a:pt x="3219" y="1976"/>
                </a:cubicBezTo>
                <a:cubicBezTo>
                  <a:pt x="3221" y="1942"/>
                  <a:pt x="3261" y="1930"/>
                  <a:pt x="3254" y="1898"/>
                </a:cubicBezTo>
                <a:cubicBezTo>
                  <a:pt x="3247" y="1905"/>
                  <a:pt x="3235" y="1902"/>
                  <a:pt x="3224" y="1900"/>
                </a:cubicBezTo>
                <a:moveTo>
                  <a:pt x="3217" y="2018"/>
                </a:moveTo>
                <a:cubicBezTo>
                  <a:pt x="3242" y="2029"/>
                  <a:pt x="3254" y="2008"/>
                  <a:pt x="3284" y="2011"/>
                </a:cubicBezTo>
                <a:cubicBezTo>
                  <a:pt x="3286" y="1979"/>
                  <a:pt x="3284" y="1949"/>
                  <a:pt x="3277" y="1919"/>
                </a:cubicBezTo>
                <a:cubicBezTo>
                  <a:pt x="3256" y="1949"/>
                  <a:pt x="3233" y="1981"/>
                  <a:pt x="3217" y="2018"/>
                </a:cubicBezTo>
                <a:moveTo>
                  <a:pt x="1004" y="1935"/>
                </a:moveTo>
                <a:cubicBezTo>
                  <a:pt x="1006" y="1955"/>
                  <a:pt x="1030" y="1965"/>
                  <a:pt x="1032" y="1992"/>
                </a:cubicBezTo>
                <a:cubicBezTo>
                  <a:pt x="1027" y="1999"/>
                  <a:pt x="1023" y="2004"/>
                  <a:pt x="1020" y="2015"/>
                </a:cubicBezTo>
                <a:cubicBezTo>
                  <a:pt x="1034" y="2029"/>
                  <a:pt x="1039" y="2052"/>
                  <a:pt x="1062" y="2055"/>
                </a:cubicBezTo>
                <a:cubicBezTo>
                  <a:pt x="1078" y="2032"/>
                  <a:pt x="1115" y="2027"/>
                  <a:pt x="1124" y="1995"/>
                </a:cubicBezTo>
                <a:cubicBezTo>
                  <a:pt x="1099" y="1972"/>
                  <a:pt x="1062" y="1919"/>
                  <a:pt x="1004" y="1935"/>
                </a:cubicBezTo>
                <a:moveTo>
                  <a:pt x="621" y="2018"/>
                </a:moveTo>
                <a:cubicBezTo>
                  <a:pt x="614" y="2080"/>
                  <a:pt x="625" y="2158"/>
                  <a:pt x="690" y="2181"/>
                </a:cubicBezTo>
                <a:cubicBezTo>
                  <a:pt x="715" y="2175"/>
                  <a:pt x="729" y="2154"/>
                  <a:pt x="752" y="2145"/>
                </a:cubicBezTo>
                <a:cubicBezTo>
                  <a:pt x="743" y="2168"/>
                  <a:pt x="732" y="2177"/>
                  <a:pt x="715" y="2198"/>
                </a:cubicBezTo>
                <a:cubicBezTo>
                  <a:pt x="789" y="2230"/>
                  <a:pt x="926" y="2218"/>
                  <a:pt x="937" y="2140"/>
                </a:cubicBezTo>
                <a:cubicBezTo>
                  <a:pt x="923" y="2147"/>
                  <a:pt x="928" y="2156"/>
                  <a:pt x="914" y="2165"/>
                </a:cubicBezTo>
                <a:cubicBezTo>
                  <a:pt x="891" y="2179"/>
                  <a:pt x="861" y="2170"/>
                  <a:pt x="842" y="2165"/>
                </a:cubicBezTo>
                <a:cubicBezTo>
                  <a:pt x="831" y="2177"/>
                  <a:pt x="842" y="2207"/>
                  <a:pt x="817" y="2202"/>
                </a:cubicBezTo>
                <a:cubicBezTo>
                  <a:pt x="815" y="2184"/>
                  <a:pt x="822" y="2172"/>
                  <a:pt x="819" y="2154"/>
                </a:cubicBezTo>
                <a:cubicBezTo>
                  <a:pt x="769" y="2138"/>
                  <a:pt x="732" y="2105"/>
                  <a:pt x="695" y="2075"/>
                </a:cubicBezTo>
                <a:cubicBezTo>
                  <a:pt x="683" y="2087"/>
                  <a:pt x="674" y="2117"/>
                  <a:pt x="648" y="2108"/>
                </a:cubicBezTo>
                <a:cubicBezTo>
                  <a:pt x="658" y="2087"/>
                  <a:pt x="672" y="2073"/>
                  <a:pt x="681" y="2052"/>
                </a:cubicBezTo>
                <a:cubicBezTo>
                  <a:pt x="676" y="2041"/>
                  <a:pt x="665" y="2013"/>
                  <a:pt x="648" y="2002"/>
                </a:cubicBezTo>
                <a:cubicBezTo>
                  <a:pt x="655" y="2002"/>
                  <a:pt x="660" y="1988"/>
                  <a:pt x="648" y="1990"/>
                </a:cubicBezTo>
                <a:cubicBezTo>
                  <a:pt x="639" y="1999"/>
                  <a:pt x="628" y="2006"/>
                  <a:pt x="621" y="2018"/>
                </a:cubicBezTo>
                <a:moveTo>
                  <a:pt x="1092" y="2064"/>
                </a:moveTo>
                <a:cubicBezTo>
                  <a:pt x="1108" y="2073"/>
                  <a:pt x="1129" y="2068"/>
                  <a:pt x="1136" y="2048"/>
                </a:cubicBezTo>
                <a:cubicBezTo>
                  <a:pt x="1127" y="2043"/>
                  <a:pt x="1136" y="2032"/>
                  <a:pt x="1133" y="2027"/>
                </a:cubicBezTo>
                <a:cubicBezTo>
                  <a:pt x="1122" y="2041"/>
                  <a:pt x="1097" y="2041"/>
                  <a:pt x="1092" y="2064"/>
                </a:cubicBezTo>
                <a:moveTo>
                  <a:pt x="3134" y="2223"/>
                </a:moveTo>
                <a:cubicBezTo>
                  <a:pt x="3147" y="2163"/>
                  <a:pt x="3184" y="2087"/>
                  <a:pt x="3173" y="2029"/>
                </a:cubicBezTo>
                <a:cubicBezTo>
                  <a:pt x="3150" y="2092"/>
                  <a:pt x="3150" y="2161"/>
                  <a:pt x="3134" y="2223"/>
                </a:cubicBezTo>
                <a:moveTo>
                  <a:pt x="3205" y="2043"/>
                </a:moveTo>
                <a:cubicBezTo>
                  <a:pt x="3198" y="2073"/>
                  <a:pt x="3191" y="2110"/>
                  <a:pt x="3184" y="2145"/>
                </a:cubicBezTo>
                <a:cubicBezTo>
                  <a:pt x="3221" y="2124"/>
                  <a:pt x="3240" y="2085"/>
                  <a:pt x="3261" y="2048"/>
                </a:cubicBezTo>
                <a:cubicBezTo>
                  <a:pt x="3242" y="2045"/>
                  <a:pt x="3224" y="2043"/>
                  <a:pt x="3205" y="2043"/>
                </a:cubicBezTo>
                <a:moveTo>
                  <a:pt x="3201" y="2177"/>
                </a:moveTo>
                <a:cubicBezTo>
                  <a:pt x="3221" y="2179"/>
                  <a:pt x="3256" y="2147"/>
                  <a:pt x="3286" y="2135"/>
                </a:cubicBezTo>
                <a:cubicBezTo>
                  <a:pt x="3284" y="2110"/>
                  <a:pt x="3288" y="2078"/>
                  <a:pt x="3284" y="2062"/>
                </a:cubicBezTo>
                <a:cubicBezTo>
                  <a:pt x="3254" y="2098"/>
                  <a:pt x="3228" y="2145"/>
                  <a:pt x="3201" y="2177"/>
                </a:cubicBezTo>
                <a:moveTo>
                  <a:pt x="1642" y="2308"/>
                </a:moveTo>
                <a:cubicBezTo>
                  <a:pt x="1637" y="2320"/>
                  <a:pt x="1623" y="2341"/>
                  <a:pt x="1625" y="2352"/>
                </a:cubicBezTo>
                <a:cubicBezTo>
                  <a:pt x="1630" y="2341"/>
                  <a:pt x="1630" y="2359"/>
                  <a:pt x="1639" y="2354"/>
                </a:cubicBezTo>
                <a:cubicBezTo>
                  <a:pt x="1653" y="2343"/>
                  <a:pt x="1662" y="2324"/>
                  <a:pt x="1676" y="2315"/>
                </a:cubicBezTo>
                <a:cubicBezTo>
                  <a:pt x="1780" y="2262"/>
                  <a:pt x="1886" y="2193"/>
                  <a:pt x="2013" y="2205"/>
                </a:cubicBezTo>
                <a:cubicBezTo>
                  <a:pt x="2002" y="2205"/>
                  <a:pt x="2011" y="2198"/>
                  <a:pt x="2004" y="2193"/>
                </a:cubicBezTo>
                <a:cubicBezTo>
                  <a:pt x="2027" y="2161"/>
                  <a:pt x="2046" y="2142"/>
                  <a:pt x="2062" y="2108"/>
                </a:cubicBezTo>
                <a:cubicBezTo>
                  <a:pt x="1884" y="2124"/>
                  <a:pt x="1757" y="2218"/>
                  <a:pt x="1642" y="2308"/>
                </a:cubicBezTo>
                <a:moveTo>
                  <a:pt x="2140" y="2225"/>
                </a:moveTo>
                <a:cubicBezTo>
                  <a:pt x="2115" y="2198"/>
                  <a:pt x="2115" y="2158"/>
                  <a:pt x="2104" y="2112"/>
                </a:cubicBezTo>
                <a:cubicBezTo>
                  <a:pt x="2094" y="2124"/>
                  <a:pt x="2083" y="2124"/>
                  <a:pt x="2071" y="2135"/>
                </a:cubicBezTo>
                <a:cubicBezTo>
                  <a:pt x="2062" y="2149"/>
                  <a:pt x="2060" y="2170"/>
                  <a:pt x="2046" y="2179"/>
                </a:cubicBezTo>
                <a:cubicBezTo>
                  <a:pt x="2046" y="2186"/>
                  <a:pt x="2046" y="2191"/>
                  <a:pt x="2046" y="2198"/>
                </a:cubicBezTo>
                <a:cubicBezTo>
                  <a:pt x="2043" y="2202"/>
                  <a:pt x="2037" y="2202"/>
                  <a:pt x="2037" y="2211"/>
                </a:cubicBezTo>
                <a:cubicBezTo>
                  <a:pt x="2069" y="2214"/>
                  <a:pt x="2115" y="2216"/>
                  <a:pt x="2140" y="2225"/>
                </a:cubicBezTo>
                <a:moveTo>
                  <a:pt x="2570" y="2209"/>
                </a:moveTo>
                <a:cubicBezTo>
                  <a:pt x="2570" y="2193"/>
                  <a:pt x="2591" y="2186"/>
                  <a:pt x="2589" y="2165"/>
                </a:cubicBezTo>
                <a:cubicBezTo>
                  <a:pt x="2589" y="2140"/>
                  <a:pt x="2554" y="2110"/>
                  <a:pt x="2528" y="2119"/>
                </a:cubicBezTo>
                <a:cubicBezTo>
                  <a:pt x="2526" y="2138"/>
                  <a:pt x="2519" y="2154"/>
                  <a:pt x="2503" y="2158"/>
                </a:cubicBezTo>
                <a:cubicBezTo>
                  <a:pt x="2489" y="2149"/>
                  <a:pt x="2505" y="2138"/>
                  <a:pt x="2503" y="2122"/>
                </a:cubicBezTo>
                <a:cubicBezTo>
                  <a:pt x="2468" y="2115"/>
                  <a:pt x="2438" y="2126"/>
                  <a:pt x="2420" y="2135"/>
                </a:cubicBezTo>
                <a:cubicBezTo>
                  <a:pt x="2429" y="2142"/>
                  <a:pt x="2429" y="2158"/>
                  <a:pt x="2434" y="2168"/>
                </a:cubicBezTo>
                <a:cubicBezTo>
                  <a:pt x="2492" y="2158"/>
                  <a:pt x="2528" y="2188"/>
                  <a:pt x="2570" y="2209"/>
                </a:cubicBezTo>
                <a:moveTo>
                  <a:pt x="2304" y="2188"/>
                </a:moveTo>
                <a:cubicBezTo>
                  <a:pt x="2337" y="2175"/>
                  <a:pt x="2376" y="2179"/>
                  <a:pt x="2408" y="2163"/>
                </a:cubicBezTo>
                <a:cubicBezTo>
                  <a:pt x="2404" y="2151"/>
                  <a:pt x="2408" y="2151"/>
                  <a:pt x="2406" y="2142"/>
                </a:cubicBezTo>
                <a:cubicBezTo>
                  <a:pt x="2374" y="2138"/>
                  <a:pt x="2272" y="2122"/>
                  <a:pt x="2304" y="2188"/>
                </a:cubicBezTo>
                <a:moveTo>
                  <a:pt x="3307" y="2188"/>
                </a:moveTo>
                <a:cubicBezTo>
                  <a:pt x="3309" y="2216"/>
                  <a:pt x="3307" y="2223"/>
                  <a:pt x="3309" y="2239"/>
                </a:cubicBezTo>
                <a:cubicBezTo>
                  <a:pt x="3311" y="2232"/>
                  <a:pt x="3314" y="2244"/>
                  <a:pt x="3318" y="2237"/>
                </a:cubicBezTo>
                <a:cubicBezTo>
                  <a:pt x="3360" y="2288"/>
                  <a:pt x="3457" y="2253"/>
                  <a:pt x="3496" y="2228"/>
                </a:cubicBezTo>
                <a:cubicBezTo>
                  <a:pt x="3494" y="2211"/>
                  <a:pt x="3494" y="2191"/>
                  <a:pt x="3494" y="2175"/>
                </a:cubicBezTo>
                <a:cubicBezTo>
                  <a:pt x="3450" y="2193"/>
                  <a:pt x="3367" y="2207"/>
                  <a:pt x="3307" y="2188"/>
                </a:cubicBezTo>
                <a:moveTo>
                  <a:pt x="3265" y="2181"/>
                </a:moveTo>
                <a:cubicBezTo>
                  <a:pt x="3265" y="2179"/>
                  <a:pt x="3265" y="2175"/>
                  <a:pt x="3261" y="2177"/>
                </a:cubicBezTo>
                <a:cubicBezTo>
                  <a:pt x="3221" y="2191"/>
                  <a:pt x="3205" y="2209"/>
                  <a:pt x="3177" y="2230"/>
                </a:cubicBezTo>
                <a:cubicBezTo>
                  <a:pt x="3173" y="2223"/>
                  <a:pt x="3166" y="2235"/>
                  <a:pt x="3159" y="2230"/>
                </a:cubicBezTo>
                <a:cubicBezTo>
                  <a:pt x="3161" y="2251"/>
                  <a:pt x="3147" y="2251"/>
                  <a:pt x="3150" y="2271"/>
                </a:cubicBezTo>
                <a:cubicBezTo>
                  <a:pt x="3173" y="2281"/>
                  <a:pt x="3203" y="2267"/>
                  <a:pt x="3219" y="2271"/>
                </a:cubicBezTo>
                <a:cubicBezTo>
                  <a:pt x="3237" y="2244"/>
                  <a:pt x="3251" y="2214"/>
                  <a:pt x="3265" y="2181"/>
                </a:cubicBezTo>
                <a:moveTo>
                  <a:pt x="3254" y="2260"/>
                </a:moveTo>
                <a:cubicBezTo>
                  <a:pt x="3265" y="2255"/>
                  <a:pt x="3270" y="2244"/>
                  <a:pt x="3284" y="2241"/>
                </a:cubicBezTo>
                <a:cubicBezTo>
                  <a:pt x="3286" y="2221"/>
                  <a:pt x="3288" y="2202"/>
                  <a:pt x="3284" y="2191"/>
                </a:cubicBezTo>
                <a:cubicBezTo>
                  <a:pt x="3272" y="2211"/>
                  <a:pt x="3268" y="2241"/>
                  <a:pt x="3254" y="2260"/>
                </a:cubicBezTo>
                <a:moveTo>
                  <a:pt x="2360" y="2467"/>
                </a:moveTo>
                <a:cubicBezTo>
                  <a:pt x="2376" y="2426"/>
                  <a:pt x="2392" y="2371"/>
                  <a:pt x="2436" y="2366"/>
                </a:cubicBezTo>
                <a:cubicBezTo>
                  <a:pt x="2452" y="2394"/>
                  <a:pt x="2422" y="2442"/>
                  <a:pt x="2471" y="2467"/>
                </a:cubicBezTo>
                <a:cubicBezTo>
                  <a:pt x="2512" y="2451"/>
                  <a:pt x="2482" y="2428"/>
                  <a:pt x="2487" y="2403"/>
                </a:cubicBezTo>
                <a:cubicBezTo>
                  <a:pt x="2494" y="2352"/>
                  <a:pt x="2584" y="2341"/>
                  <a:pt x="2552" y="2283"/>
                </a:cubicBezTo>
                <a:cubicBezTo>
                  <a:pt x="2554" y="2276"/>
                  <a:pt x="2565" y="2278"/>
                  <a:pt x="2565" y="2271"/>
                </a:cubicBezTo>
                <a:cubicBezTo>
                  <a:pt x="2563" y="2258"/>
                  <a:pt x="2561" y="2248"/>
                  <a:pt x="2561" y="2228"/>
                </a:cubicBezTo>
                <a:cubicBezTo>
                  <a:pt x="2528" y="2223"/>
                  <a:pt x="2510" y="2202"/>
                  <a:pt x="2480" y="2193"/>
                </a:cubicBezTo>
                <a:cubicBezTo>
                  <a:pt x="2358" y="2181"/>
                  <a:pt x="2288" y="2214"/>
                  <a:pt x="2247" y="2299"/>
                </a:cubicBezTo>
                <a:cubicBezTo>
                  <a:pt x="2237" y="2324"/>
                  <a:pt x="2228" y="2398"/>
                  <a:pt x="2254" y="2412"/>
                </a:cubicBezTo>
                <a:cubicBezTo>
                  <a:pt x="2247" y="2364"/>
                  <a:pt x="2261" y="2334"/>
                  <a:pt x="2279" y="2304"/>
                </a:cubicBezTo>
                <a:cubicBezTo>
                  <a:pt x="2295" y="2322"/>
                  <a:pt x="2270" y="2359"/>
                  <a:pt x="2270" y="2391"/>
                </a:cubicBezTo>
                <a:cubicBezTo>
                  <a:pt x="2270" y="2426"/>
                  <a:pt x="2284" y="2451"/>
                  <a:pt x="2302" y="2470"/>
                </a:cubicBezTo>
                <a:cubicBezTo>
                  <a:pt x="2288" y="2412"/>
                  <a:pt x="2316" y="2348"/>
                  <a:pt x="2348" y="2304"/>
                </a:cubicBezTo>
                <a:cubicBezTo>
                  <a:pt x="2360" y="2341"/>
                  <a:pt x="2311" y="2403"/>
                  <a:pt x="2318" y="2449"/>
                </a:cubicBezTo>
                <a:cubicBezTo>
                  <a:pt x="2321" y="2463"/>
                  <a:pt x="2332" y="2470"/>
                  <a:pt x="2334" y="2479"/>
                </a:cubicBezTo>
                <a:cubicBezTo>
                  <a:pt x="2348" y="2481"/>
                  <a:pt x="2341" y="2463"/>
                  <a:pt x="2360" y="2467"/>
                </a:cubicBezTo>
                <a:moveTo>
                  <a:pt x="2575" y="2216"/>
                </a:moveTo>
                <a:cubicBezTo>
                  <a:pt x="2589" y="2221"/>
                  <a:pt x="2591" y="2237"/>
                  <a:pt x="2593" y="2251"/>
                </a:cubicBezTo>
                <a:cubicBezTo>
                  <a:pt x="2602" y="2251"/>
                  <a:pt x="2605" y="2239"/>
                  <a:pt x="2607" y="2228"/>
                </a:cubicBezTo>
                <a:cubicBezTo>
                  <a:pt x="2598" y="2225"/>
                  <a:pt x="2605" y="2209"/>
                  <a:pt x="2598" y="2200"/>
                </a:cubicBezTo>
                <a:cubicBezTo>
                  <a:pt x="2593" y="2209"/>
                  <a:pt x="2582" y="2211"/>
                  <a:pt x="2575" y="2216"/>
                </a:cubicBezTo>
                <a:moveTo>
                  <a:pt x="1097" y="2274"/>
                </a:moveTo>
                <a:cubicBezTo>
                  <a:pt x="1117" y="2274"/>
                  <a:pt x="1140" y="2278"/>
                  <a:pt x="1159" y="2281"/>
                </a:cubicBezTo>
                <a:cubicBezTo>
                  <a:pt x="1263" y="2285"/>
                  <a:pt x="1399" y="2271"/>
                  <a:pt x="1517" y="2297"/>
                </a:cubicBezTo>
                <a:cubicBezTo>
                  <a:pt x="1480" y="2265"/>
                  <a:pt x="1438" y="2260"/>
                  <a:pt x="1383" y="2246"/>
                </a:cubicBezTo>
                <a:cubicBezTo>
                  <a:pt x="1263" y="2216"/>
                  <a:pt x="1143" y="2235"/>
                  <a:pt x="1030" y="2248"/>
                </a:cubicBezTo>
                <a:cubicBezTo>
                  <a:pt x="1032" y="2288"/>
                  <a:pt x="1073" y="2276"/>
                  <a:pt x="1097" y="2274"/>
                </a:cubicBezTo>
                <a:moveTo>
                  <a:pt x="1988" y="2375"/>
                </a:moveTo>
                <a:cubicBezTo>
                  <a:pt x="2053" y="2387"/>
                  <a:pt x="2127" y="2428"/>
                  <a:pt x="2154" y="2361"/>
                </a:cubicBezTo>
                <a:cubicBezTo>
                  <a:pt x="2062" y="2338"/>
                  <a:pt x="1967" y="2322"/>
                  <a:pt x="1870" y="2322"/>
                </a:cubicBezTo>
                <a:cubicBezTo>
                  <a:pt x="1836" y="2322"/>
                  <a:pt x="1806" y="2341"/>
                  <a:pt x="1771" y="2334"/>
                </a:cubicBezTo>
                <a:cubicBezTo>
                  <a:pt x="1859" y="2265"/>
                  <a:pt x="2023" y="2315"/>
                  <a:pt x="2136" y="2329"/>
                </a:cubicBezTo>
                <a:cubicBezTo>
                  <a:pt x="2136" y="2313"/>
                  <a:pt x="2147" y="2306"/>
                  <a:pt x="2147" y="2288"/>
                </a:cubicBezTo>
                <a:cubicBezTo>
                  <a:pt x="2073" y="2255"/>
                  <a:pt x="1958" y="2299"/>
                  <a:pt x="1875" y="2276"/>
                </a:cubicBezTo>
                <a:cubicBezTo>
                  <a:pt x="1937" y="2260"/>
                  <a:pt x="1997" y="2258"/>
                  <a:pt x="2046" y="2258"/>
                </a:cubicBezTo>
                <a:cubicBezTo>
                  <a:pt x="2064" y="2255"/>
                  <a:pt x="2090" y="2258"/>
                  <a:pt x="2108" y="2246"/>
                </a:cubicBezTo>
                <a:cubicBezTo>
                  <a:pt x="1944" y="2191"/>
                  <a:pt x="1778" y="2281"/>
                  <a:pt x="1674" y="2350"/>
                </a:cubicBezTo>
                <a:cubicBezTo>
                  <a:pt x="1674" y="2352"/>
                  <a:pt x="1672" y="2352"/>
                  <a:pt x="1672" y="2357"/>
                </a:cubicBezTo>
                <a:cubicBezTo>
                  <a:pt x="1746" y="2371"/>
                  <a:pt x="1877" y="2352"/>
                  <a:pt x="1988" y="2375"/>
                </a:cubicBezTo>
                <a:moveTo>
                  <a:pt x="2233" y="2271"/>
                </a:moveTo>
                <a:cubicBezTo>
                  <a:pt x="2240" y="2262"/>
                  <a:pt x="2247" y="2255"/>
                  <a:pt x="2242" y="2246"/>
                </a:cubicBezTo>
                <a:cubicBezTo>
                  <a:pt x="2249" y="2244"/>
                  <a:pt x="2267" y="2235"/>
                  <a:pt x="2261" y="2228"/>
                </a:cubicBezTo>
                <a:cubicBezTo>
                  <a:pt x="2251" y="2241"/>
                  <a:pt x="2210" y="2248"/>
                  <a:pt x="2233" y="2271"/>
                </a:cubicBezTo>
                <a:moveTo>
                  <a:pt x="2175" y="2265"/>
                </a:moveTo>
                <a:cubicBezTo>
                  <a:pt x="2164" y="2258"/>
                  <a:pt x="2159" y="2241"/>
                  <a:pt x="2143" y="2239"/>
                </a:cubicBezTo>
                <a:cubicBezTo>
                  <a:pt x="2145" y="2248"/>
                  <a:pt x="2140" y="2253"/>
                  <a:pt x="2140" y="2260"/>
                </a:cubicBezTo>
                <a:cubicBezTo>
                  <a:pt x="2154" y="2258"/>
                  <a:pt x="2170" y="2269"/>
                  <a:pt x="2175" y="2265"/>
                </a:cubicBezTo>
                <a:moveTo>
                  <a:pt x="1000" y="2285"/>
                </a:moveTo>
                <a:cubicBezTo>
                  <a:pt x="997" y="2276"/>
                  <a:pt x="1009" y="2281"/>
                  <a:pt x="1016" y="2281"/>
                </a:cubicBezTo>
                <a:cubicBezTo>
                  <a:pt x="1018" y="2269"/>
                  <a:pt x="1000" y="2269"/>
                  <a:pt x="997" y="2274"/>
                </a:cubicBezTo>
                <a:cubicBezTo>
                  <a:pt x="1004" y="2276"/>
                  <a:pt x="988" y="2283"/>
                  <a:pt x="1000" y="2285"/>
                </a:cubicBezTo>
                <a:moveTo>
                  <a:pt x="2522" y="2410"/>
                </a:moveTo>
                <a:cubicBezTo>
                  <a:pt x="2515" y="2451"/>
                  <a:pt x="2526" y="2486"/>
                  <a:pt x="2480" y="2491"/>
                </a:cubicBezTo>
                <a:cubicBezTo>
                  <a:pt x="2438" y="2493"/>
                  <a:pt x="2425" y="2451"/>
                  <a:pt x="2411" y="2412"/>
                </a:cubicBezTo>
                <a:cubicBezTo>
                  <a:pt x="2383" y="2449"/>
                  <a:pt x="2390" y="2502"/>
                  <a:pt x="2325" y="2504"/>
                </a:cubicBezTo>
                <a:cubicBezTo>
                  <a:pt x="2302" y="2486"/>
                  <a:pt x="2274" y="2488"/>
                  <a:pt x="2265" y="2458"/>
                </a:cubicBezTo>
                <a:cubicBezTo>
                  <a:pt x="2254" y="2465"/>
                  <a:pt x="2249" y="2458"/>
                  <a:pt x="2237" y="2456"/>
                </a:cubicBezTo>
                <a:cubicBezTo>
                  <a:pt x="2219" y="2417"/>
                  <a:pt x="2201" y="2341"/>
                  <a:pt x="2221" y="2297"/>
                </a:cubicBezTo>
                <a:cubicBezTo>
                  <a:pt x="2203" y="2299"/>
                  <a:pt x="2198" y="2288"/>
                  <a:pt x="2187" y="2285"/>
                </a:cubicBezTo>
                <a:cubicBezTo>
                  <a:pt x="2157" y="2311"/>
                  <a:pt x="2180" y="2331"/>
                  <a:pt x="2203" y="2345"/>
                </a:cubicBezTo>
                <a:cubicBezTo>
                  <a:pt x="2182" y="2380"/>
                  <a:pt x="2173" y="2396"/>
                  <a:pt x="2175" y="2447"/>
                </a:cubicBezTo>
                <a:cubicBezTo>
                  <a:pt x="2147" y="2472"/>
                  <a:pt x="2117" y="2454"/>
                  <a:pt x="2085" y="2451"/>
                </a:cubicBezTo>
                <a:cubicBezTo>
                  <a:pt x="2050" y="2451"/>
                  <a:pt x="2013" y="2465"/>
                  <a:pt x="1976" y="2461"/>
                </a:cubicBezTo>
                <a:cubicBezTo>
                  <a:pt x="1944" y="2458"/>
                  <a:pt x="1903" y="2463"/>
                  <a:pt x="1868" y="2461"/>
                </a:cubicBezTo>
                <a:cubicBezTo>
                  <a:pt x="1847" y="2461"/>
                  <a:pt x="1826" y="2454"/>
                  <a:pt x="1806" y="2451"/>
                </a:cubicBezTo>
                <a:cubicBezTo>
                  <a:pt x="1746" y="2449"/>
                  <a:pt x="1683" y="2451"/>
                  <a:pt x="1623" y="2449"/>
                </a:cubicBezTo>
                <a:cubicBezTo>
                  <a:pt x="1471" y="2444"/>
                  <a:pt x="1304" y="2449"/>
                  <a:pt x="1147" y="2456"/>
                </a:cubicBezTo>
                <a:cubicBezTo>
                  <a:pt x="1110" y="2456"/>
                  <a:pt x="1080" y="2470"/>
                  <a:pt x="1057" y="2472"/>
                </a:cubicBezTo>
                <a:cubicBezTo>
                  <a:pt x="1048" y="2474"/>
                  <a:pt x="1036" y="2467"/>
                  <a:pt x="1027" y="2467"/>
                </a:cubicBezTo>
                <a:cubicBezTo>
                  <a:pt x="997" y="2467"/>
                  <a:pt x="967" y="2479"/>
                  <a:pt x="937" y="2474"/>
                </a:cubicBezTo>
                <a:cubicBezTo>
                  <a:pt x="912" y="2451"/>
                  <a:pt x="944" y="2403"/>
                  <a:pt x="976" y="2401"/>
                </a:cubicBezTo>
                <a:cubicBezTo>
                  <a:pt x="960" y="2382"/>
                  <a:pt x="976" y="2354"/>
                  <a:pt x="995" y="2345"/>
                </a:cubicBezTo>
                <a:cubicBezTo>
                  <a:pt x="988" y="2338"/>
                  <a:pt x="983" y="2327"/>
                  <a:pt x="970" y="2327"/>
                </a:cubicBezTo>
                <a:cubicBezTo>
                  <a:pt x="884" y="2414"/>
                  <a:pt x="681" y="2426"/>
                  <a:pt x="586" y="2338"/>
                </a:cubicBezTo>
                <a:cubicBezTo>
                  <a:pt x="575" y="2361"/>
                  <a:pt x="526" y="2331"/>
                  <a:pt x="515" y="2334"/>
                </a:cubicBezTo>
                <a:cubicBezTo>
                  <a:pt x="480" y="2343"/>
                  <a:pt x="420" y="2334"/>
                  <a:pt x="360" y="2338"/>
                </a:cubicBezTo>
                <a:cubicBezTo>
                  <a:pt x="339" y="2338"/>
                  <a:pt x="318" y="2336"/>
                  <a:pt x="297" y="2338"/>
                </a:cubicBezTo>
                <a:cubicBezTo>
                  <a:pt x="258" y="2341"/>
                  <a:pt x="219" y="2348"/>
                  <a:pt x="187" y="2345"/>
                </a:cubicBezTo>
                <a:cubicBezTo>
                  <a:pt x="147" y="2345"/>
                  <a:pt x="145" y="2343"/>
                  <a:pt x="108" y="2357"/>
                </a:cubicBezTo>
                <a:cubicBezTo>
                  <a:pt x="64" y="2375"/>
                  <a:pt x="39" y="2394"/>
                  <a:pt x="27" y="2440"/>
                </a:cubicBezTo>
                <a:cubicBezTo>
                  <a:pt x="25" y="2454"/>
                  <a:pt x="25" y="2472"/>
                  <a:pt x="27" y="2484"/>
                </a:cubicBezTo>
                <a:cubicBezTo>
                  <a:pt x="80" y="2511"/>
                  <a:pt x="138" y="2497"/>
                  <a:pt x="200" y="2502"/>
                </a:cubicBezTo>
                <a:cubicBezTo>
                  <a:pt x="244" y="2504"/>
                  <a:pt x="288" y="2511"/>
                  <a:pt x="337" y="2514"/>
                </a:cubicBezTo>
                <a:cubicBezTo>
                  <a:pt x="420" y="2516"/>
                  <a:pt x="508" y="2530"/>
                  <a:pt x="588" y="2525"/>
                </a:cubicBezTo>
                <a:cubicBezTo>
                  <a:pt x="702" y="2516"/>
                  <a:pt x="822" y="2516"/>
                  <a:pt x="935" y="2532"/>
                </a:cubicBezTo>
                <a:cubicBezTo>
                  <a:pt x="1152" y="2564"/>
                  <a:pt x="1404" y="2539"/>
                  <a:pt x="1623" y="2537"/>
                </a:cubicBezTo>
                <a:cubicBezTo>
                  <a:pt x="1685" y="2534"/>
                  <a:pt x="1748" y="2548"/>
                  <a:pt x="1803" y="2548"/>
                </a:cubicBezTo>
                <a:cubicBezTo>
                  <a:pt x="1942" y="2548"/>
                  <a:pt x="2080" y="2537"/>
                  <a:pt x="2231" y="2537"/>
                </a:cubicBezTo>
                <a:cubicBezTo>
                  <a:pt x="2381" y="2534"/>
                  <a:pt x="2531" y="2511"/>
                  <a:pt x="2679" y="2509"/>
                </a:cubicBezTo>
                <a:cubicBezTo>
                  <a:pt x="2704" y="2509"/>
                  <a:pt x="2732" y="2516"/>
                  <a:pt x="2757" y="2516"/>
                </a:cubicBezTo>
                <a:cubicBezTo>
                  <a:pt x="2822" y="2516"/>
                  <a:pt x="2884" y="2504"/>
                  <a:pt x="2949" y="2497"/>
                </a:cubicBezTo>
                <a:cubicBezTo>
                  <a:pt x="3032" y="2491"/>
                  <a:pt x="3120" y="2495"/>
                  <a:pt x="3205" y="2495"/>
                </a:cubicBezTo>
                <a:cubicBezTo>
                  <a:pt x="3254" y="2495"/>
                  <a:pt x="3304" y="2484"/>
                  <a:pt x="3348" y="2486"/>
                </a:cubicBezTo>
                <a:cubicBezTo>
                  <a:pt x="3411" y="2491"/>
                  <a:pt x="3471" y="2504"/>
                  <a:pt x="3531" y="2484"/>
                </a:cubicBezTo>
                <a:cubicBezTo>
                  <a:pt x="3535" y="2474"/>
                  <a:pt x="3547" y="2470"/>
                  <a:pt x="3554" y="2461"/>
                </a:cubicBezTo>
                <a:cubicBezTo>
                  <a:pt x="3568" y="2421"/>
                  <a:pt x="3575" y="2364"/>
                  <a:pt x="3542" y="2322"/>
                </a:cubicBezTo>
                <a:cubicBezTo>
                  <a:pt x="3531" y="2324"/>
                  <a:pt x="3522" y="2299"/>
                  <a:pt x="3517" y="2311"/>
                </a:cubicBezTo>
                <a:cubicBezTo>
                  <a:pt x="3522" y="2343"/>
                  <a:pt x="3512" y="2368"/>
                  <a:pt x="3522" y="2391"/>
                </a:cubicBezTo>
                <a:cubicBezTo>
                  <a:pt x="3498" y="2428"/>
                  <a:pt x="3448" y="2454"/>
                  <a:pt x="3404" y="2461"/>
                </a:cubicBezTo>
                <a:cubicBezTo>
                  <a:pt x="3376" y="2465"/>
                  <a:pt x="3351" y="2433"/>
                  <a:pt x="3318" y="2424"/>
                </a:cubicBezTo>
                <a:cubicBezTo>
                  <a:pt x="3311" y="2410"/>
                  <a:pt x="3295" y="2408"/>
                  <a:pt x="3293" y="2391"/>
                </a:cubicBezTo>
                <a:cubicBezTo>
                  <a:pt x="3286" y="2354"/>
                  <a:pt x="3286" y="2336"/>
                  <a:pt x="3284" y="2299"/>
                </a:cubicBezTo>
                <a:cubicBezTo>
                  <a:pt x="3249" y="2294"/>
                  <a:pt x="3233" y="2318"/>
                  <a:pt x="3207" y="2338"/>
                </a:cubicBezTo>
                <a:cubicBezTo>
                  <a:pt x="3182" y="2359"/>
                  <a:pt x="3164" y="2380"/>
                  <a:pt x="3154" y="2403"/>
                </a:cubicBezTo>
                <a:cubicBezTo>
                  <a:pt x="3134" y="2410"/>
                  <a:pt x="3113" y="2440"/>
                  <a:pt x="3087" y="2421"/>
                </a:cubicBezTo>
                <a:cubicBezTo>
                  <a:pt x="3030" y="2474"/>
                  <a:pt x="2935" y="2424"/>
                  <a:pt x="2933" y="2361"/>
                </a:cubicBezTo>
                <a:cubicBezTo>
                  <a:pt x="2898" y="2394"/>
                  <a:pt x="2861" y="2401"/>
                  <a:pt x="2799" y="2396"/>
                </a:cubicBezTo>
                <a:cubicBezTo>
                  <a:pt x="2780" y="2373"/>
                  <a:pt x="2750" y="2364"/>
                  <a:pt x="2743" y="2331"/>
                </a:cubicBezTo>
                <a:cubicBezTo>
                  <a:pt x="2757" y="2324"/>
                  <a:pt x="2755" y="2308"/>
                  <a:pt x="2764" y="2294"/>
                </a:cubicBezTo>
                <a:cubicBezTo>
                  <a:pt x="2704" y="2297"/>
                  <a:pt x="2651" y="2292"/>
                  <a:pt x="2589" y="2294"/>
                </a:cubicBezTo>
                <a:cubicBezTo>
                  <a:pt x="2598" y="2336"/>
                  <a:pt x="2526" y="2371"/>
                  <a:pt x="2522" y="2410"/>
                </a:cubicBezTo>
                <a:moveTo>
                  <a:pt x="2799" y="2297"/>
                </a:moveTo>
                <a:cubicBezTo>
                  <a:pt x="2806" y="2297"/>
                  <a:pt x="2801" y="2308"/>
                  <a:pt x="2803" y="2315"/>
                </a:cubicBezTo>
                <a:cubicBezTo>
                  <a:pt x="2799" y="2313"/>
                  <a:pt x="2796" y="2308"/>
                  <a:pt x="2794" y="2315"/>
                </a:cubicBezTo>
                <a:cubicBezTo>
                  <a:pt x="2799" y="2318"/>
                  <a:pt x="2806" y="2331"/>
                  <a:pt x="2794" y="2322"/>
                </a:cubicBezTo>
                <a:cubicBezTo>
                  <a:pt x="2796" y="2341"/>
                  <a:pt x="2801" y="2357"/>
                  <a:pt x="2822" y="2364"/>
                </a:cubicBezTo>
                <a:cubicBezTo>
                  <a:pt x="2859" y="2373"/>
                  <a:pt x="2900" y="2341"/>
                  <a:pt x="2907" y="2318"/>
                </a:cubicBezTo>
                <a:cubicBezTo>
                  <a:pt x="2866" y="2327"/>
                  <a:pt x="2838" y="2274"/>
                  <a:pt x="2799" y="2297"/>
                </a:cubicBezTo>
                <a:moveTo>
                  <a:pt x="2960" y="2366"/>
                </a:moveTo>
                <a:cubicBezTo>
                  <a:pt x="2974" y="2403"/>
                  <a:pt x="3018" y="2426"/>
                  <a:pt x="3067" y="2410"/>
                </a:cubicBezTo>
                <a:cubicBezTo>
                  <a:pt x="3090" y="2384"/>
                  <a:pt x="3104" y="2350"/>
                  <a:pt x="3113" y="2311"/>
                </a:cubicBezTo>
                <a:cubicBezTo>
                  <a:pt x="3069" y="2315"/>
                  <a:pt x="3046" y="2311"/>
                  <a:pt x="3004" y="2297"/>
                </a:cubicBezTo>
                <a:cubicBezTo>
                  <a:pt x="2993" y="2304"/>
                  <a:pt x="2981" y="2299"/>
                  <a:pt x="2974" y="2292"/>
                </a:cubicBezTo>
                <a:cubicBezTo>
                  <a:pt x="2965" y="2318"/>
                  <a:pt x="2965" y="2338"/>
                  <a:pt x="2960" y="2366"/>
                </a:cubicBezTo>
                <a:moveTo>
                  <a:pt x="3138" y="2297"/>
                </a:moveTo>
                <a:cubicBezTo>
                  <a:pt x="3150" y="2322"/>
                  <a:pt x="3117" y="2348"/>
                  <a:pt x="3134" y="2373"/>
                </a:cubicBezTo>
                <a:cubicBezTo>
                  <a:pt x="3161" y="2350"/>
                  <a:pt x="3191" y="2327"/>
                  <a:pt x="3217" y="2304"/>
                </a:cubicBezTo>
                <a:cubicBezTo>
                  <a:pt x="3196" y="2292"/>
                  <a:pt x="3164" y="2297"/>
                  <a:pt x="3138" y="2297"/>
                </a:cubicBezTo>
                <a:moveTo>
                  <a:pt x="1475" y="2357"/>
                </a:moveTo>
                <a:cubicBezTo>
                  <a:pt x="1510" y="2359"/>
                  <a:pt x="1540" y="2348"/>
                  <a:pt x="1561" y="2345"/>
                </a:cubicBezTo>
                <a:cubicBezTo>
                  <a:pt x="1568" y="2348"/>
                  <a:pt x="1570" y="2343"/>
                  <a:pt x="1561" y="2343"/>
                </a:cubicBezTo>
                <a:cubicBezTo>
                  <a:pt x="1528" y="2322"/>
                  <a:pt x="1464" y="2308"/>
                  <a:pt x="1415" y="2306"/>
                </a:cubicBezTo>
                <a:cubicBezTo>
                  <a:pt x="1330" y="2299"/>
                  <a:pt x="1261" y="2301"/>
                  <a:pt x="1194" y="2304"/>
                </a:cubicBezTo>
                <a:cubicBezTo>
                  <a:pt x="1133" y="2304"/>
                  <a:pt x="1057" y="2294"/>
                  <a:pt x="1004" y="2318"/>
                </a:cubicBezTo>
                <a:cubicBezTo>
                  <a:pt x="1013" y="2329"/>
                  <a:pt x="1016" y="2350"/>
                  <a:pt x="1032" y="2354"/>
                </a:cubicBezTo>
                <a:cubicBezTo>
                  <a:pt x="1053" y="2361"/>
                  <a:pt x="1117" y="2331"/>
                  <a:pt x="1115" y="2378"/>
                </a:cubicBezTo>
                <a:cubicBezTo>
                  <a:pt x="1085" y="2382"/>
                  <a:pt x="997" y="2354"/>
                  <a:pt x="997" y="2401"/>
                </a:cubicBezTo>
                <a:cubicBezTo>
                  <a:pt x="1101" y="2391"/>
                  <a:pt x="1221" y="2378"/>
                  <a:pt x="1332" y="2378"/>
                </a:cubicBezTo>
                <a:cubicBezTo>
                  <a:pt x="1390" y="2378"/>
                  <a:pt x="1459" y="2401"/>
                  <a:pt x="1501" y="2378"/>
                </a:cubicBezTo>
                <a:cubicBezTo>
                  <a:pt x="1482" y="2375"/>
                  <a:pt x="1461" y="2378"/>
                  <a:pt x="1443" y="2375"/>
                </a:cubicBezTo>
                <a:cubicBezTo>
                  <a:pt x="1422" y="2371"/>
                  <a:pt x="1394" y="2364"/>
                  <a:pt x="1383" y="2350"/>
                </a:cubicBezTo>
                <a:cubicBezTo>
                  <a:pt x="1413" y="2352"/>
                  <a:pt x="1443" y="2357"/>
                  <a:pt x="1475" y="2357"/>
                </a:cubicBezTo>
                <a:moveTo>
                  <a:pt x="3311" y="2327"/>
                </a:moveTo>
                <a:cubicBezTo>
                  <a:pt x="3309" y="2343"/>
                  <a:pt x="3325" y="2364"/>
                  <a:pt x="3321" y="2375"/>
                </a:cubicBezTo>
                <a:cubicBezTo>
                  <a:pt x="3337" y="2435"/>
                  <a:pt x="3404" y="2442"/>
                  <a:pt x="3448" y="2417"/>
                </a:cubicBezTo>
                <a:cubicBezTo>
                  <a:pt x="3455" y="2414"/>
                  <a:pt x="3473" y="2410"/>
                  <a:pt x="3480" y="2401"/>
                </a:cubicBezTo>
                <a:cubicBezTo>
                  <a:pt x="3492" y="2375"/>
                  <a:pt x="3494" y="2345"/>
                  <a:pt x="3492" y="2322"/>
                </a:cubicBezTo>
                <a:cubicBezTo>
                  <a:pt x="3445" y="2345"/>
                  <a:pt x="3360" y="2354"/>
                  <a:pt x="3311" y="2327"/>
                </a:cubicBezTo>
                <a:moveTo>
                  <a:pt x="1561" y="2375"/>
                </a:moveTo>
                <a:cubicBezTo>
                  <a:pt x="1545" y="2380"/>
                  <a:pt x="1538" y="2401"/>
                  <a:pt x="1521" y="2408"/>
                </a:cubicBezTo>
                <a:cubicBezTo>
                  <a:pt x="1455" y="2421"/>
                  <a:pt x="1362" y="2401"/>
                  <a:pt x="1274" y="2401"/>
                </a:cubicBezTo>
                <a:cubicBezTo>
                  <a:pt x="1233" y="2401"/>
                  <a:pt x="1182" y="2410"/>
                  <a:pt x="1136" y="2412"/>
                </a:cubicBezTo>
                <a:cubicBezTo>
                  <a:pt x="1113" y="2414"/>
                  <a:pt x="1090" y="2412"/>
                  <a:pt x="1067" y="2412"/>
                </a:cubicBezTo>
                <a:cubicBezTo>
                  <a:pt x="1050" y="2412"/>
                  <a:pt x="1034" y="2419"/>
                  <a:pt x="1018" y="2421"/>
                </a:cubicBezTo>
                <a:cubicBezTo>
                  <a:pt x="1000" y="2421"/>
                  <a:pt x="967" y="2412"/>
                  <a:pt x="963" y="2438"/>
                </a:cubicBezTo>
                <a:cubicBezTo>
                  <a:pt x="1150" y="2442"/>
                  <a:pt x="1371" y="2410"/>
                  <a:pt x="1570" y="2428"/>
                </a:cubicBezTo>
                <a:cubicBezTo>
                  <a:pt x="1565" y="2417"/>
                  <a:pt x="1542" y="2410"/>
                  <a:pt x="1552" y="2391"/>
                </a:cubicBezTo>
                <a:cubicBezTo>
                  <a:pt x="1579" y="2394"/>
                  <a:pt x="1584" y="2419"/>
                  <a:pt x="1618" y="2414"/>
                </a:cubicBezTo>
                <a:cubicBezTo>
                  <a:pt x="1625" y="2405"/>
                  <a:pt x="1639" y="2403"/>
                  <a:pt x="1637" y="2387"/>
                </a:cubicBezTo>
                <a:cubicBezTo>
                  <a:pt x="1614" y="2382"/>
                  <a:pt x="1588" y="2366"/>
                  <a:pt x="1561" y="2375"/>
                </a:cubicBezTo>
                <a:moveTo>
                  <a:pt x="2078" y="2424"/>
                </a:moveTo>
                <a:cubicBezTo>
                  <a:pt x="2032" y="2421"/>
                  <a:pt x="1986" y="2401"/>
                  <a:pt x="1942" y="2396"/>
                </a:cubicBezTo>
                <a:cubicBezTo>
                  <a:pt x="1838" y="2382"/>
                  <a:pt x="1750" y="2387"/>
                  <a:pt x="1674" y="2396"/>
                </a:cubicBezTo>
                <a:cubicBezTo>
                  <a:pt x="1665" y="2403"/>
                  <a:pt x="1649" y="2421"/>
                  <a:pt x="1651" y="2433"/>
                </a:cubicBezTo>
                <a:cubicBezTo>
                  <a:pt x="1803" y="2417"/>
                  <a:pt x="1930" y="2449"/>
                  <a:pt x="2092" y="2426"/>
                </a:cubicBezTo>
                <a:cubicBezTo>
                  <a:pt x="2108" y="2435"/>
                  <a:pt x="2131" y="2442"/>
                  <a:pt x="2147" y="2428"/>
                </a:cubicBezTo>
                <a:cubicBezTo>
                  <a:pt x="2127" y="2412"/>
                  <a:pt x="2104" y="2426"/>
                  <a:pt x="2078" y="2424"/>
                </a:cubicBezTo>
              </a:path>
              <a:path w="3614" h="2578">
                <a:moveTo>
                  <a:pt x="2880" y="2157"/>
                </a:moveTo>
                <a:cubicBezTo>
                  <a:pt x="2900" y="2074"/>
                  <a:pt x="2934" y="1998"/>
                  <a:pt x="2946" y="1912"/>
                </a:cubicBezTo>
                <a:cubicBezTo>
                  <a:pt x="2953" y="1889"/>
                  <a:pt x="2987" y="1882"/>
                  <a:pt x="3005" y="1900"/>
                </a:cubicBezTo>
                <a:cubicBezTo>
                  <a:pt x="3016" y="1926"/>
                  <a:pt x="2996" y="1930"/>
                  <a:pt x="2984" y="1965"/>
                </a:cubicBezTo>
                <a:cubicBezTo>
                  <a:pt x="2980" y="1984"/>
                  <a:pt x="2980" y="2007"/>
                  <a:pt x="2973" y="2028"/>
                </a:cubicBezTo>
                <a:cubicBezTo>
                  <a:pt x="2966" y="2055"/>
                  <a:pt x="2946" y="2083"/>
                  <a:pt x="2943" y="2109"/>
                </a:cubicBezTo>
                <a:cubicBezTo>
                  <a:pt x="2941" y="2120"/>
                  <a:pt x="2948" y="2134"/>
                  <a:pt x="2946" y="2143"/>
                </a:cubicBezTo>
                <a:cubicBezTo>
                  <a:pt x="2946" y="2148"/>
                  <a:pt x="2939" y="2146"/>
                  <a:pt x="2937" y="2148"/>
                </a:cubicBezTo>
                <a:cubicBezTo>
                  <a:pt x="2937" y="2150"/>
                  <a:pt x="2941" y="2155"/>
                  <a:pt x="2939" y="2157"/>
                </a:cubicBezTo>
                <a:cubicBezTo>
                  <a:pt x="2930" y="2174"/>
                  <a:pt x="2898" y="2178"/>
                  <a:pt x="2880" y="2157"/>
                </a:cubicBezTo>
              </a:path>
            </a:pathLst>
          </a:custGeom>
          <a:solidFill>
            <a:srgbClr val="196DAB">
              <a:alpha val="100000"/>
            </a:srgbClr>
          </a:solidFill>
          <a:ln cap="flat">
            <a:noFill/>
            <a:prstDash val="solid"/>
            <a:miter lim="0"/>
          </a:ln>
        </p:spPr>
        <p:txBody>
          <a:bodyPr rtlCol="0"/>
          <a:lstStyle/>
          <a:p>
            <a:pPr algn="ctr"/>
            <a:endParaRPr lang="zh-CN" altLang="en-US"/>
          </a:p>
        </p:txBody>
      </p:sp>
      <p:grpSp>
        <p:nvGrpSpPr>
          <p:cNvPr id="4" name="group 4"/>
          <p:cNvGrpSpPr/>
          <p:nvPr/>
        </p:nvGrpSpPr>
        <p:grpSpPr>
          <a:xfrm rot="21600000">
            <a:off x="5226430" y="2776557"/>
            <a:ext cx="5644896" cy="587926"/>
            <a:chOff x="0" y="0"/>
            <a:chExt cx="5644896" cy="587926"/>
          </a:xfrm>
        </p:grpSpPr>
        <p:pic>
          <p:nvPicPr>
            <p:cNvPr id="18" name="picture 18"/>
            <p:cNvPicPr>
              <a:picLocks noChangeAspect="1"/>
            </p:cNvPicPr>
            <p:nvPr/>
          </p:nvPicPr>
          <p:blipFill>
            <a:blip r:embed="rId1"/>
            <a:stretch>
              <a:fillRect/>
            </a:stretch>
          </p:blipFill>
          <p:spPr>
            <a:xfrm rot="21600000">
              <a:off x="0" y="0"/>
              <a:ext cx="5644896" cy="587926"/>
            </a:xfrm>
            <a:prstGeom prst="rect">
              <a:avLst/>
            </a:prstGeom>
          </p:spPr>
        </p:pic>
        <p:sp>
          <p:nvSpPr>
            <p:cNvPr id="19" name="textbox 19"/>
            <p:cNvSpPr/>
            <p:nvPr/>
          </p:nvSpPr>
          <p:spPr>
            <a:xfrm>
              <a:off x="-12700" y="-12700"/>
              <a:ext cx="5670550" cy="685800"/>
            </a:xfrm>
            <a:prstGeom prst="rect">
              <a:avLst/>
            </a:prstGeom>
          </p:spPr>
          <p:txBody>
            <a:bodyPr vert="horz" wrap="square" lIns="0" tIns="0" rIns="0" bIns="0"/>
            <a:lstStyle/>
            <a:p>
              <a:pPr algn="l" rtl="0" eaLnBrk="0">
                <a:lnSpc>
                  <a:spcPct val="127000"/>
                </a:lnSpc>
              </a:pPr>
              <a:endParaRPr lang="en-US" altLang="en-US" sz="1000" dirty="0"/>
            </a:p>
            <a:p>
              <a:pPr algn="l" rtl="0" eaLnBrk="0">
                <a:lnSpc>
                  <a:spcPct val="6000"/>
                </a:lnSpc>
              </a:pPr>
              <a:endParaRPr lang="en-US" altLang="en-US" sz="100" dirty="0"/>
            </a:p>
            <a:p>
              <a:pPr marL="146685" algn="l" rtl="0" eaLnBrk="0">
                <a:lnSpc>
                  <a:spcPct val="77000"/>
                </a:lnSpc>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问题定义</a:t>
              </a:r>
              <a:endParaRPr sz="2500" b="1" spc="60" dirty="0">
                <a:solidFill>
                  <a:srgbClr val="196DAB">
                    <a:alpha val="100000"/>
                  </a:srgbClr>
                </a:solidFill>
                <a:latin typeface="Times New Roman" panose="02020603050405020304"/>
                <a:ea typeface="Times New Roman" panose="02020603050405020304"/>
                <a:cs typeface="Times New Roman" panose="02020603050405020304"/>
              </a:endParaRPr>
            </a:p>
            <a:p>
              <a:pPr marL="146685" algn="l" rtl="0" eaLnBrk="0">
                <a:lnSpc>
                  <a:spcPct val="77000"/>
                </a:lnSpc>
              </a:pPr>
              <a:endParaRPr lang="en-US" altLang="en-US" sz="2500" dirty="0"/>
            </a:p>
          </p:txBody>
        </p:sp>
      </p:grpSp>
      <p:grpSp>
        <p:nvGrpSpPr>
          <p:cNvPr id="8" name="group 8"/>
          <p:cNvGrpSpPr/>
          <p:nvPr/>
        </p:nvGrpSpPr>
        <p:grpSpPr>
          <a:xfrm rot="21600000">
            <a:off x="5234685" y="5095100"/>
            <a:ext cx="5641848" cy="586752"/>
            <a:chOff x="0" y="0"/>
            <a:chExt cx="5641848" cy="586752"/>
          </a:xfrm>
        </p:grpSpPr>
        <p:pic>
          <p:nvPicPr>
            <p:cNvPr id="22" name="picture 22"/>
            <p:cNvPicPr>
              <a:picLocks noChangeAspect="1"/>
            </p:cNvPicPr>
            <p:nvPr/>
          </p:nvPicPr>
          <p:blipFill>
            <a:blip r:embed="rId2"/>
            <a:stretch>
              <a:fillRect/>
            </a:stretch>
          </p:blipFill>
          <p:spPr>
            <a:xfrm rot="21600000">
              <a:off x="0" y="0"/>
              <a:ext cx="5641848" cy="586752"/>
            </a:xfrm>
            <a:prstGeom prst="rect">
              <a:avLst/>
            </a:prstGeom>
          </p:spPr>
        </p:pic>
        <p:sp>
          <p:nvSpPr>
            <p:cNvPr id="23" name="textbox 23"/>
            <p:cNvSpPr/>
            <p:nvPr/>
          </p:nvSpPr>
          <p:spPr>
            <a:xfrm>
              <a:off x="-12700" y="-12700"/>
              <a:ext cx="5667375" cy="683894"/>
            </a:xfrm>
            <a:prstGeom prst="rect">
              <a:avLst/>
            </a:prstGeom>
          </p:spPr>
          <p:txBody>
            <a:bodyPr vert="horz" wrap="square" lIns="0" tIns="0" rIns="0" bIns="0"/>
            <a:lstStyle/>
            <a:p>
              <a:pPr algn="l" rtl="0" eaLnBrk="0">
                <a:lnSpc>
                  <a:spcPct val="121000"/>
                </a:lnSpc>
              </a:pPr>
              <a:endParaRPr lang="en-US" altLang="en-US" sz="1000" dirty="0"/>
            </a:p>
            <a:p>
              <a:pPr algn="l" rtl="0" eaLnBrk="0">
                <a:lnSpc>
                  <a:spcPct val="7000"/>
                </a:lnSpc>
              </a:pPr>
              <a:endParaRPr lang="en-US" altLang="en-US" sz="100" dirty="0"/>
            </a:p>
            <a:p>
              <a:pPr marL="144145" algn="l" rtl="0" eaLnBrk="0">
                <a:lnSpc>
                  <a:spcPct val="79000"/>
                </a:lnSpc>
                <a:spcBef>
                  <a:spcPts val="0"/>
                </a:spcBef>
                <a:buClrTx/>
                <a:buSzTx/>
                <a:buFontTx/>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结论</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展望</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10" name="group 10"/>
          <p:cNvGrpSpPr/>
          <p:nvPr/>
        </p:nvGrpSpPr>
        <p:grpSpPr>
          <a:xfrm rot="21600000">
            <a:off x="5234685" y="3576573"/>
            <a:ext cx="5641848" cy="586359"/>
            <a:chOff x="0" y="0"/>
            <a:chExt cx="5641848" cy="586359"/>
          </a:xfrm>
        </p:grpSpPr>
        <p:pic>
          <p:nvPicPr>
            <p:cNvPr id="24" name="picture 24"/>
            <p:cNvPicPr>
              <a:picLocks noChangeAspect="1"/>
            </p:cNvPicPr>
            <p:nvPr/>
          </p:nvPicPr>
          <p:blipFill>
            <a:blip r:embed="rId3"/>
            <a:stretch>
              <a:fillRect/>
            </a:stretch>
          </p:blipFill>
          <p:spPr>
            <a:xfrm rot="21600000">
              <a:off x="0" y="0"/>
              <a:ext cx="5641848" cy="586359"/>
            </a:xfrm>
            <a:prstGeom prst="rect">
              <a:avLst/>
            </a:prstGeom>
          </p:spPr>
        </p:pic>
        <p:sp>
          <p:nvSpPr>
            <p:cNvPr id="25" name="textbox 25"/>
            <p:cNvSpPr/>
            <p:nvPr/>
          </p:nvSpPr>
          <p:spPr>
            <a:xfrm>
              <a:off x="-12700" y="-12700"/>
              <a:ext cx="5667375" cy="620394"/>
            </a:xfrm>
            <a:prstGeom prst="rect">
              <a:avLst/>
            </a:prstGeom>
          </p:spPr>
          <p:txBody>
            <a:bodyPr vert="horz" wrap="square" lIns="0" tIns="0" rIns="0" bIns="0"/>
            <a:lstStyle/>
            <a:p>
              <a:pPr algn="l" rtl="0" eaLnBrk="0">
                <a:lnSpc>
                  <a:spcPct val="123000"/>
                </a:lnSpc>
              </a:pPr>
              <a:endParaRPr lang="en-US" altLang="en-US" sz="1000" dirty="0"/>
            </a:p>
            <a:p>
              <a:pPr marL="144145" algn="l" rtl="0" eaLnBrk="0">
                <a:lnSpc>
                  <a:spcPct val="79000"/>
                </a:lnSpc>
                <a:spcBef>
                  <a:spcPts val="0"/>
                </a:spcBef>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模型方法</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sp>
        <p:nvSpPr>
          <p:cNvPr id="29" name="textbox 29"/>
          <p:cNvSpPr/>
          <p:nvPr/>
        </p:nvSpPr>
        <p:spPr>
          <a:xfrm>
            <a:off x="1794480" y="286842"/>
            <a:ext cx="1805939" cy="893444"/>
          </a:xfrm>
          <a:prstGeom prst="rect">
            <a:avLst/>
          </a:prstGeom>
        </p:spPr>
        <p:txBody>
          <a:bodyPr vert="horz" wrap="square" lIns="0" tIns="0" rIns="0" bIns="0"/>
          <a:lstStyle/>
          <a:p>
            <a:pPr algn="l" rtl="0" eaLnBrk="0">
              <a:lnSpc>
                <a:spcPct val="134000"/>
              </a:lnSpc>
            </a:pPr>
            <a:endParaRPr lang="en-US" altLang="en-US" sz="1000" dirty="0"/>
          </a:p>
          <a:p>
            <a:pPr algn="l" rtl="0" eaLnBrk="0">
              <a:lnSpc>
                <a:spcPct val="9000"/>
              </a:lnSpc>
            </a:pPr>
            <a:endParaRPr lang="en-US" altLang="en-US" sz="100" dirty="0"/>
          </a:p>
          <a:p>
            <a:pPr marL="12700" algn="l" rtl="0" eaLnBrk="0">
              <a:lnSpc>
                <a:spcPct val="78000"/>
              </a:lnSpc>
            </a:pPr>
            <a:r>
              <a:rPr lang="zh-CN" sz="4300" b="1" spc="0" dirty="0">
                <a:solidFill>
                  <a:srgbClr val="595959">
                    <a:alpha val="100000"/>
                  </a:srgbClr>
                </a:solidFill>
                <a:latin typeface="Times New Roman" panose="02020603050405020304"/>
                <a:ea typeface="Times New Roman" panose="02020603050405020304"/>
                <a:cs typeface="Times New Roman" panose="02020603050405020304"/>
              </a:rPr>
              <a:t>目录</a:t>
            </a:r>
            <a:endParaRPr lang="zh-CN" sz="4300" b="1" spc="0" dirty="0">
              <a:solidFill>
                <a:srgbClr val="595959">
                  <a:alpha val="100000"/>
                </a:srgbClr>
              </a:solidFill>
              <a:latin typeface="Times New Roman" panose="02020603050405020304"/>
              <a:ea typeface="Times New Roman" panose="02020603050405020304"/>
              <a:cs typeface="Times New Roman" panose="02020603050405020304"/>
            </a:endParaRPr>
          </a:p>
        </p:txBody>
      </p:sp>
      <p:grpSp>
        <p:nvGrpSpPr>
          <p:cNvPr id="14" name="group 14"/>
          <p:cNvGrpSpPr/>
          <p:nvPr/>
        </p:nvGrpSpPr>
        <p:grpSpPr>
          <a:xfrm rot="21600000">
            <a:off x="4308983" y="2776557"/>
            <a:ext cx="850391" cy="587926"/>
            <a:chOff x="0" y="0"/>
            <a:chExt cx="850391" cy="587926"/>
          </a:xfrm>
        </p:grpSpPr>
        <p:pic>
          <p:nvPicPr>
            <p:cNvPr id="31" name="picture 31"/>
            <p:cNvPicPr>
              <a:picLocks noChangeAspect="1"/>
            </p:cNvPicPr>
            <p:nvPr/>
          </p:nvPicPr>
          <p:blipFill>
            <a:blip r:embed="rId4"/>
            <a:stretch>
              <a:fillRect/>
            </a:stretch>
          </p:blipFill>
          <p:spPr>
            <a:xfrm rot="21600000">
              <a:off x="0" y="0"/>
              <a:ext cx="850391" cy="587926"/>
            </a:xfrm>
            <a:prstGeom prst="rect">
              <a:avLst/>
            </a:prstGeom>
          </p:spPr>
        </p:pic>
        <p:sp>
          <p:nvSpPr>
            <p:cNvPr id="32" name="textbox 32"/>
            <p:cNvSpPr/>
            <p:nvPr/>
          </p:nvSpPr>
          <p:spPr>
            <a:xfrm>
              <a:off x="-12700" y="-12700"/>
              <a:ext cx="876300" cy="693419"/>
            </a:xfrm>
            <a:prstGeom prst="rect">
              <a:avLst/>
            </a:prstGeom>
          </p:spPr>
          <p:txBody>
            <a:bodyPr vert="horz" wrap="square" lIns="0" tIns="0" rIns="0" bIns="0"/>
            <a:lstStyle/>
            <a:p>
              <a:pPr algn="l" rtl="0" eaLnBrk="0">
                <a:lnSpc>
                  <a:spcPct val="137000"/>
                </a:lnSpc>
              </a:pPr>
              <a:endParaRPr lang="en-US" altLang="en-US" sz="1000" dirty="0"/>
            </a:p>
            <a:p>
              <a:pPr marL="437515" algn="l" rtl="0" eaLnBrk="0">
                <a:lnSpc>
                  <a:spcPct val="81000"/>
                </a:lnSpc>
                <a:spcBef>
                  <a:spcPts val="5"/>
                </a:spcBef>
              </a:pPr>
              <a:r>
                <a:rPr lang="en-US"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2</a:t>
              </a:r>
              <a:endParaRPr lang="en-US" altLang="en-US" sz="2500" dirty="0"/>
            </a:p>
          </p:txBody>
        </p:sp>
      </p:grpSp>
      <p:grpSp>
        <p:nvGrpSpPr>
          <p:cNvPr id="2" name="group 18"/>
          <p:cNvGrpSpPr/>
          <p:nvPr/>
        </p:nvGrpSpPr>
        <p:grpSpPr>
          <a:xfrm rot="21600000">
            <a:off x="4317238" y="5095100"/>
            <a:ext cx="847344" cy="586752"/>
            <a:chOff x="0" y="0"/>
            <a:chExt cx="847344" cy="586752"/>
          </a:xfrm>
        </p:grpSpPr>
        <p:pic>
          <p:nvPicPr>
            <p:cNvPr id="35" name="picture 35"/>
            <p:cNvPicPr>
              <a:picLocks noChangeAspect="1"/>
            </p:cNvPicPr>
            <p:nvPr/>
          </p:nvPicPr>
          <p:blipFill>
            <a:blip r:embed="rId5"/>
            <a:stretch>
              <a:fillRect/>
            </a:stretch>
          </p:blipFill>
          <p:spPr>
            <a:xfrm rot="21600000">
              <a:off x="0" y="0"/>
              <a:ext cx="847344" cy="586752"/>
            </a:xfrm>
            <a:prstGeom prst="rect">
              <a:avLst/>
            </a:prstGeom>
          </p:spPr>
        </p:pic>
        <p:sp>
          <p:nvSpPr>
            <p:cNvPr id="36" name="textbox 36"/>
            <p:cNvSpPr/>
            <p:nvPr/>
          </p:nvSpPr>
          <p:spPr>
            <a:xfrm>
              <a:off x="-12700" y="-12700"/>
              <a:ext cx="873125" cy="69088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9000"/>
                </a:lnSpc>
              </a:pPr>
              <a:endParaRPr lang="en-US" altLang="en-US" sz="100" dirty="0"/>
            </a:p>
            <a:p>
              <a:pPr marL="428625" algn="l" rtl="0" eaLnBrk="0">
                <a:lnSpc>
                  <a:spcPct val="79000"/>
                </a:lnSpc>
              </a:pPr>
              <a:r>
                <a:rPr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5</a:t>
              </a:r>
              <a:endParaRPr lang="en-US" altLang="en-US" sz="2500" dirty="0"/>
            </a:p>
          </p:txBody>
        </p:sp>
      </p:grpSp>
      <p:grpSp>
        <p:nvGrpSpPr>
          <p:cNvPr id="3" name="group 20"/>
          <p:cNvGrpSpPr/>
          <p:nvPr/>
        </p:nvGrpSpPr>
        <p:grpSpPr>
          <a:xfrm rot="21600000">
            <a:off x="4317238" y="3576573"/>
            <a:ext cx="847344" cy="586359"/>
            <a:chOff x="0" y="0"/>
            <a:chExt cx="847344" cy="586359"/>
          </a:xfrm>
        </p:grpSpPr>
        <p:pic>
          <p:nvPicPr>
            <p:cNvPr id="37" name="picture 37"/>
            <p:cNvPicPr>
              <a:picLocks noChangeAspect="1"/>
            </p:cNvPicPr>
            <p:nvPr/>
          </p:nvPicPr>
          <p:blipFill>
            <a:blip r:embed="rId6"/>
            <a:stretch>
              <a:fillRect/>
            </a:stretch>
          </p:blipFill>
          <p:spPr>
            <a:xfrm rot="21600000">
              <a:off x="0" y="0"/>
              <a:ext cx="847344" cy="586359"/>
            </a:xfrm>
            <a:prstGeom prst="rect">
              <a:avLst/>
            </a:prstGeom>
          </p:spPr>
        </p:pic>
        <p:sp>
          <p:nvSpPr>
            <p:cNvPr id="38" name="textbox 38"/>
            <p:cNvSpPr/>
            <p:nvPr/>
          </p:nvSpPr>
          <p:spPr>
            <a:xfrm>
              <a:off x="-12700" y="-12700"/>
              <a:ext cx="873125" cy="695959"/>
            </a:xfrm>
            <a:prstGeom prst="rect">
              <a:avLst/>
            </a:prstGeom>
          </p:spPr>
          <p:txBody>
            <a:bodyPr vert="horz" wrap="square" lIns="0" tIns="0" rIns="0" bIns="0"/>
            <a:lstStyle/>
            <a:p>
              <a:pPr algn="l" rtl="0" eaLnBrk="0">
                <a:lnSpc>
                  <a:spcPct val="138000"/>
                </a:lnSpc>
              </a:pPr>
              <a:endParaRPr lang="en-US" altLang="en-US" sz="1000" dirty="0"/>
            </a:p>
            <a:p>
              <a:pPr algn="l" rtl="0" eaLnBrk="0">
                <a:lnSpc>
                  <a:spcPct val="9000"/>
                </a:lnSpc>
              </a:pPr>
              <a:endParaRPr lang="en-US" altLang="en-US" sz="100" dirty="0"/>
            </a:p>
            <a:p>
              <a:pPr marL="427355" algn="l" rtl="0" eaLnBrk="0">
                <a:lnSpc>
                  <a:spcPct val="81000"/>
                </a:lnSpc>
              </a:pPr>
              <a:r>
                <a:rPr lang="en-US" sz="2500" spc="1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3</a:t>
              </a:r>
              <a:endParaRPr lang="en-US" altLang="en-US" sz="2500" dirty="0"/>
            </a:p>
          </p:txBody>
        </p:sp>
      </p:grpSp>
      <p:pic>
        <p:nvPicPr>
          <p:cNvPr id="9" name="picture 30"/>
          <p:cNvPicPr>
            <a:picLocks noChangeAspect="1"/>
          </p:cNvPicPr>
          <p:nvPr>
            <p:custDataLst>
              <p:tags r:id="rId7"/>
            </p:custDataLst>
          </p:nvPr>
        </p:nvPicPr>
        <p:blipFill>
          <a:blip r:embed="rId8"/>
          <a:stretch>
            <a:fillRect/>
          </a:stretch>
        </p:blipFill>
        <p:spPr>
          <a:xfrm rot="21600000">
            <a:off x="10604372" y="287147"/>
            <a:ext cx="1030223" cy="1033272"/>
          </a:xfrm>
          <a:prstGeom prst="rect">
            <a:avLst/>
          </a:prstGeom>
        </p:spPr>
      </p:pic>
      <p:pic>
        <p:nvPicPr>
          <p:cNvPr id="15" name="picture 13"/>
          <p:cNvPicPr>
            <a:picLocks noChangeAspect="1"/>
          </p:cNvPicPr>
          <p:nvPr>
            <p:custDataLst>
              <p:tags r:id="rId9"/>
            </p:custDataLst>
          </p:nvPr>
        </p:nvPicPr>
        <p:blipFill>
          <a:blip r:embed="rId10"/>
          <a:srcRect t="7905"/>
          <a:stretch>
            <a:fillRect/>
          </a:stretch>
        </p:blipFill>
        <p:spPr>
          <a:xfrm rot="21600000">
            <a:off x="436880" y="108585"/>
            <a:ext cx="1357630" cy="1250315"/>
          </a:xfrm>
          <a:prstGeom prst="rect">
            <a:avLst/>
          </a:prstGeom>
        </p:spPr>
      </p:pic>
      <p:grpSp>
        <p:nvGrpSpPr>
          <p:cNvPr id="48" name="group 12"/>
          <p:cNvGrpSpPr/>
          <p:nvPr/>
        </p:nvGrpSpPr>
        <p:grpSpPr>
          <a:xfrm rot="21600000">
            <a:off x="5227752" y="4348100"/>
            <a:ext cx="5640387" cy="565150"/>
            <a:chOff x="0" y="0"/>
            <a:chExt cx="5640387" cy="565150"/>
          </a:xfrm>
        </p:grpSpPr>
        <p:pic>
          <p:nvPicPr>
            <p:cNvPr id="49" name="picture 26"/>
            <p:cNvPicPr>
              <a:picLocks noChangeAspect="1"/>
            </p:cNvPicPr>
            <p:nvPr>
              <p:custDataLst>
                <p:tags r:id="rId11"/>
              </p:custDataLst>
            </p:nvPr>
          </p:nvPicPr>
          <p:blipFill>
            <a:blip r:embed="rId12"/>
            <a:stretch>
              <a:fillRect/>
            </a:stretch>
          </p:blipFill>
          <p:spPr>
            <a:xfrm rot="21600000">
              <a:off x="0" y="0"/>
              <a:ext cx="5640387" cy="565150"/>
            </a:xfrm>
            <a:prstGeom prst="rect">
              <a:avLst/>
            </a:prstGeom>
          </p:spPr>
        </p:pic>
        <p:sp>
          <p:nvSpPr>
            <p:cNvPr id="50" name="textbox 27"/>
            <p:cNvSpPr/>
            <p:nvPr>
              <p:custDataLst>
                <p:tags r:id="rId13"/>
              </p:custDataLst>
            </p:nvPr>
          </p:nvSpPr>
          <p:spPr>
            <a:xfrm>
              <a:off x="-12700" y="-12700"/>
              <a:ext cx="5666104" cy="662940"/>
            </a:xfrm>
            <a:prstGeom prst="rect">
              <a:avLst/>
            </a:prstGeom>
          </p:spPr>
          <p:txBody>
            <a:bodyPr vert="horz" wrap="square" lIns="0" tIns="0" rIns="0" bIns="0"/>
            <a:p>
              <a:pPr algn="l" rtl="0" eaLnBrk="0">
                <a:lnSpc>
                  <a:spcPct val="132000"/>
                </a:lnSpc>
              </a:pPr>
              <a:endParaRPr lang="en-US" altLang="en-US" sz="1000" dirty="0"/>
            </a:p>
            <a:p>
              <a:pPr marL="167640" algn="l" rtl="0" eaLnBrk="0">
                <a:lnSpc>
                  <a:spcPct val="79000"/>
                </a:lnSpc>
                <a:spcBef>
                  <a:spcPts val="0"/>
                </a:spcBef>
              </a:pPr>
              <a:r>
                <a:rPr lang="zh-CN" sz="2500" b="1" spc="40" dirty="0">
                  <a:solidFill>
                    <a:srgbClr val="FFFFFF">
                      <a:alpha val="100000"/>
                    </a:srgbClr>
                  </a:solidFill>
                  <a:latin typeface="Times New Roman" panose="02020603050405020304"/>
                  <a:ea typeface="Times New Roman" panose="02020603050405020304"/>
                  <a:cs typeface="Times New Roman" panose="02020603050405020304"/>
                </a:rPr>
                <a:t>实验分析</a:t>
              </a:r>
              <a:endParaRPr lang="zh-CN" sz="2500" b="1" spc="40" dirty="0">
                <a:solidFill>
                  <a:srgbClr val="FFFFFF">
                    <a:alpha val="100000"/>
                  </a:srgbClr>
                </a:solidFill>
                <a:latin typeface="Times New Roman" panose="02020603050405020304"/>
                <a:ea typeface="Times New Roman" panose="02020603050405020304"/>
                <a:cs typeface="Times New Roman" panose="02020603050405020304"/>
              </a:endParaRPr>
            </a:p>
          </p:txBody>
        </p:sp>
      </p:grpSp>
      <p:grpSp>
        <p:nvGrpSpPr>
          <p:cNvPr id="51" name="group 22"/>
          <p:cNvGrpSpPr/>
          <p:nvPr/>
        </p:nvGrpSpPr>
        <p:grpSpPr>
          <a:xfrm rot="21600000">
            <a:off x="4318114" y="4344926"/>
            <a:ext cx="846138" cy="566737"/>
            <a:chOff x="0" y="0"/>
            <a:chExt cx="846138" cy="566737"/>
          </a:xfrm>
        </p:grpSpPr>
        <p:pic>
          <p:nvPicPr>
            <p:cNvPr id="52" name="picture 39"/>
            <p:cNvPicPr>
              <a:picLocks noChangeAspect="1"/>
            </p:cNvPicPr>
            <p:nvPr>
              <p:custDataLst>
                <p:tags r:id="rId14"/>
              </p:custDataLst>
            </p:nvPr>
          </p:nvPicPr>
          <p:blipFill>
            <a:blip r:embed="rId15"/>
            <a:stretch>
              <a:fillRect/>
            </a:stretch>
          </p:blipFill>
          <p:spPr>
            <a:xfrm rot="21600000">
              <a:off x="0" y="0"/>
              <a:ext cx="846138" cy="566737"/>
            </a:xfrm>
            <a:prstGeom prst="rect">
              <a:avLst/>
            </a:prstGeom>
          </p:spPr>
        </p:pic>
        <p:sp>
          <p:nvSpPr>
            <p:cNvPr id="53" name="textbox 40"/>
            <p:cNvSpPr/>
            <p:nvPr>
              <p:custDataLst>
                <p:tags r:id="rId16"/>
              </p:custDataLst>
            </p:nvPr>
          </p:nvSpPr>
          <p:spPr>
            <a:xfrm>
              <a:off x="-12700" y="-12700"/>
              <a:ext cx="871855" cy="676275"/>
            </a:xfrm>
            <a:prstGeom prst="rect">
              <a:avLst/>
            </a:prstGeom>
          </p:spPr>
          <p:txBody>
            <a:bodyPr vert="horz" wrap="square" lIns="0" tIns="0" rIns="0" bIns="0"/>
            <a:p>
              <a:pPr algn="l" rtl="0" eaLnBrk="0">
                <a:lnSpc>
                  <a:spcPct val="143000"/>
                </a:lnSpc>
              </a:pPr>
              <a:endParaRPr lang="en-US" altLang="en-US" sz="1000" dirty="0"/>
            </a:p>
            <a:p>
              <a:pPr marL="416560" algn="l" rtl="0" eaLnBrk="0">
                <a:lnSpc>
                  <a:spcPct val="81000"/>
                </a:lnSpc>
                <a:spcBef>
                  <a:spcPts val="5"/>
                </a:spcBef>
              </a:pPr>
              <a:r>
                <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rPr>
                <a:t>4</a:t>
              </a:r>
              <a:endPar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endParaRPr>
            </a:p>
          </p:txBody>
        </p:sp>
      </p:grpSp>
      <p:grpSp>
        <p:nvGrpSpPr>
          <p:cNvPr id="54" name="group 6"/>
          <p:cNvGrpSpPr/>
          <p:nvPr/>
        </p:nvGrpSpPr>
        <p:grpSpPr>
          <a:xfrm rot="21600000">
            <a:off x="5214365" y="2041620"/>
            <a:ext cx="5641848" cy="587533"/>
            <a:chOff x="0" y="0"/>
            <a:chExt cx="5641848" cy="587533"/>
          </a:xfrm>
        </p:grpSpPr>
        <p:pic>
          <p:nvPicPr>
            <p:cNvPr id="55" name="picture 20"/>
            <p:cNvPicPr>
              <a:picLocks noChangeAspect="1"/>
            </p:cNvPicPr>
            <p:nvPr>
              <p:custDataLst>
                <p:tags r:id="rId17"/>
              </p:custDataLst>
            </p:nvPr>
          </p:nvPicPr>
          <p:blipFill>
            <a:blip r:embed="rId18"/>
            <a:stretch>
              <a:fillRect/>
            </a:stretch>
          </p:blipFill>
          <p:spPr>
            <a:xfrm rot="21600000">
              <a:off x="0" y="0"/>
              <a:ext cx="5641848" cy="587533"/>
            </a:xfrm>
            <a:prstGeom prst="rect">
              <a:avLst/>
            </a:prstGeom>
          </p:spPr>
        </p:pic>
        <p:sp>
          <p:nvSpPr>
            <p:cNvPr id="56" name="textbox 21"/>
            <p:cNvSpPr/>
            <p:nvPr>
              <p:custDataLst>
                <p:tags r:id="rId19"/>
              </p:custDataLst>
            </p:nvPr>
          </p:nvSpPr>
          <p:spPr>
            <a:xfrm>
              <a:off x="-12700" y="-12700"/>
              <a:ext cx="5667375" cy="685165"/>
            </a:xfrm>
            <a:prstGeom prst="rect">
              <a:avLst/>
            </a:prstGeom>
          </p:spPr>
          <p:txBody>
            <a:bodyPr vert="horz" wrap="square" lIns="0" tIns="0" rIns="0" bIns="0"/>
            <a:p>
              <a:pPr algn="l" rtl="0" eaLnBrk="0">
                <a:lnSpc>
                  <a:spcPct val="122000"/>
                </a:lnSpc>
              </a:pPr>
              <a:endParaRPr lang="en-US" altLang="en-US" sz="1000" dirty="0"/>
            </a:p>
            <a:p>
              <a:pPr marL="146050" algn="l" rtl="0" eaLnBrk="0">
                <a:lnSpc>
                  <a:spcPct val="79000"/>
                </a:lnSpc>
                <a:spcBef>
                  <a:spcPts val="5"/>
                </a:spcBef>
              </a:pP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研究</a:t>
              </a: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背景</a:t>
              </a:r>
              <a:endParaRPr lang="zh-CN" sz="2500" b="1" spc="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57" name="group 16"/>
          <p:cNvGrpSpPr/>
          <p:nvPr/>
        </p:nvGrpSpPr>
        <p:grpSpPr>
          <a:xfrm rot="21600000">
            <a:off x="4296918" y="2041620"/>
            <a:ext cx="847344" cy="587533"/>
            <a:chOff x="0" y="0"/>
            <a:chExt cx="847344" cy="587533"/>
          </a:xfrm>
        </p:grpSpPr>
        <p:pic>
          <p:nvPicPr>
            <p:cNvPr id="58" name="picture 33"/>
            <p:cNvPicPr>
              <a:picLocks noChangeAspect="1"/>
            </p:cNvPicPr>
            <p:nvPr>
              <p:custDataLst>
                <p:tags r:id="rId20"/>
              </p:custDataLst>
            </p:nvPr>
          </p:nvPicPr>
          <p:blipFill>
            <a:blip r:embed="rId21"/>
            <a:stretch>
              <a:fillRect/>
            </a:stretch>
          </p:blipFill>
          <p:spPr>
            <a:xfrm rot="21600000">
              <a:off x="0" y="0"/>
              <a:ext cx="847344" cy="587533"/>
            </a:xfrm>
            <a:prstGeom prst="rect">
              <a:avLst/>
            </a:prstGeom>
          </p:spPr>
        </p:pic>
        <p:sp>
          <p:nvSpPr>
            <p:cNvPr id="59" name="textbox 34"/>
            <p:cNvSpPr/>
            <p:nvPr>
              <p:custDataLst>
                <p:tags r:id="rId22"/>
              </p:custDataLst>
            </p:nvPr>
          </p:nvSpPr>
          <p:spPr>
            <a:xfrm>
              <a:off x="-12700" y="-12700"/>
              <a:ext cx="873125" cy="696594"/>
            </a:xfrm>
            <a:prstGeom prst="rect">
              <a:avLst/>
            </a:prstGeom>
          </p:spPr>
          <p:txBody>
            <a:bodyPr vert="horz" wrap="square" lIns="0" tIns="0" rIns="0" bIns="0"/>
            <a:p>
              <a:pPr algn="l" rtl="0" eaLnBrk="0">
                <a:lnSpc>
                  <a:spcPct val="137000"/>
                </a:lnSpc>
              </a:pPr>
              <a:endParaRPr lang="en-US" altLang="en-US" sz="1000" dirty="0"/>
            </a:p>
            <a:p>
              <a:pPr marL="433705" algn="l" rtl="0" eaLnBrk="0">
                <a:lnSpc>
                  <a:spcPct val="82000"/>
                </a:lnSpc>
                <a:spcBef>
                  <a:spcPts val="0"/>
                </a:spcBef>
                <a:buClrTx/>
                <a:buSzTx/>
                <a:buFontTx/>
              </a:pPr>
              <a:r>
                <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1</a:t>
              </a:r>
              <a:endPar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实验</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分析</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444500"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15</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448435"/>
            <a:ext cx="11350625" cy="59563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6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数据集</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r>
              <a:rPr lang="zh-CN" sz="2400" b="1" dirty="0">
                <a:latin typeface="Times New Roman" panose="02020603050405020304" charset="0"/>
                <a:ea typeface="微软雅黑" panose="020B0503020204020204" charset="-122"/>
                <a:cs typeface="Times New Roman" panose="02020603050405020304" charset="0"/>
                <a:sym typeface="+mn-ea"/>
              </a:rPr>
              <a:t>Assist</a:t>
            </a:r>
            <a:endParaRPr lang="en-US" altLang="zh-CN" sz="2400" b="1" dirty="0">
              <a:latin typeface="Times New Roman" panose="02020603050405020304" charset="0"/>
              <a:ea typeface="微软雅黑" panose="020B0503020204020204" charset="-122"/>
              <a:cs typeface="Times New Roman" panose="02020603050405020304" charset="0"/>
              <a:sym typeface="+mn-ea"/>
            </a:endParaRPr>
          </a:p>
          <a:p>
            <a:pPr marL="469900" lvl="1" indent="0" algn="just" rtl="0" eaLnBrk="0">
              <a:lnSpc>
                <a:spcPct val="163000"/>
              </a:lnSpc>
              <a:buClrTx/>
              <a:buSzTx/>
              <a:buFont typeface="Wingdings" panose="05000000000000000000" charset="0"/>
              <a:buNone/>
            </a:pP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en-US" altLang="zh-CN" sz="2000" dirty="0">
                <a:latin typeface="微软雅黑" panose="020B0503020204020204" charset="-122"/>
                <a:ea typeface="微软雅黑" panose="020B0503020204020204" charset="-122"/>
                <a:cs typeface="微软雅黑" panose="020B0503020204020204" charset="-122"/>
                <a:sym typeface="+mn-ea"/>
              </a:rPr>
              <a:t>收集自在线教辅平台</a:t>
            </a:r>
            <a:r>
              <a:rPr lang="en-US" altLang="zh-CN" sz="2000" dirty="0">
                <a:latin typeface="Times New Roman" panose="02020603050405020304" charset="0"/>
                <a:ea typeface="微软雅黑" panose="020B0503020204020204" charset="-122"/>
                <a:cs typeface="Times New Roman" panose="02020603050405020304" charset="0"/>
                <a:sym typeface="+mn-ea"/>
              </a:rPr>
              <a:t>ASSISTments</a:t>
            </a:r>
            <a:r>
              <a:rPr lang="en-US" altLang="zh-CN" sz="2000" dirty="0">
                <a:latin typeface="微软雅黑" panose="020B0503020204020204" charset="-122"/>
                <a:ea typeface="微软雅黑" panose="020B0503020204020204" charset="-122"/>
                <a:cs typeface="微软雅黑" panose="020B0503020204020204" charset="-122"/>
                <a:sym typeface="+mn-ea"/>
              </a:rPr>
              <a:t>数据.</a:t>
            </a:r>
            <a:endParaRPr lang="en-US" alt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r>
              <a:rPr lang="zh-CN" sz="2400" b="1" dirty="0">
                <a:latin typeface="Times New Roman" panose="02020603050405020304" charset="0"/>
                <a:ea typeface="微软雅黑" panose="020B0503020204020204" charset="-122"/>
                <a:cs typeface="Times New Roman" panose="02020603050405020304" charset="0"/>
                <a:sym typeface="+mn-ea"/>
              </a:rPr>
              <a:t>JunYi</a:t>
            </a:r>
            <a:endParaRPr lang="zh-CN" sz="2400" b="1" dirty="0">
              <a:latin typeface="Times New Roman" panose="02020603050405020304" charset="0"/>
              <a:ea typeface="微软雅黑" panose="020B0503020204020204" charset="-122"/>
              <a:cs typeface="Times New Roman" panose="02020603050405020304" charset="0"/>
              <a:sym typeface="+mn-ea"/>
            </a:endParaRPr>
          </a:p>
          <a:p>
            <a:pPr marL="469900" lvl="1" indent="0" algn="just" rtl="0" eaLnBrk="0">
              <a:lnSpc>
                <a:spcPct val="163000"/>
              </a:lnSpc>
              <a:buClrTx/>
              <a:buSzTx/>
              <a:buFont typeface="Wingdings" panose="05000000000000000000" charset="0"/>
              <a:buNone/>
            </a:pPr>
            <a:r>
              <a:rPr lang="en-US" altLang="zh-CN" sz="2000" dirty="0">
                <a:latin typeface="微软雅黑" panose="020B0503020204020204" charset="-122"/>
                <a:ea typeface="微软雅黑" panose="020B0503020204020204" charset="-122"/>
                <a:cs typeface="微软雅黑" panose="020B0503020204020204" charset="-122"/>
                <a:sym typeface="+mn-ea"/>
              </a:rPr>
              <a:t>    收集自基于可汗学院发布的开源代码和</a:t>
            </a:r>
            <a:r>
              <a:rPr lang="en-US" altLang="zh-CN" sz="2000" dirty="0">
                <a:latin typeface="Times New Roman" panose="02020603050405020304" charset="0"/>
                <a:ea typeface="微软雅黑" panose="020B0503020204020204" charset="-122"/>
                <a:cs typeface="Times New Roman" panose="02020603050405020304" charset="0"/>
                <a:sym typeface="+mn-ea"/>
              </a:rPr>
              <a:t> 2012 </a:t>
            </a:r>
            <a:r>
              <a:rPr lang="en-US" altLang="zh-CN" sz="2000" dirty="0">
                <a:latin typeface="微软雅黑" panose="020B0503020204020204" charset="-122"/>
                <a:ea typeface="微软雅黑" panose="020B0503020204020204" charset="-122"/>
                <a:cs typeface="微软雅黑" panose="020B0503020204020204" charset="-122"/>
                <a:sym typeface="+mn-ea"/>
              </a:rPr>
              <a:t>年建</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marL="469900" lvl="1" indent="0" algn="just" rtl="0" eaLnBrk="0">
              <a:lnSpc>
                <a:spcPct val="163000"/>
              </a:lnSpc>
              <a:buClrTx/>
              <a:buSzTx/>
              <a:buFont typeface="Wingdings" panose="05000000000000000000" charset="0"/>
              <a:buNone/>
            </a:pPr>
            <a:r>
              <a:rPr lang="en-US" altLang="zh-CN" sz="2000" dirty="0">
                <a:latin typeface="微软雅黑" panose="020B0503020204020204" charset="-122"/>
                <a:ea typeface="微软雅黑" panose="020B0503020204020204" charset="-122"/>
                <a:cs typeface="微软雅黑" panose="020B0503020204020204" charset="-122"/>
                <a:sym typeface="+mn-ea"/>
              </a:rPr>
              <a:t>    立的在线学习平台</a:t>
            </a:r>
            <a:r>
              <a:rPr lang="en-US" altLang="zh-CN" sz="2000" dirty="0">
                <a:latin typeface="Times New Roman" panose="02020603050405020304" charset="0"/>
                <a:ea typeface="黑体" panose="02010609060101010101" charset="-122"/>
                <a:cs typeface="Times New Roman" panose="02020603050405020304" charset="0"/>
                <a:sym typeface="+mn-ea"/>
              </a:rPr>
              <a:t> Junyi Academy </a:t>
            </a:r>
            <a:r>
              <a:rPr lang="en-US" altLang="zh-CN" sz="2000" dirty="0">
                <a:latin typeface="微软雅黑" panose="020B0503020204020204" charset="-122"/>
                <a:ea typeface="微软雅黑" panose="020B0503020204020204" charset="-122"/>
                <a:cs typeface="微软雅黑" panose="020B0503020204020204" charset="-122"/>
                <a:sym typeface="+mn-ea"/>
              </a:rPr>
              <a:t>中的答题日志.</a:t>
            </a:r>
            <a:endParaRPr lang="en-US" alt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r>
              <a:rPr lang="zh-CN" sz="2400" b="1" dirty="0">
                <a:latin typeface="Times New Roman" panose="02020603050405020304" charset="0"/>
                <a:ea typeface="微软雅黑" panose="020B0503020204020204" charset="-122"/>
                <a:cs typeface="Times New Roman" panose="02020603050405020304" charset="0"/>
                <a:sym typeface="+mn-ea"/>
              </a:rPr>
              <a:t>MATH</a:t>
            </a:r>
            <a:endParaRPr lang="zh-CN" sz="2400" b="1" dirty="0">
              <a:latin typeface="Times New Roman" panose="02020603050405020304" charset="0"/>
              <a:ea typeface="微软雅黑" panose="020B0503020204020204" charset="-122"/>
              <a:cs typeface="Times New Roman" panose="02020603050405020304" charset="0"/>
              <a:sym typeface="+mn-ea"/>
            </a:endParaRPr>
          </a:p>
          <a:p>
            <a:pPr marL="469900" lvl="1" indent="0" algn="just" rtl="0" eaLnBrk="0">
              <a:lnSpc>
                <a:spcPct val="163000"/>
              </a:lnSpc>
              <a:buClrTx/>
              <a:buSzTx/>
              <a:buFont typeface="Wingdings" panose="05000000000000000000" charset="0"/>
              <a:buNone/>
            </a:pPr>
            <a:r>
              <a:rPr lang="en-US" altLang="zh-CN" sz="2000" dirty="0">
                <a:latin typeface="微软雅黑" panose="020B0503020204020204" charset="-122"/>
                <a:ea typeface="微软雅黑" panose="020B0503020204020204" charset="-122"/>
                <a:cs typeface="微软雅黑" panose="020B0503020204020204" charset="-122"/>
                <a:sym typeface="+mn-ea"/>
              </a:rPr>
              <a:t>    收集自某知名企业 </a:t>
            </a:r>
            <a:r>
              <a:rPr lang="en-US" altLang="zh-CN" sz="2000" dirty="0">
                <a:latin typeface="Times New Roman" panose="02020603050405020304" charset="0"/>
                <a:ea typeface="微软雅黑" panose="020B0503020204020204" charset="-122"/>
                <a:cs typeface="Times New Roman" panose="02020603050405020304" charset="0"/>
                <a:sym typeface="+mn-ea"/>
              </a:rPr>
              <a:t>2019—2022</a:t>
            </a:r>
            <a:r>
              <a:rPr lang="en-US" altLang="zh-CN" sz="2000" dirty="0">
                <a:latin typeface="微软雅黑" panose="020B0503020204020204" charset="-122"/>
                <a:ea typeface="微软雅黑" panose="020B0503020204020204" charset="-122"/>
                <a:cs typeface="微软雅黑" panose="020B0503020204020204" charset="-122"/>
                <a:sym typeface="+mn-ea"/>
              </a:rPr>
              <a:t> 年初中学生的在线答题记录.</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marL="12700" lvl="0" indent="0" algn="just" rtl="0" eaLnBrk="0">
              <a:lnSpc>
                <a:spcPct val="133000"/>
              </a:lnSpc>
              <a:buClrTx/>
              <a:buSzTx/>
              <a:buFont typeface="Wingdings" panose="05000000000000000000" charset="0"/>
              <a:buNone/>
            </a:pPr>
            <a:endParaRPr lang="zh-CN" sz="2400" spc="0" dirty="0">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p:nvPr>
            <p:custDataLst>
              <p:tags r:id="rId6"/>
            </p:custDataLst>
          </p:nvPr>
        </p:nvGraphicFramePr>
        <p:xfrm>
          <a:off x="7129145" y="2539365"/>
          <a:ext cx="4728210" cy="2368550"/>
        </p:xfrm>
        <a:graphic>
          <a:graphicData uri="http://schemas.openxmlformats.org/drawingml/2006/table">
            <a:tbl>
              <a:tblPr firstRow="1" bandRow="1">
                <a:tableStyleId>{5C22544A-7EE6-4342-B048-85BDC9FD1C3A}</a:tableStyleId>
              </a:tblPr>
              <a:tblGrid>
                <a:gridCol w="1182053"/>
                <a:gridCol w="1182052"/>
                <a:gridCol w="1268095"/>
                <a:gridCol w="1096010"/>
              </a:tblGrid>
              <a:tr h="473710">
                <a:tc>
                  <a:txBody>
                    <a:bodyPr/>
                    <a:p>
                      <a:pPr algn="l">
                        <a:buNone/>
                      </a:pPr>
                      <a:r>
                        <a:rPr lang="zh-CN" altLang="en-US"/>
                        <a:t>数据集</a:t>
                      </a:r>
                      <a:endParaRPr lang="zh-CN" altLang="en-US"/>
                    </a:p>
                  </a:txBody>
                  <a:tcPr/>
                </a:tc>
                <a:tc>
                  <a:txBody>
                    <a:bodyPr/>
                    <a:p>
                      <a:pPr algn="l">
                        <a:buNone/>
                      </a:pPr>
                      <a:r>
                        <a:rPr lang="en-US" altLang="zh-CN"/>
                        <a:t>Assist</a:t>
                      </a:r>
                      <a:endParaRPr lang="en-US" altLang="zh-CN"/>
                    </a:p>
                  </a:txBody>
                  <a:tcPr/>
                </a:tc>
                <a:tc>
                  <a:txBody>
                    <a:bodyPr/>
                    <a:p>
                      <a:pPr algn="l">
                        <a:buNone/>
                      </a:pPr>
                      <a:r>
                        <a:rPr lang="en-US" altLang="zh-CN"/>
                        <a:t>Jun</a:t>
                      </a:r>
                      <a:r>
                        <a:rPr lang="en-US" altLang="zh-CN"/>
                        <a:t>Yi</a:t>
                      </a:r>
                      <a:endParaRPr lang="en-US" altLang="zh-CN"/>
                    </a:p>
                  </a:txBody>
                  <a:tcPr/>
                </a:tc>
                <a:tc>
                  <a:txBody>
                    <a:bodyPr/>
                    <a:p>
                      <a:pPr algn="l">
                        <a:buNone/>
                      </a:pPr>
                      <a:r>
                        <a:rPr lang="en-US" altLang="zh-CN"/>
                        <a:t>MATH</a:t>
                      </a:r>
                      <a:endParaRPr lang="en-US" altLang="zh-CN"/>
                    </a:p>
                  </a:txBody>
                  <a:tcPr/>
                </a:tc>
              </a:tr>
              <a:tr h="473710">
                <a:tc>
                  <a:txBody>
                    <a:bodyPr/>
                    <a:p>
                      <a:pPr algn="l">
                        <a:buNone/>
                      </a:pPr>
                      <a:r>
                        <a:rPr lang="zh-CN" altLang="en-US"/>
                        <a:t>学生数</a:t>
                      </a:r>
                      <a:endParaRPr lang="zh-CN" altLang="en-US"/>
                    </a:p>
                  </a:txBody>
                  <a:tcPr/>
                </a:tc>
                <a:tc>
                  <a:txBody>
                    <a:bodyPr/>
                    <a:p>
                      <a:pPr algn="l">
                        <a:buNone/>
                      </a:pPr>
                      <a:r>
                        <a:rPr lang="en-US" altLang="zh-CN"/>
                        <a:t>4217</a:t>
                      </a:r>
                      <a:endParaRPr lang="en-US" altLang="zh-CN"/>
                    </a:p>
                  </a:txBody>
                  <a:tcPr/>
                </a:tc>
                <a:tc>
                  <a:txBody>
                    <a:bodyPr/>
                    <a:p>
                      <a:pPr algn="l">
                        <a:buNone/>
                      </a:pPr>
                      <a:r>
                        <a:rPr lang="en-US" altLang="zh-CN"/>
                        <a:t>247606</a:t>
                      </a:r>
                      <a:endParaRPr lang="en-US" altLang="zh-CN"/>
                    </a:p>
                  </a:txBody>
                  <a:tcPr/>
                </a:tc>
                <a:tc>
                  <a:txBody>
                    <a:bodyPr/>
                    <a:p>
                      <a:pPr algn="l">
                        <a:buNone/>
                      </a:pPr>
                      <a:r>
                        <a:rPr lang="en-US" altLang="zh-CN"/>
                        <a:t>16661</a:t>
                      </a:r>
                      <a:endParaRPr lang="en-US" altLang="zh-CN"/>
                    </a:p>
                  </a:txBody>
                  <a:tcPr/>
                </a:tc>
              </a:tr>
              <a:tr h="473710">
                <a:tc>
                  <a:txBody>
                    <a:bodyPr/>
                    <a:p>
                      <a:pPr algn="l">
                        <a:buNone/>
                      </a:pPr>
                      <a:r>
                        <a:rPr lang="zh-CN" altLang="en-US"/>
                        <a:t>知识点数</a:t>
                      </a:r>
                      <a:endParaRPr lang="zh-CN" altLang="en-US"/>
                    </a:p>
                  </a:txBody>
                  <a:tcPr/>
                </a:tc>
                <a:tc>
                  <a:txBody>
                    <a:bodyPr/>
                    <a:p>
                      <a:pPr algn="l">
                        <a:buNone/>
                      </a:pPr>
                      <a:r>
                        <a:rPr lang="en-US" altLang="zh-CN"/>
                        <a:t>124</a:t>
                      </a:r>
                      <a:endParaRPr lang="en-US" altLang="zh-CN"/>
                    </a:p>
                  </a:txBody>
                  <a:tcPr/>
                </a:tc>
                <a:tc>
                  <a:txBody>
                    <a:bodyPr/>
                    <a:p>
                      <a:pPr algn="l">
                        <a:buNone/>
                      </a:pPr>
                      <a:r>
                        <a:rPr lang="en-US" altLang="zh-CN"/>
                        <a:t>39</a:t>
                      </a:r>
                      <a:endParaRPr lang="en-US" altLang="zh-CN"/>
                    </a:p>
                  </a:txBody>
                  <a:tcPr/>
                </a:tc>
                <a:tc>
                  <a:txBody>
                    <a:bodyPr/>
                    <a:p>
                      <a:pPr algn="l">
                        <a:buNone/>
                      </a:pPr>
                      <a:r>
                        <a:rPr lang="en-US" altLang="zh-CN"/>
                        <a:t>1427</a:t>
                      </a:r>
                      <a:endParaRPr lang="en-US" altLang="zh-CN"/>
                    </a:p>
                  </a:txBody>
                  <a:tcPr/>
                </a:tc>
              </a:tr>
              <a:tr h="473710">
                <a:tc>
                  <a:txBody>
                    <a:bodyPr/>
                    <a:p>
                      <a:pPr algn="l">
                        <a:buNone/>
                      </a:pPr>
                      <a:r>
                        <a:rPr lang="zh-CN" altLang="en-US"/>
                        <a:t>题目</a:t>
                      </a:r>
                      <a:r>
                        <a:rPr lang="zh-CN" altLang="en-US"/>
                        <a:t>数</a:t>
                      </a:r>
                      <a:endParaRPr lang="zh-CN" altLang="en-US"/>
                    </a:p>
                  </a:txBody>
                  <a:tcPr/>
                </a:tc>
                <a:tc>
                  <a:txBody>
                    <a:bodyPr/>
                    <a:p>
                      <a:pPr algn="l">
                        <a:buNone/>
                      </a:pPr>
                      <a:r>
                        <a:rPr lang="en-US" altLang="zh-CN"/>
                        <a:t>26687</a:t>
                      </a:r>
                      <a:endParaRPr lang="en-US" altLang="zh-CN"/>
                    </a:p>
                  </a:txBody>
                  <a:tcPr/>
                </a:tc>
                <a:tc>
                  <a:txBody>
                    <a:bodyPr/>
                    <a:p>
                      <a:pPr algn="l">
                        <a:buNone/>
                      </a:pPr>
                      <a:r>
                        <a:rPr lang="en-US" altLang="zh-CN"/>
                        <a:t>720</a:t>
                      </a:r>
                      <a:endParaRPr lang="en-US" altLang="zh-CN"/>
                    </a:p>
                  </a:txBody>
                  <a:tcPr/>
                </a:tc>
                <a:tc>
                  <a:txBody>
                    <a:bodyPr/>
                    <a:p>
                      <a:pPr algn="l">
                        <a:buNone/>
                      </a:pPr>
                      <a:r>
                        <a:rPr lang="en-US" altLang="zh-CN"/>
                        <a:t>49853</a:t>
                      </a:r>
                      <a:endParaRPr lang="en-US" altLang="zh-CN"/>
                    </a:p>
                  </a:txBody>
                  <a:tcPr/>
                </a:tc>
              </a:tr>
              <a:tr h="473710">
                <a:tc>
                  <a:txBody>
                    <a:bodyPr/>
                    <a:p>
                      <a:pPr algn="l">
                        <a:buNone/>
                      </a:pPr>
                      <a:r>
                        <a:rPr lang="zh-CN" altLang="en-US"/>
                        <a:t>交互</a:t>
                      </a:r>
                      <a:r>
                        <a:rPr lang="zh-CN" altLang="en-US"/>
                        <a:t>数</a:t>
                      </a:r>
                      <a:endParaRPr lang="zh-CN" altLang="en-US"/>
                    </a:p>
                  </a:txBody>
                  <a:tcPr/>
                </a:tc>
                <a:tc>
                  <a:txBody>
                    <a:bodyPr/>
                    <a:p>
                      <a:pPr algn="l">
                        <a:buNone/>
                      </a:pPr>
                      <a:r>
                        <a:rPr lang="en-US" altLang="zh-CN"/>
                        <a:t>401756</a:t>
                      </a:r>
                      <a:endParaRPr lang="en-US" altLang="zh-CN"/>
                    </a:p>
                  </a:txBody>
                  <a:tcPr/>
                </a:tc>
                <a:tc>
                  <a:txBody>
                    <a:bodyPr/>
                    <a:p>
                      <a:pPr algn="l">
                        <a:buNone/>
                      </a:pPr>
                      <a:r>
                        <a:rPr lang="en-US" altLang="zh-CN"/>
                        <a:t>25925992</a:t>
                      </a:r>
                      <a:endParaRPr lang="en-US" altLang="zh-CN"/>
                    </a:p>
                  </a:txBody>
                  <a:tcPr/>
                </a:tc>
                <a:tc>
                  <a:txBody>
                    <a:bodyPr/>
                    <a:p>
                      <a:pPr algn="l">
                        <a:buNone/>
                      </a:pPr>
                      <a:r>
                        <a:rPr lang="en-US" altLang="zh-CN"/>
                        <a:t>4319270</a:t>
                      </a:r>
                      <a:endParaRPr lang="en-US" altLang="zh-CN"/>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实验</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分析</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0797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16</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258570"/>
            <a:ext cx="11350625" cy="59563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6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画像场景</a:t>
            </a:r>
            <a:r>
              <a:rPr lang="zh-CN" sz="2400" b="1" dirty="0">
                <a:latin typeface="微软雅黑" panose="020B0503020204020204" charset="-122"/>
                <a:ea typeface="微软雅黑" panose="020B0503020204020204" charset="-122"/>
                <a:cs typeface="微软雅黑" panose="020B0503020204020204" charset="-122"/>
                <a:sym typeface="+mn-ea"/>
              </a:rPr>
              <a:t>构建</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r>
              <a:rPr lang="zh-CN" sz="2400" b="1" dirty="0">
                <a:latin typeface="Times New Roman" panose="02020603050405020304" charset="0"/>
                <a:ea typeface="微软雅黑" panose="020B0503020204020204" charset="-122"/>
                <a:cs typeface="Times New Roman" panose="02020603050405020304" charset="0"/>
                <a:sym typeface="+mn-ea"/>
              </a:rPr>
              <a:t>MATH</a:t>
            </a:r>
            <a:endParaRPr lang="zh-CN" sz="2400" b="1" dirty="0">
              <a:latin typeface="Times New Roman" panose="02020603050405020304" charset="0"/>
              <a:ea typeface="微软雅黑" panose="020B0503020204020204" charset="-122"/>
              <a:cs typeface="Times New Roman" panose="02020603050405020304" charset="0"/>
              <a:sym typeface="+mn-ea"/>
            </a:endParaRPr>
          </a:p>
          <a:p>
            <a:pPr marL="469900" lvl="1" indent="0" algn="just" rtl="0" eaLnBrk="0">
              <a:lnSpc>
                <a:spcPct val="153000"/>
              </a:lnSpc>
              <a:buClrTx/>
              <a:buSzTx/>
              <a:buFont typeface="Wingdings" panose="05000000000000000000" charset="0"/>
              <a:buNone/>
            </a:pPr>
            <a:r>
              <a:rPr lang="en-US" altLang="zh-CN" sz="2000" dirty="0">
                <a:latin typeface="微软雅黑" panose="020B0503020204020204" charset="-122"/>
                <a:ea typeface="微软雅黑" panose="020B0503020204020204" charset="-122"/>
                <a:cs typeface="微软雅黑" panose="020B0503020204020204" charset="-122"/>
                <a:sym typeface="+mn-ea"/>
              </a:rPr>
              <a:t>    使用该数据中自然存在的学生测评时刻作为画像点，使用画像点前最长 </a:t>
            </a:r>
            <a:r>
              <a:rPr lang="en-US" altLang="zh-CN" sz="2000" dirty="0">
                <a:latin typeface="Times New Roman" panose="02020603050405020304" charset="0"/>
                <a:ea typeface="微软雅黑" panose="020B0503020204020204" charset="-122"/>
                <a:cs typeface="Times New Roman" panose="02020603050405020304" charset="0"/>
                <a:sym typeface="+mn-ea"/>
              </a:rPr>
              <a:t>150</a:t>
            </a:r>
            <a:r>
              <a:rPr lang="en-US" altLang="zh-CN" sz="2000" dirty="0">
                <a:latin typeface="微软雅黑" panose="020B0503020204020204" charset="-122"/>
                <a:ea typeface="微软雅黑" panose="020B0503020204020204" charset="-122"/>
                <a:cs typeface="微软雅黑" panose="020B0503020204020204" charset="-122"/>
                <a:sym typeface="+mn-ea"/>
              </a:rPr>
              <a:t> 条交互记录作为输入，对于短于该长度的序列，使用零向量将其填充到固定长度；画像点后最长 </a:t>
            </a:r>
            <a:r>
              <a:rPr lang="en-US" altLang="zh-CN" sz="2000" dirty="0">
                <a:latin typeface="Times New Roman" panose="02020603050405020304" charset="0"/>
                <a:ea typeface="微软雅黑" panose="020B0503020204020204" charset="-122"/>
                <a:cs typeface="Times New Roman" panose="02020603050405020304" charset="0"/>
                <a:sym typeface="+mn-ea"/>
              </a:rPr>
              <a:t>50</a:t>
            </a:r>
            <a:r>
              <a:rPr lang="en-US" altLang="zh-CN" sz="2000" dirty="0">
                <a:latin typeface="微软雅黑" panose="020B0503020204020204" charset="-122"/>
                <a:ea typeface="微软雅黑" panose="020B0503020204020204" charset="-122"/>
                <a:cs typeface="微软雅黑" panose="020B0503020204020204" charset="-122"/>
                <a:sym typeface="+mn-ea"/>
              </a:rPr>
              <a:t> 条交互记录作为预测序列，其中出现的知识概念作为待画像知识概念</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r>
              <a:rPr lang="zh-CN" sz="2400" b="1" dirty="0">
                <a:latin typeface="Times New Roman" panose="02020603050405020304" charset="0"/>
                <a:ea typeface="微软雅黑" panose="020B0503020204020204" charset="-122"/>
                <a:cs typeface="Times New Roman" panose="02020603050405020304" charset="0"/>
                <a:sym typeface="+mn-ea"/>
              </a:rPr>
              <a:t>Assist</a:t>
            </a:r>
            <a:r>
              <a:rPr lang="en-US" altLang="zh-CN" sz="2400" b="1" dirty="0">
                <a:latin typeface="Times New Roman" panose="02020603050405020304" charset="0"/>
                <a:ea typeface="微软雅黑" panose="020B0503020204020204" charset="-122"/>
                <a:cs typeface="Times New Roman" panose="02020603050405020304" charset="0"/>
                <a:sym typeface="+mn-ea"/>
              </a:rPr>
              <a:t>&amp;</a:t>
            </a:r>
            <a:r>
              <a:rPr lang="zh-CN" sz="2400" b="1" dirty="0">
                <a:latin typeface="Times New Roman" panose="02020603050405020304" charset="0"/>
                <a:ea typeface="微软雅黑" panose="020B0503020204020204" charset="-122"/>
                <a:cs typeface="Times New Roman" panose="02020603050405020304" charset="0"/>
                <a:sym typeface="+mn-ea"/>
              </a:rPr>
              <a:t>JunYi</a:t>
            </a:r>
            <a:endParaRPr lang="zh-CN" sz="2400" b="1" dirty="0">
              <a:latin typeface="Times New Roman" panose="02020603050405020304" charset="0"/>
              <a:ea typeface="微软雅黑" panose="020B0503020204020204" charset="-122"/>
              <a:cs typeface="Times New Roman" panose="02020603050405020304" charset="0"/>
              <a:sym typeface="+mn-ea"/>
            </a:endParaRPr>
          </a:p>
          <a:p>
            <a:pPr marL="469900" lvl="1" indent="0" algn="just" rtl="0" eaLnBrk="0">
              <a:lnSpc>
                <a:spcPct val="163000"/>
              </a:lnSpc>
              <a:buClrTx/>
              <a:buSzTx/>
              <a:buFont typeface="Wingdings" panose="05000000000000000000" charset="0"/>
              <a:buNone/>
            </a:pPr>
            <a:r>
              <a:rPr lang="en-US" altLang="zh-CN" sz="2000" dirty="0">
                <a:latin typeface="微软雅黑" panose="020B0503020204020204" charset="-122"/>
                <a:ea typeface="微软雅黑" panose="020B0503020204020204" charset="-122"/>
                <a:cs typeface="微软雅黑" panose="020B0503020204020204" charset="-122"/>
                <a:sym typeface="+mn-ea"/>
              </a:rPr>
              <a:t>    每隔 </a:t>
            </a:r>
            <a:r>
              <a:rPr lang="en-US" altLang="zh-CN" sz="2000" dirty="0">
                <a:latin typeface="Times New Roman" panose="02020603050405020304" charset="0"/>
                <a:ea typeface="微软雅黑" panose="020B0503020204020204" charset="-122"/>
                <a:cs typeface="Times New Roman" panose="02020603050405020304" charset="0"/>
                <a:sym typeface="+mn-ea"/>
              </a:rPr>
              <a:t>50</a:t>
            </a:r>
            <a:r>
              <a:rPr lang="en-US" altLang="zh-CN" sz="2000" dirty="0">
                <a:latin typeface="微软雅黑" panose="020B0503020204020204" charset="-122"/>
                <a:ea typeface="微软雅黑" panose="020B0503020204020204" charset="-122"/>
                <a:cs typeface="微软雅黑" panose="020B0503020204020204" charset="-122"/>
                <a:sym typeface="+mn-ea"/>
              </a:rPr>
              <a:t> 个交互记录定义一个画像点</a:t>
            </a:r>
            <a:r>
              <a:rPr lang="zh-CN" altLang="en-US" sz="2000" dirty="0">
                <a:latin typeface="微软雅黑" panose="020B0503020204020204" charset="-122"/>
                <a:ea typeface="微软雅黑" panose="020B0503020204020204" charset="-122"/>
                <a:cs typeface="微软雅黑" panose="020B0503020204020204" charset="-122"/>
                <a:sym typeface="+mn-ea"/>
              </a:rPr>
              <a:t>，划分同上</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r>
              <a:rPr lang="zh-CN" sz="2400" b="1" dirty="0">
                <a:latin typeface="Times New Roman" panose="02020603050405020304" charset="0"/>
                <a:ea typeface="微软雅黑" panose="020B0503020204020204" charset="-122"/>
                <a:cs typeface="Times New Roman" panose="02020603050405020304" charset="0"/>
                <a:sym typeface="+mn-ea"/>
              </a:rPr>
              <a:t>真实画像值</a:t>
            </a:r>
            <a:endParaRPr lang="zh-CN" sz="2400" b="1" dirty="0">
              <a:latin typeface="Times New Roman" panose="02020603050405020304" charset="0"/>
              <a:ea typeface="微软雅黑" panose="020B0503020204020204" charset="-122"/>
              <a:cs typeface="Times New Roman" panose="02020603050405020304" charset="0"/>
              <a:sym typeface="+mn-ea"/>
            </a:endParaRPr>
          </a:p>
          <a:p>
            <a:pPr marL="12700" lvl="0" indent="0" algn="just" rtl="0" eaLnBrk="0">
              <a:lnSpc>
                <a:spcPct val="133000"/>
              </a:lnSpc>
              <a:buClrTx/>
              <a:buSzTx/>
              <a:buFont typeface="Wingdings" panose="05000000000000000000" charset="0"/>
              <a:buNone/>
            </a:pPr>
            <a:r>
              <a:rPr lang="en-US" altLang="zh-CN" sz="2000" dirty="0">
                <a:latin typeface="微软雅黑" panose="020B0503020204020204" charset="-122"/>
                <a:ea typeface="微软雅黑" panose="020B0503020204020204" charset="-122"/>
                <a:cs typeface="微软雅黑" panose="020B0503020204020204" charset="-122"/>
                <a:sym typeface="+mn-ea"/>
              </a:rPr>
              <a:t>          定义为预测序列中每个知识概念</a:t>
            </a: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sym typeface="+mn-ea"/>
              </a:rPr>
              <a:t>前 </a:t>
            </a:r>
            <a:r>
              <a:rPr lang="en-US" altLang="zh-CN" sz="2000" b="1" dirty="0">
                <a:solidFill>
                  <a:srgbClr val="FF0000"/>
                </a:solidFill>
                <a:latin typeface="Times New Roman" panose="02020603050405020304" charset="0"/>
                <a:ea typeface="微软雅黑" panose="020B0503020204020204" charset="-122"/>
                <a:cs typeface="Times New Roman" panose="02020603050405020304" charset="0"/>
                <a:sym typeface="+mn-ea"/>
              </a:rPr>
              <a:t>3 </a:t>
            </a:r>
            <a:r>
              <a:rPr lang="en-US" altLang="zh-CN" sz="2000" b="1" spc="0" dirty="0">
                <a:solidFill>
                  <a:srgbClr val="FF0000"/>
                </a:solidFill>
                <a:latin typeface="微软雅黑" panose="020B0503020204020204" charset="-122"/>
                <a:ea typeface="微软雅黑" panose="020B0503020204020204" charset="-122"/>
                <a:cs typeface="微软雅黑" panose="020B0503020204020204" charset="-122"/>
              </a:rPr>
              <a:t>次交互</a:t>
            </a:r>
            <a:r>
              <a:rPr lang="en-US" altLang="zh-CN" sz="2000" spc="0" dirty="0">
                <a:latin typeface="微软雅黑" panose="020B0503020204020204" charset="-122"/>
                <a:ea typeface="微软雅黑" panose="020B0503020204020204" charset="-122"/>
                <a:cs typeface="微软雅黑" panose="020B0503020204020204" charset="-122"/>
              </a:rPr>
              <a:t>的整体作答情况</a:t>
            </a:r>
            <a:endParaRPr lang="en-US" altLang="zh-CN" sz="2000" spc="0" dirty="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custDataLst>
              <p:tags r:id="rId6"/>
            </p:custDataLst>
          </p:nvPr>
        </p:nvPicPr>
        <p:blipFill>
          <a:blip r:embed="rId7"/>
          <a:stretch>
            <a:fillRect/>
          </a:stretch>
        </p:blipFill>
        <p:spPr>
          <a:xfrm>
            <a:off x="7108190" y="3574415"/>
            <a:ext cx="4019550" cy="1895475"/>
          </a:xfrm>
          <a:prstGeom prst="rect">
            <a:avLst/>
          </a:prstGeom>
        </p:spPr>
      </p:pic>
      <p:cxnSp>
        <p:nvCxnSpPr>
          <p:cNvPr id="7" name="肘形连接符 6"/>
          <p:cNvCxnSpPr>
            <a:stCxn id="6" idx="2"/>
          </p:cNvCxnSpPr>
          <p:nvPr/>
        </p:nvCxnSpPr>
        <p:spPr>
          <a:xfrm rot="5400000">
            <a:off x="8332470" y="5014595"/>
            <a:ext cx="330835" cy="1240790"/>
          </a:xfrm>
          <a:prstGeom prst="bentConnector2">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8"/>
            </p:custDataLst>
          </p:nvPr>
        </p:nvSpPr>
        <p:spPr>
          <a:xfrm>
            <a:off x="8040370" y="4395470"/>
            <a:ext cx="3023870" cy="51498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custDataLst>
              <p:tags r:id="rId9"/>
            </p:custDataLst>
          </p:nvPr>
        </p:nvSpPr>
        <p:spPr>
          <a:xfrm>
            <a:off x="11329670" y="3574415"/>
            <a:ext cx="466725" cy="1894840"/>
          </a:xfrm>
          <a:prstGeom prst="rect">
            <a:avLst/>
          </a:prstGeom>
          <a:noFill/>
        </p:spPr>
        <p:txBody>
          <a:bodyPr wrap="square" rtlCol="0" anchor="t">
            <a:noAutofit/>
          </a:bodyPr>
          <a:p>
            <a:pPr algn="ctr">
              <a:buClrTx/>
              <a:buSzTx/>
              <a:buFontTx/>
            </a:pPr>
            <a:r>
              <a:rPr lang="zh-CN" altLang="en-US" b="1">
                <a:solidFill>
                  <a:srgbClr val="FF0000"/>
                </a:solidFill>
                <a:latin typeface="Arial" panose="020B0604020202020204" pitchFamily="34" charset="0"/>
                <a:ea typeface="微软雅黑" panose="020B0503020204020204" charset="-122"/>
              </a:rPr>
              <a:t>得分一致性最高</a:t>
            </a:r>
            <a:endParaRPr lang="en-US" altLang="zh-CN" b="1">
              <a:solidFill>
                <a:srgbClr val="FF0000"/>
              </a:solidFill>
              <a:latin typeface="Arial" panose="020B0604020202020204" pitchFamily="34" charset="0"/>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实验</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分析</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299720"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17</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186815"/>
            <a:ext cx="11350625" cy="59563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6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对比试验</a:t>
            </a:r>
            <a:r>
              <a:rPr lang="zh-CN" sz="2400" b="1" dirty="0">
                <a:latin typeface="微软雅黑" panose="020B0503020204020204" charset="-122"/>
                <a:ea typeface="微软雅黑" panose="020B0503020204020204" charset="-122"/>
                <a:cs typeface="微软雅黑" panose="020B0503020204020204" charset="-122"/>
                <a:sym typeface="+mn-ea"/>
              </a:rPr>
              <a:t>方法</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469900" lvl="1" indent="0" algn="just" rtl="0" eaLnBrk="0">
              <a:lnSpc>
                <a:spcPct val="163000"/>
              </a:lnSpc>
              <a:buClrTx/>
              <a:buSzTx/>
              <a:buFont typeface="Wingdings" panose="05000000000000000000" charset="0"/>
              <a:buNone/>
            </a:pPr>
            <a:endParaRPr lang="zh-CN" sz="2400" spc="0" dirty="0">
              <a:latin typeface="微软雅黑" panose="020B0503020204020204" charset="-122"/>
              <a:ea typeface="微软雅黑" panose="020B0503020204020204" charset="-122"/>
              <a:cs typeface="微软雅黑" panose="020B0503020204020204" charset="-122"/>
            </a:endParaRPr>
          </a:p>
        </p:txBody>
      </p:sp>
      <p:sp>
        <p:nvSpPr>
          <p:cNvPr id="8" name="圆角矩形 7"/>
          <p:cNvSpPr/>
          <p:nvPr/>
        </p:nvSpPr>
        <p:spPr>
          <a:xfrm>
            <a:off x="3426460" y="2155825"/>
            <a:ext cx="4183380" cy="1655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fontAlgn="auto">
              <a:lnSpc>
                <a:spcPct val="160000"/>
              </a:lnSpc>
              <a:spcBef>
                <a:spcPts val="2400"/>
              </a:spcBef>
            </a:pPr>
            <a:r>
              <a:rPr lang="zh-CN" altLang="en-US" sz="2000" b="1">
                <a:sym typeface="+mn-ea"/>
              </a:rPr>
              <a:t>隐层状态预测</a:t>
            </a:r>
            <a:endParaRPr lang="zh-CN" altLang="en-US" sz="2000" b="1"/>
          </a:p>
          <a:p>
            <a:pPr algn="just">
              <a:lnSpc>
                <a:spcPct val="120000"/>
              </a:lnSpc>
            </a:pPr>
            <a:r>
              <a:rPr lang="zh-CN" altLang="en-US">
                <a:sym typeface="+mn-ea"/>
              </a:rPr>
              <a:t>学生知识状态作为学生知识画像，其中知识状态的每个位置的标量表示了对对应知识概念的掌握程度.</a:t>
            </a:r>
            <a:endParaRPr lang="zh-CN" altLang="en-US"/>
          </a:p>
          <a:p>
            <a:pPr algn="ctr"/>
            <a:endParaRPr lang="zh-CN" altLang="en-US"/>
          </a:p>
        </p:txBody>
      </p:sp>
      <p:sp>
        <p:nvSpPr>
          <p:cNvPr id="10" name="圆角矩形 9"/>
          <p:cNvSpPr/>
          <p:nvPr>
            <p:custDataLst>
              <p:tags r:id="rId6"/>
            </p:custDataLst>
          </p:nvPr>
        </p:nvSpPr>
        <p:spPr>
          <a:xfrm>
            <a:off x="3455035" y="4135120"/>
            <a:ext cx="4183380" cy="164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fontAlgn="auto">
              <a:lnSpc>
                <a:spcPct val="160000"/>
              </a:lnSpc>
              <a:spcBef>
                <a:spcPts val="2400"/>
              </a:spcBef>
              <a:buClrTx/>
              <a:buSzTx/>
              <a:buFontTx/>
            </a:pPr>
            <a:r>
              <a:rPr lang="zh-CN" altLang="en-US" sz="2000" b="1">
                <a:sym typeface="+mn-ea"/>
              </a:rPr>
              <a:t>平均题目预测</a:t>
            </a:r>
            <a:endParaRPr lang="zh-CN" altLang="en-US" sz="2000" b="1"/>
          </a:p>
          <a:p>
            <a:pPr algn="just">
              <a:lnSpc>
                <a:spcPct val="120000"/>
              </a:lnSpc>
              <a:buClrTx/>
              <a:buSzTx/>
              <a:buFontTx/>
            </a:pPr>
            <a:r>
              <a:rPr lang="zh-CN" altLang="en-US" sz="1800">
                <a:sym typeface="+mn-ea"/>
              </a:rPr>
              <a:t>对某个知识概念下所有题目的预测作答结果的平均值作为学生在某个知识概念上的掌握程度.</a:t>
            </a:r>
            <a:endParaRPr lang="zh-CN" altLang="en-US" sz="1800"/>
          </a:p>
          <a:p>
            <a:pPr algn="ctr"/>
            <a:endParaRPr lang="zh-CN" altLang="en-US"/>
          </a:p>
        </p:txBody>
      </p:sp>
      <p:sp>
        <p:nvSpPr>
          <p:cNvPr id="12" name="文本框 11"/>
          <p:cNvSpPr txBox="1"/>
          <p:nvPr/>
        </p:nvSpPr>
        <p:spPr>
          <a:xfrm>
            <a:off x="8103870" y="2753360"/>
            <a:ext cx="3651885" cy="460375"/>
          </a:xfrm>
          <a:prstGeom prst="rect">
            <a:avLst/>
          </a:prstGeom>
          <a:noFill/>
        </p:spPr>
        <p:txBody>
          <a:bodyPr wrap="square" rtlCol="0" anchor="t">
            <a:spAutoFit/>
          </a:bodyPr>
          <a:p>
            <a:r>
              <a:rPr lang="en-US" altLang="zh-CN" sz="2400" b="1" dirty="0">
                <a:latin typeface="Times New Roman" panose="02020603050405020304" charset="0"/>
                <a:ea typeface="微软雅黑" panose="020B0503020204020204" charset="-122"/>
                <a:cs typeface="Times New Roman" panose="02020603050405020304" charset="0"/>
                <a:sym typeface="+mn-ea"/>
              </a:rPr>
              <a:t>   </a:t>
            </a:r>
            <a:r>
              <a:rPr lang="en-US" altLang="zh-CN" sz="2400" b="1" dirty="0">
                <a:solidFill>
                  <a:srgbClr val="FF0000"/>
                </a:solidFill>
                <a:latin typeface="Times New Roman" panose="02020603050405020304" charset="0"/>
                <a:ea typeface="微软雅黑" panose="020B0503020204020204" charset="-122"/>
                <a:cs typeface="Times New Roman" panose="02020603050405020304" charset="0"/>
                <a:sym typeface="+mn-ea"/>
              </a:rPr>
              <a:t>DKT  DKVMN  SAKT</a:t>
            </a:r>
            <a:endParaRPr lang="en-US" altLang="zh-CN" sz="2400" b="1" dirty="0">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
        <p:nvSpPr>
          <p:cNvPr id="14" name="文本框 13"/>
          <p:cNvSpPr txBox="1"/>
          <p:nvPr>
            <p:custDataLst>
              <p:tags r:id="rId7"/>
            </p:custDataLst>
          </p:nvPr>
        </p:nvSpPr>
        <p:spPr>
          <a:xfrm>
            <a:off x="8259445" y="4651375"/>
            <a:ext cx="2137410" cy="460375"/>
          </a:xfrm>
          <a:prstGeom prst="rect">
            <a:avLst/>
          </a:prstGeom>
          <a:noFill/>
        </p:spPr>
        <p:txBody>
          <a:bodyPr wrap="square" rtlCol="0" anchor="t">
            <a:spAutoFit/>
          </a:bodyPr>
          <a:p>
            <a:r>
              <a:rPr lang="en-US" altLang="zh-CN" sz="2400" b="1" dirty="0">
                <a:latin typeface="Times New Roman" panose="02020603050405020304" charset="0"/>
                <a:ea typeface="微软雅黑" panose="020B0503020204020204" charset="-122"/>
                <a:cs typeface="Times New Roman" panose="02020603050405020304" charset="0"/>
                <a:sym typeface="+mn-ea"/>
              </a:rPr>
              <a:t>  </a:t>
            </a:r>
            <a:r>
              <a:rPr lang="en-US" altLang="zh-CN" sz="2400" b="1" dirty="0">
                <a:solidFill>
                  <a:srgbClr val="FF0000"/>
                </a:solidFill>
                <a:latin typeface="Times New Roman" panose="02020603050405020304" charset="0"/>
                <a:ea typeface="微软雅黑" panose="020B0503020204020204" charset="-122"/>
                <a:cs typeface="Times New Roman" panose="02020603050405020304" charset="0"/>
                <a:sym typeface="+mn-ea"/>
              </a:rPr>
              <a:t>AKT  LPKT</a:t>
            </a:r>
            <a:endParaRPr lang="en-US" altLang="zh-CN" sz="2400" b="1" dirty="0">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
        <p:nvSpPr>
          <p:cNvPr id="15" name="左大括号 14"/>
          <p:cNvSpPr/>
          <p:nvPr/>
        </p:nvSpPr>
        <p:spPr>
          <a:xfrm>
            <a:off x="2892425" y="3067050"/>
            <a:ext cx="422275" cy="190690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custDataLst>
              <p:tags r:id="rId8"/>
            </p:custDataLst>
          </p:nvPr>
        </p:nvSpPr>
        <p:spPr>
          <a:xfrm>
            <a:off x="584835" y="3572510"/>
            <a:ext cx="2136775" cy="829945"/>
          </a:xfrm>
          <a:prstGeom prst="rect">
            <a:avLst/>
          </a:prstGeom>
          <a:noFill/>
        </p:spPr>
        <p:txBody>
          <a:bodyPr wrap="square" rtlCol="0" anchor="t">
            <a:spAutoFit/>
          </a:bodyPr>
          <a:p>
            <a:pPr algn="ctr"/>
            <a:r>
              <a:rPr lang="zh-CN" altLang="en-US" sz="2400" b="1" dirty="0">
                <a:latin typeface="Times New Roman" panose="02020603050405020304" charset="0"/>
                <a:ea typeface="微软雅黑" panose="020B0503020204020204" charset="-122"/>
                <a:cs typeface="Times New Roman" panose="02020603050405020304" charset="0"/>
                <a:sym typeface="+mn-ea"/>
              </a:rPr>
              <a:t>知识追踪类</a:t>
            </a:r>
            <a:endParaRPr lang="zh-CN" altLang="en-US" sz="2400" b="1" dirty="0">
              <a:latin typeface="Times New Roman" panose="02020603050405020304" charset="0"/>
              <a:ea typeface="微软雅黑" panose="020B0503020204020204" charset="-122"/>
              <a:cs typeface="Times New Roman" panose="02020603050405020304" charset="0"/>
              <a:sym typeface="+mn-ea"/>
            </a:endParaRPr>
          </a:p>
          <a:p>
            <a:pPr algn="ctr"/>
            <a:r>
              <a:rPr lang="zh-CN" altLang="en-US" sz="2400" b="1" dirty="0">
                <a:latin typeface="Times New Roman" panose="02020603050405020304" charset="0"/>
                <a:ea typeface="微软雅黑" panose="020B0503020204020204" charset="-122"/>
                <a:cs typeface="Times New Roman" panose="02020603050405020304" charset="0"/>
                <a:sym typeface="+mn-ea"/>
              </a:rPr>
              <a:t>画像方法</a:t>
            </a:r>
            <a:endParaRPr lang="zh-CN" altLang="en-US" sz="2400" b="1" dirty="0">
              <a:latin typeface="Times New Roman" panose="02020603050405020304" charset="0"/>
              <a:ea typeface="微软雅黑" panose="020B0503020204020204" charset="-122"/>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实验</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分析</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2448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18</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181735"/>
            <a:ext cx="11350625" cy="59563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6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学生知识画像</a:t>
            </a:r>
            <a:r>
              <a:rPr lang="zh-CN" sz="2400" b="1" dirty="0">
                <a:latin typeface="微软雅黑" panose="020B0503020204020204" charset="-122"/>
                <a:ea typeface="微软雅黑" panose="020B0503020204020204" charset="-122"/>
                <a:cs typeface="微软雅黑" panose="020B0503020204020204" charset="-122"/>
                <a:sym typeface="+mn-ea"/>
              </a:rPr>
              <a:t>预测</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endParaRPr lang="zh-CN" sz="2400" spc="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6"/>
            </p:custDataLst>
          </p:nvPr>
        </p:nvPicPr>
        <p:blipFill>
          <a:blip r:embed="rId7"/>
          <a:stretch>
            <a:fillRect/>
          </a:stretch>
        </p:blipFill>
        <p:spPr>
          <a:xfrm>
            <a:off x="1577340" y="2136140"/>
            <a:ext cx="8877935" cy="2562860"/>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1595755" y="5289550"/>
            <a:ext cx="4048125" cy="666750"/>
          </a:xfrm>
          <a:prstGeom prst="rect">
            <a:avLst/>
          </a:prstGeom>
        </p:spPr>
      </p:pic>
      <p:sp>
        <p:nvSpPr>
          <p:cNvPr id="6" name="矩形 5"/>
          <p:cNvSpPr/>
          <p:nvPr>
            <p:custDataLst>
              <p:tags r:id="rId10"/>
            </p:custDataLst>
          </p:nvPr>
        </p:nvSpPr>
        <p:spPr>
          <a:xfrm>
            <a:off x="1671955" y="4374515"/>
            <a:ext cx="8719185" cy="21971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custDataLst>
              <p:tags r:id="rId11"/>
            </p:custDataLst>
          </p:nvPr>
        </p:nvSpPr>
        <p:spPr>
          <a:xfrm>
            <a:off x="5220335" y="5406390"/>
            <a:ext cx="375285" cy="44894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901180" y="5175250"/>
            <a:ext cx="3489960" cy="865505"/>
          </a:xfrm>
          <a:prstGeom prst="rect">
            <a:avLst/>
          </a:prstGeom>
          <a:noFill/>
        </p:spPr>
        <p:txBody>
          <a:bodyPr wrap="square" rtlCol="0" anchor="t">
            <a:spAutoFit/>
          </a:bodyPr>
          <a:p>
            <a:pPr>
              <a:lnSpc>
                <a:spcPct val="140000"/>
              </a:lnSpc>
            </a:pPr>
            <a:r>
              <a:rPr lang="zh-CN" altLang="en-US" b="1"/>
              <a:t>在保障一定的推理速度的基础上，</a:t>
            </a:r>
            <a:endParaRPr lang="zh-CN" altLang="en-US" b="1"/>
          </a:p>
          <a:p>
            <a:pPr>
              <a:lnSpc>
                <a:spcPct val="140000"/>
              </a:lnSpc>
            </a:pPr>
            <a:r>
              <a:rPr lang="zh-CN" altLang="en-US" b="1"/>
              <a:t>实现了可信的学生知识画像预测.</a:t>
            </a:r>
            <a:endParaRPr lang="zh-CN" altLang="en-US" b="1"/>
          </a:p>
        </p:txBody>
      </p:sp>
      <p:sp>
        <p:nvSpPr>
          <p:cNvPr id="21" name="右箭头 20"/>
          <p:cNvSpPr/>
          <p:nvPr>
            <p:custDataLst>
              <p:tags r:id="rId12"/>
            </p:custDataLst>
          </p:nvPr>
        </p:nvSpPr>
        <p:spPr>
          <a:xfrm>
            <a:off x="5946140" y="5289550"/>
            <a:ext cx="65278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custDataLst>
              <p:tags r:id="rId13"/>
            </p:custDataLst>
          </p:nvPr>
        </p:nvSpPr>
        <p:spPr>
          <a:xfrm rot="5400000">
            <a:off x="8371840" y="4616450"/>
            <a:ext cx="408305"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实验</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分析</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2575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19</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181735"/>
            <a:ext cx="11350625" cy="59563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6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消融实验</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endParaRPr lang="zh-CN" sz="2400" spc="0" dirty="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6"/>
            </p:custDataLst>
          </p:nvPr>
        </p:nvPicPr>
        <p:blipFill>
          <a:blip r:embed="rId7"/>
          <a:stretch>
            <a:fillRect/>
          </a:stretch>
        </p:blipFill>
        <p:spPr>
          <a:xfrm>
            <a:off x="626745" y="4364990"/>
            <a:ext cx="6647815" cy="1735455"/>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7871460" y="1557655"/>
            <a:ext cx="3991610" cy="4542790"/>
          </a:xfrm>
          <a:prstGeom prst="rect">
            <a:avLst/>
          </a:prstGeom>
        </p:spPr>
      </p:pic>
      <p:sp>
        <p:nvSpPr>
          <p:cNvPr id="15" name="左大括号 14"/>
          <p:cNvSpPr/>
          <p:nvPr>
            <p:custDataLst>
              <p:tags r:id="rId10"/>
            </p:custDataLst>
          </p:nvPr>
        </p:nvSpPr>
        <p:spPr>
          <a:xfrm>
            <a:off x="685165" y="2362200"/>
            <a:ext cx="193675" cy="127317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971550" y="1981835"/>
            <a:ext cx="6096000" cy="891540"/>
          </a:xfrm>
          <a:prstGeom prst="rect">
            <a:avLst/>
          </a:prstGeom>
          <a:noFill/>
        </p:spPr>
        <p:txBody>
          <a:bodyPr wrap="square" rtlCol="0" anchor="t">
            <a:spAutoFit/>
          </a:bodyPr>
          <a:p>
            <a:pPr>
              <a:lnSpc>
                <a:spcPct val="130000"/>
              </a:lnSpc>
            </a:pPr>
            <a:r>
              <a:rPr lang="zh-CN" altLang="en-US" sz="2000" dirty="0">
                <a:latin typeface="微软雅黑" panose="020B0503020204020204" charset="-122"/>
                <a:ea typeface="微软雅黑" panose="020B0503020204020204" charset="-122"/>
                <a:cs typeface="微软雅黑" panose="020B0503020204020204" charset="-122"/>
                <a:sym typeface="+mn-ea"/>
              </a:rPr>
              <a:t>去除部分模块得到简化模型：完整方法效果最好，特别是注意力池化增强了知识粒度上的一致性。</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custDataLst>
              <p:tags r:id="rId11"/>
            </p:custDataLst>
          </p:nvPr>
        </p:nvSpPr>
        <p:spPr>
          <a:xfrm>
            <a:off x="971550" y="3067050"/>
            <a:ext cx="6096000" cy="891540"/>
          </a:xfrm>
          <a:prstGeom prst="rect">
            <a:avLst/>
          </a:prstGeom>
          <a:noFill/>
        </p:spPr>
        <p:txBody>
          <a:bodyPr wrap="square" rtlCol="0" anchor="t">
            <a:spAutoFit/>
          </a:bodyPr>
          <a:p>
            <a:pPr>
              <a:lnSpc>
                <a:spcPct val="130000"/>
              </a:lnSpc>
            </a:pPr>
            <a:r>
              <a:rPr lang="zh-CN" altLang="en-US" sz="2000" dirty="0">
                <a:latin typeface="微软雅黑" panose="020B0503020204020204" charset="-122"/>
                <a:ea typeface="微软雅黑" panose="020B0503020204020204" charset="-122"/>
                <a:cs typeface="微软雅黑" panose="020B0503020204020204" charset="-122"/>
                <a:sym typeface="+mn-ea"/>
              </a:rPr>
              <a:t>设置不同难度级别：较精细的难度划分通常能获得更优秀的结果，说明难度特征能够提供有效画像信息。</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
        <p:nvSpPr>
          <p:cNvPr id="9" name="右箭头 8"/>
          <p:cNvSpPr/>
          <p:nvPr>
            <p:custDataLst>
              <p:tags r:id="rId12"/>
            </p:custDataLst>
          </p:nvPr>
        </p:nvSpPr>
        <p:spPr>
          <a:xfrm rot="10800000">
            <a:off x="7160260" y="2089150"/>
            <a:ext cx="408305"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custDataLst>
              <p:tags r:id="rId13"/>
            </p:custDataLst>
          </p:nvPr>
        </p:nvSpPr>
        <p:spPr>
          <a:xfrm rot="16200000">
            <a:off x="3914775" y="3827780"/>
            <a:ext cx="408305"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custDataLst>
              <p:tags r:id="rId14"/>
            </p:custDataLst>
          </p:nvPr>
        </p:nvSpPr>
        <p:spPr>
          <a:xfrm>
            <a:off x="8672830" y="1918335"/>
            <a:ext cx="3018155" cy="2571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15"/>
            </p:custDataLst>
          </p:nvPr>
        </p:nvSpPr>
        <p:spPr>
          <a:xfrm>
            <a:off x="8672830" y="3295015"/>
            <a:ext cx="3033395" cy="2571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16"/>
            </p:custDataLst>
          </p:nvPr>
        </p:nvSpPr>
        <p:spPr>
          <a:xfrm>
            <a:off x="8672830" y="4661535"/>
            <a:ext cx="3038475" cy="25717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th"/>
          <p:cNvSpPr/>
          <p:nvPr/>
        </p:nvSpPr>
        <p:spPr>
          <a:xfrm>
            <a:off x="991263" y="2866379"/>
            <a:ext cx="2295178" cy="1637474"/>
          </a:xfrm>
          <a:custGeom>
            <a:avLst/>
            <a:gdLst/>
            <a:ahLst/>
            <a:cxnLst/>
            <a:rect l="0" t="0" r="0" b="0"/>
            <a:pathLst>
              <a:path w="3614" h="2578">
                <a:moveTo>
                  <a:pt x="1731" y="776"/>
                </a:moveTo>
                <a:cubicBezTo>
                  <a:pt x="1701" y="781"/>
                  <a:pt x="1685" y="747"/>
                  <a:pt x="1644" y="753"/>
                </a:cubicBezTo>
                <a:cubicBezTo>
                  <a:pt x="1630" y="756"/>
                  <a:pt x="1630" y="769"/>
                  <a:pt x="1611" y="765"/>
                </a:cubicBezTo>
                <a:cubicBezTo>
                  <a:pt x="1604" y="760"/>
                  <a:pt x="1600" y="756"/>
                  <a:pt x="1600" y="744"/>
                </a:cubicBezTo>
                <a:cubicBezTo>
                  <a:pt x="1644" y="715"/>
                  <a:pt x="1711" y="742"/>
                  <a:pt x="1731" y="776"/>
                </a:cubicBezTo>
              </a:path>
              <a:path w="3614" h="2578">
                <a:moveTo>
                  <a:pt x="2054" y="759"/>
                </a:moveTo>
                <a:cubicBezTo>
                  <a:pt x="2056" y="771"/>
                  <a:pt x="2054" y="769"/>
                  <a:pt x="2056" y="778"/>
                </a:cubicBezTo>
                <a:cubicBezTo>
                  <a:pt x="2052" y="778"/>
                  <a:pt x="2052" y="781"/>
                  <a:pt x="2052" y="785"/>
                </a:cubicBezTo>
                <a:cubicBezTo>
                  <a:pt x="2028" y="785"/>
                  <a:pt x="2022" y="771"/>
                  <a:pt x="2008" y="778"/>
                </a:cubicBezTo>
                <a:cubicBezTo>
                  <a:pt x="2015" y="795"/>
                  <a:pt x="2042" y="802"/>
                  <a:pt x="2035" y="821"/>
                </a:cubicBezTo>
                <a:cubicBezTo>
                  <a:pt x="2015" y="823"/>
                  <a:pt x="2012" y="807"/>
                  <a:pt x="1996" y="807"/>
                </a:cubicBezTo>
                <a:cubicBezTo>
                  <a:pt x="1980" y="816"/>
                  <a:pt x="1982" y="844"/>
                  <a:pt x="1973" y="861"/>
                </a:cubicBezTo>
                <a:cubicBezTo>
                  <a:pt x="1952" y="870"/>
                  <a:pt x="1939" y="856"/>
                  <a:pt x="1941" y="837"/>
                </a:cubicBezTo>
                <a:cubicBezTo>
                  <a:pt x="1952" y="825"/>
                  <a:pt x="1966" y="783"/>
                  <a:pt x="1982" y="759"/>
                </a:cubicBezTo>
                <a:cubicBezTo>
                  <a:pt x="2008" y="752"/>
                  <a:pt x="2035" y="755"/>
                  <a:pt x="2054" y="759"/>
                </a:cubicBezTo>
              </a:path>
              <a:path w="3614" h="2578">
                <a:moveTo>
                  <a:pt x="1308" y="805"/>
                </a:moveTo>
                <a:cubicBezTo>
                  <a:pt x="1303" y="805"/>
                  <a:pt x="1306" y="810"/>
                  <a:pt x="1303" y="812"/>
                </a:cubicBezTo>
                <a:cubicBezTo>
                  <a:pt x="1287" y="819"/>
                  <a:pt x="1277" y="808"/>
                  <a:pt x="1263" y="810"/>
                </a:cubicBezTo>
                <a:cubicBezTo>
                  <a:pt x="1223" y="812"/>
                  <a:pt x="1202" y="854"/>
                  <a:pt x="1176" y="861"/>
                </a:cubicBezTo>
                <a:cubicBezTo>
                  <a:pt x="1188" y="812"/>
                  <a:pt x="1270" y="752"/>
                  <a:pt x="1308" y="805"/>
                </a:cubicBezTo>
              </a:path>
              <a:path w="3614" h="2578">
                <a:moveTo>
                  <a:pt x="1685" y="862"/>
                </a:moveTo>
                <a:cubicBezTo>
                  <a:pt x="1685" y="873"/>
                  <a:pt x="1676" y="875"/>
                  <a:pt x="1667" y="875"/>
                </a:cubicBezTo>
                <a:cubicBezTo>
                  <a:pt x="1662" y="904"/>
                  <a:pt x="1683" y="898"/>
                  <a:pt x="1703" y="913"/>
                </a:cubicBezTo>
                <a:cubicBezTo>
                  <a:pt x="1701" y="934"/>
                  <a:pt x="1680" y="936"/>
                  <a:pt x="1669" y="936"/>
                </a:cubicBezTo>
                <a:cubicBezTo>
                  <a:pt x="1641" y="931"/>
                  <a:pt x="1623" y="889"/>
                  <a:pt x="1623" y="871"/>
                </a:cubicBezTo>
                <a:cubicBezTo>
                  <a:pt x="1628" y="848"/>
                  <a:pt x="1676" y="832"/>
                  <a:pt x="1685" y="862"/>
                </a:cubicBezTo>
              </a:path>
              <a:path w="3614" h="2578">
                <a:moveTo>
                  <a:pt x="1313" y="929"/>
                </a:moveTo>
                <a:cubicBezTo>
                  <a:pt x="1310" y="955"/>
                  <a:pt x="1283" y="938"/>
                  <a:pt x="1274" y="952"/>
                </a:cubicBezTo>
                <a:cubicBezTo>
                  <a:pt x="1276" y="983"/>
                  <a:pt x="1308" y="955"/>
                  <a:pt x="1317" y="978"/>
                </a:cubicBezTo>
                <a:cubicBezTo>
                  <a:pt x="1306" y="1002"/>
                  <a:pt x="1272" y="995"/>
                  <a:pt x="1262" y="985"/>
                </a:cubicBezTo>
                <a:cubicBezTo>
                  <a:pt x="1258" y="978"/>
                  <a:pt x="1242" y="952"/>
                  <a:pt x="1242" y="945"/>
                </a:cubicBezTo>
                <a:cubicBezTo>
                  <a:pt x="1237" y="905"/>
                  <a:pt x="1292" y="894"/>
                  <a:pt x="1313" y="929"/>
                </a:cubicBezTo>
              </a:path>
              <a:path w="3614" h="2578">
                <a:moveTo>
                  <a:pt x="914" y="917"/>
                </a:moveTo>
                <a:cubicBezTo>
                  <a:pt x="969" y="917"/>
                  <a:pt x="1017" y="929"/>
                  <a:pt x="1051" y="964"/>
                </a:cubicBezTo>
                <a:cubicBezTo>
                  <a:pt x="1049" y="974"/>
                  <a:pt x="1051" y="981"/>
                  <a:pt x="1054" y="988"/>
                </a:cubicBezTo>
                <a:cubicBezTo>
                  <a:pt x="1049" y="997"/>
                  <a:pt x="1031" y="983"/>
                  <a:pt x="1033" y="995"/>
                </a:cubicBezTo>
                <a:cubicBezTo>
                  <a:pt x="1029" y="988"/>
                  <a:pt x="1019" y="985"/>
                  <a:pt x="1019" y="974"/>
                </a:cubicBezTo>
                <a:cubicBezTo>
                  <a:pt x="990" y="957"/>
                  <a:pt x="964" y="983"/>
                  <a:pt x="955" y="1011"/>
                </a:cubicBezTo>
                <a:cubicBezTo>
                  <a:pt x="932" y="992"/>
                  <a:pt x="960" y="959"/>
                  <a:pt x="974" y="948"/>
                </a:cubicBezTo>
                <a:cubicBezTo>
                  <a:pt x="941" y="919"/>
                  <a:pt x="916" y="955"/>
                  <a:pt x="914" y="983"/>
                </a:cubicBezTo>
                <a:cubicBezTo>
                  <a:pt x="909" y="983"/>
                  <a:pt x="905" y="983"/>
                  <a:pt x="900" y="983"/>
                </a:cubicBezTo>
                <a:cubicBezTo>
                  <a:pt x="880" y="957"/>
                  <a:pt x="909" y="941"/>
                  <a:pt x="914" y="917"/>
                </a:cubicBezTo>
              </a:path>
              <a:path w="3614" h="2578">
                <a:moveTo>
                  <a:pt x="1590" y="1011"/>
                </a:moveTo>
                <a:cubicBezTo>
                  <a:pt x="1600" y="1028"/>
                  <a:pt x="1590" y="1040"/>
                  <a:pt x="1590" y="1055"/>
                </a:cubicBezTo>
                <a:cubicBezTo>
                  <a:pt x="1579" y="1055"/>
                  <a:pt x="1579" y="1067"/>
                  <a:pt x="1565" y="1062"/>
                </a:cubicBezTo>
                <a:cubicBezTo>
                  <a:pt x="1533" y="1110"/>
                  <a:pt x="1482" y="1084"/>
                  <a:pt x="1441" y="1086"/>
                </a:cubicBezTo>
                <a:cubicBezTo>
                  <a:pt x="1425" y="1074"/>
                  <a:pt x="1397" y="1040"/>
                  <a:pt x="1427" y="1028"/>
                </a:cubicBezTo>
                <a:cubicBezTo>
                  <a:pt x="1439" y="1064"/>
                  <a:pt x="1475" y="1055"/>
                  <a:pt x="1508" y="1069"/>
                </a:cubicBezTo>
                <a:cubicBezTo>
                  <a:pt x="1531" y="1055"/>
                  <a:pt x="1556" y="1038"/>
                  <a:pt x="1567" y="1009"/>
                </a:cubicBezTo>
                <a:cubicBezTo>
                  <a:pt x="1577" y="1007"/>
                  <a:pt x="1584" y="1011"/>
                  <a:pt x="1590" y="1011"/>
                </a:cubicBezTo>
              </a:path>
              <a:path w="3614" h="2578">
                <a:moveTo>
                  <a:pt x="1717" y="1044"/>
                </a:moveTo>
                <a:cubicBezTo>
                  <a:pt x="1717" y="1067"/>
                  <a:pt x="1697" y="1088"/>
                  <a:pt x="1676" y="1104"/>
                </a:cubicBezTo>
                <a:cubicBezTo>
                  <a:pt x="1623" y="1148"/>
                  <a:pt x="1526" y="1167"/>
                  <a:pt x="1466" y="1164"/>
                </a:cubicBezTo>
                <a:cubicBezTo>
                  <a:pt x="1422" y="1164"/>
                  <a:pt x="1378" y="1155"/>
                  <a:pt x="1346" y="1132"/>
                </a:cubicBezTo>
                <a:cubicBezTo>
                  <a:pt x="1424" y="1132"/>
                  <a:pt x="1519" y="1146"/>
                  <a:pt x="1593" y="1120"/>
                </a:cubicBezTo>
                <a:cubicBezTo>
                  <a:pt x="1609" y="1116"/>
                  <a:pt x="1646" y="1095"/>
                  <a:pt x="1662" y="1083"/>
                </a:cubicBezTo>
                <a:cubicBezTo>
                  <a:pt x="1678" y="1072"/>
                  <a:pt x="1692" y="1056"/>
                  <a:pt x="1703" y="1039"/>
                </a:cubicBezTo>
                <a:cubicBezTo>
                  <a:pt x="1708" y="1039"/>
                  <a:pt x="1713" y="1042"/>
                  <a:pt x="1717" y="1044"/>
                </a:cubicBezTo>
              </a:path>
              <a:path w="3614" h="2578">
                <a:moveTo>
                  <a:pt x="3480" y="1464"/>
                </a:moveTo>
                <a:cubicBezTo>
                  <a:pt x="3489" y="1455"/>
                  <a:pt x="3487" y="1499"/>
                  <a:pt x="3480" y="1490"/>
                </a:cubicBezTo>
                <a:cubicBezTo>
                  <a:pt x="3487" y="1531"/>
                  <a:pt x="3475" y="1573"/>
                  <a:pt x="3496" y="1609"/>
                </a:cubicBezTo>
                <a:cubicBezTo>
                  <a:pt x="3485" y="1630"/>
                  <a:pt x="3492" y="1665"/>
                  <a:pt x="3498" y="1676"/>
                </a:cubicBezTo>
                <a:cubicBezTo>
                  <a:pt x="3492" y="1720"/>
                  <a:pt x="3501" y="1766"/>
                  <a:pt x="3515" y="1796"/>
                </a:cubicBezTo>
                <a:cubicBezTo>
                  <a:pt x="3510" y="1801"/>
                  <a:pt x="3505" y="1806"/>
                  <a:pt x="3503" y="1808"/>
                </a:cubicBezTo>
                <a:cubicBezTo>
                  <a:pt x="3517" y="1939"/>
                  <a:pt x="3503" y="2022"/>
                  <a:pt x="3522" y="2128"/>
                </a:cubicBezTo>
                <a:cubicBezTo>
                  <a:pt x="3508" y="2175"/>
                  <a:pt x="3522" y="2218"/>
                  <a:pt x="3517" y="2271"/>
                </a:cubicBezTo>
                <a:cubicBezTo>
                  <a:pt x="3595" y="2311"/>
                  <a:pt x="3614" y="2428"/>
                  <a:pt x="3570" y="2502"/>
                </a:cubicBezTo>
                <a:cubicBezTo>
                  <a:pt x="3482" y="2532"/>
                  <a:pt x="3390" y="2514"/>
                  <a:pt x="3298" y="2518"/>
                </a:cubicBezTo>
                <a:cubicBezTo>
                  <a:pt x="3237" y="2523"/>
                  <a:pt x="3175" y="2516"/>
                  <a:pt x="3113" y="2518"/>
                </a:cubicBezTo>
                <a:cubicBezTo>
                  <a:pt x="3076" y="2521"/>
                  <a:pt x="3041" y="2521"/>
                  <a:pt x="3004" y="2521"/>
                </a:cubicBezTo>
                <a:cubicBezTo>
                  <a:pt x="2965" y="2523"/>
                  <a:pt x="2930" y="2525"/>
                  <a:pt x="2891" y="2530"/>
                </a:cubicBezTo>
                <a:cubicBezTo>
                  <a:pt x="2799" y="2539"/>
                  <a:pt x="2699" y="2532"/>
                  <a:pt x="2598" y="2537"/>
                </a:cubicBezTo>
                <a:cubicBezTo>
                  <a:pt x="2542" y="2537"/>
                  <a:pt x="2485" y="2548"/>
                  <a:pt x="2429" y="2553"/>
                </a:cubicBezTo>
                <a:cubicBezTo>
                  <a:pt x="2399" y="2555"/>
                  <a:pt x="2369" y="2551"/>
                  <a:pt x="2339" y="2553"/>
                </a:cubicBezTo>
                <a:cubicBezTo>
                  <a:pt x="2173" y="2562"/>
                  <a:pt x="2002" y="2564"/>
                  <a:pt x="1826" y="2571"/>
                </a:cubicBezTo>
                <a:cubicBezTo>
                  <a:pt x="1755" y="2574"/>
                  <a:pt x="1683" y="2564"/>
                  <a:pt x="1612" y="2564"/>
                </a:cubicBezTo>
                <a:cubicBezTo>
                  <a:pt x="1445" y="2567"/>
                  <a:pt x="1240" y="2578"/>
                  <a:pt x="1064" y="2574"/>
                </a:cubicBezTo>
                <a:cubicBezTo>
                  <a:pt x="965" y="2569"/>
                  <a:pt x="868" y="2546"/>
                  <a:pt x="750" y="2544"/>
                </a:cubicBezTo>
                <a:cubicBezTo>
                  <a:pt x="715" y="2544"/>
                  <a:pt x="676" y="2548"/>
                  <a:pt x="644" y="2551"/>
                </a:cubicBezTo>
                <a:cubicBezTo>
                  <a:pt x="471" y="2555"/>
                  <a:pt x="291" y="2532"/>
                  <a:pt x="127" y="2527"/>
                </a:cubicBezTo>
                <a:cubicBezTo>
                  <a:pt x="120" y="2530"/>
                  <a:pt x="110" y="2530"/>
                  <a:pt x="106" y="2537"/>
                </a:cubicBezTo>
                <a:cubicBezTo>
                  <a:pt x="78" y="2527"/>
                  <a:pt x="50" y="2544"/>
                  <a:pt x="25" y="2521"/>
                </a:cubicBezTo>
                <a:cubicBezTo>
                  <a:pt x="18" y="2507"/>
                  <a:pt x="11" y="2493"/>
                  <a:pt x="0" y="2484"/>
                </a:cubicBezTo>
                <a:cubicBezTo>
                  <a:pt x="0" y="2405"/>
                  <a:pt x="30" y="2352"/>
                  <a:pt x="103" y="2327"/>
                </a:cubicBezTo>
                <a:cubicBezTo>
                  <a:pt x="136" y="2315"/>
                  <a:pt x="143" y="2322"/>
                  <a:pt x="180" y="2322"/>
                </a:cubicBezTo>
                <a:cubicBezTo>
                  <a:pt x="207" y="2324"/>
                  <a:pt x="235" y="2311"/>
                  <a:pt x="267" y="2308"/>
                </a:cubicBezTo>
                <a:cubicBezTo>
                  <a:pt x="341" y="2304"/>
                  <a:pt x="420" y="2318"/>
                  <a:pt x="489" y="2299"/>
                </a:cubicBezTo>
                <a:cubicBezTo>
                  <a:pt x="510" y="2308"/>
                  <a:pt x="526" y="2308"/>
                  <a:pt x="554" y="2315"/>
                </a:cubicBezTo>
                <a:cubicBezTo>
                  <a:pt x="524" y="2267"/>
                  <a:pt x="494" y="2218"/>
                  <a:pt x="494" y="2156"/>
                </a:cubicBezTo>
                <a:cubicBezTo>
                  <a:pt x="494" y="2133"/>
                  <a:pt x="503" y="2105"/>
                  <a:pt x="508" y="2078"/>
                </a:cubicBezTo>
                <a:cubicBezTo>
                  <a:pt x="512" y="2050"/>
                  <a:pt x="517" y="2029"/>
                  <a:pt x="535" y="2004"/>
                </a:cubicBezTo>
                <a:cubicBezTo>
                  <a:pt x="547" y="1985"/>
                  <a:pt x="568" y="1969"/>
                  <a:pt x="579" y="1949"/>
                </a:cubicBezTo>
                <a:cubicBezTo>
                  <a:pt x="612" y="1902"/>
                  <a:pt x="639" y="1852"/>
                  <a:pt x="665" y="1812"/>
                </a:cubicBezTo>
                <a:cubicBezTo>
                  <a:pt x="669" y="1808"/>
                  <a:pt x="676" y="1801"/>
                  <a:pt x="681" y="1796"/>
                </a:cubicBezTo>
                <a:cubicBezTo>
                  <a:pt x="676" y="1757"/>
                  <a:pt x="621" y="1752"/>
                  <a:pt x="609" y="1732"/>
                </a:cubicBezTo>
                <a:cubicBezTo>
                  <a:pt x="540" y="1736"/>
                  <a:pt x="515" y="1681"/>
                  <a:pt x="538" y="1619"/>
                </a:cubicBezTo>
                <a:cubicBezTo>
                  <a:pt x="549" y="1609"/>
                  <a:pt x="561" y="1591"/>
                  <a:pt x="563" y="1579"/>
                </a:cubicBezTo>
                <a:cubicBezTo>
                  <a:pt x="538" y="1556"/>
                  <a:pt x="517" y="1531"/>
                  <a:pt x="491" y="1510"/>
                </a:cubicBezTo>
                <a:cubicBezTo>
                  <a:pt x="491" y="1480"/>
                  <a:pt x="512" y="1462"/>
                  <a:pt x="524" y="1446"/>
                </a:cubicBezTo>
                <a:cubicBezTo>
                  <a:pt x="586" y="1462"/>
                  <a:pt x="607" y="1517"/>
                  <a:pt x="669" y="1529"/>
                </a:cubicBezTo>
                <a:cubicBezTo>
                  <a:pt x="674" y="1538"/>
                  <a:pt x="681" y="1540"/>
                  <a:pt x="681" y="1549"/>
                </a:cubicBezTo>
                <a:cubicBezTo>
                  <a:pt x="690" y="1552"/>
                  <a:pt x="702" y="1552"/>
                  <a:pt x="711" y="1556"/>
                </a:cubicBezTo>
                <a:cubicBezTo>
                  <a:pt x="739" y="1582"/>
                  <a:pt x="766" y="1607"/>
                  <a:pt x="789" y="1639"/>
                </a:cubicBezTo>
                <a:cubicBezTo>
                  <a:pt x="845" y="1676"/>
                  <a:pt x="891" y="1722"/>
                  <a:pt x="939" y="1766"/>
                </a:cubicBezTo>
                <a:cubicBezTo>
                  <a:pt x="967" y="1759"/>
                  <a:pt x="990" y="1750"/>
                  <a:pt x="1016" y="1743"/>
                </a:cubicBezTo>
                <a:cubicBezTo>
                  <a:pt x="1057" y="1649"/>
                  <a:pt x="1064" y="1522"/>
                  <a:pt x="1067" y="1432"/>
                </a:cubicBezTo>
                <a:cubicBezTo>
                  <a:pt x="1048" y="1423"/>
                  <a:pt x="1041" y="1436"/>
                  <a:pt x="1023" y="1427"/>
                </a:cubicBezTo>
                <a:cubicBezTo>
                  <a:pt x="983" y="1453"/>
                  <a:pt x="928" y="1487"/>
                  <a:pt x="898" y="1524"/>
                </a:cubicBezTo>
                <a:cubicBezTo>
                  <a:pt x="866" y="1561"/>
                  <a:pt x="838" y="1607"/>
                  <a:pt x="787" y="1628"/>
                </a:cubicBezTo>
                <a:cubicBezTo>
                  <a:pt x="789" y="1582"/>
                  <a:pt x="836" y="1563"/>
                  <a:pt x="866" y="1533"/>
                </a:cubicBezTo>
                <a:cubicBezTo>
                  <a:pt x="873" y="1524"/>
                  <a:pt x="875" y="1513"/>
                  <a:pt x="882" y="1503"/>
                </a:cubicBezTo>
                <a:cubicBezTo>
                  <a:pt x="898" y="1487"/>
                  <a:pt x="921" y="1469"/>
                  <a:pt x="946" y="1448"/>
                </a:cubicBezTo>
                <a:cubicBezTo>
                  <a:pt x="976" y="1425"/>
                  <a:pt x="995" y="1402"/>
                  <a:pt x="1032" y="1404"/>
                </a:cubicBezTo>
                <a:cubicBezTo>
                  <a:pt x="1041" y="1404"/>
                  <a:pt x="1050" y="1400"/>
                  <a:pt x="1062" y="1400"/>
                </a:cubicBezTo>
                <a:cubicBezTo>
                  <a:pt x="1069" y="1400"/>
                  <a:pt x="1078" y="1404"/>
                  <a:pt x="1085" y="1404"/>
                </a:cubicBezTo>
                <a:cubicBezTo>
                  <a:pt x="1120" y="1400"/>
                  <a:pt x="1161" y="1374"/>
                  <a:pt x="1198" y="1363"/>
                </a:cubicBezTo>
                <a:cubicBezTo>
                  <a:pt x="1207" y="1360"/>
                  <a:pt x="1217" y="1363"/>
                  <a:pt x="1221" y="1360"/>
                </a:cubicBezTo>
                <a:cubicBezTo>
                  <a:pt x="1233" y="1356"/>
                  <a:pt x="1235" y="1347"/>
                  <a:pt x="1249" y="1342"/>
                </a:cubicBezTo>
                <a:cubicBezTo>
                  <a:pt x="1261" y="1307"/>
                  <a:pt x="1265" y="1282"/>
                  <a:pt x="1297" y="1270"/>
                </a:cubicBezTo>
                <a:cubicBezTo>
                  <a:pt x="1207" y="1236"/>
                  <a:pt x="1122" y="1194"/>
                  <a:pt x="1073" y="1116"/>
                </a:cubicBezTo>
                <a:cubicBezTo>
                  <a:pt x="1055" y="1144"/>
                  <a:pt x="988" y="1148"/>
                  <a:pt x="951" y="1141"/>
                </a:cubicBezTo>
                <a:cubicBezTo>
                  <a:pt x="939" y="1116"/>
                  <a:pt x="974" y="1111"/>
                  <a:pt x="981" y="1090"/>
                </a:cubicBezTo>
                <a:cubicBezTo>
                  <a:pt x="970" y="1086"/>
                  <a:pt x="944" y="1058"/>
                  <a:pt x="933" y="1058"/>
                </a:cubicBezTo>
                <a:cubicBezTo>
                  <a:pt x="907" y="1056"/>
                  <a:pt x="884" y="1079"/>
                  <a:pt x="854" y="1079"/>
                </a:cubicBezTo>
                <a:cubicBezTo>
                  <a:pt x="829" y="1077"/>
                  <a:pt x="817" y="1065"/>
                  <a:pt x="794" y="1058"/>
                </a:cubicBezTo>
                <a:cubicBezTo>
                  <a:pt x="771" y="1051"/>
                  <a:pt x="734" y="1063"/>
                  <a:pt x="713" y="1035"/>
                </a:cubicBezTo>
                <a:cubicBezTo>
                  <a:pt x="718" y="1021"/>
                  <a:pt x="741" y="1019"/>
                  <a:pt x="750" y="1024"/>
                </a:cubicBezTo>
                <a:cubicBezTo>
                  <a:pt x="792" y="1014"/>
                  <a:pt x="815" y="966"/>
                  <a:pt x="819" y="934"/>
                </a:cubicBezTo>
                <a:cubicBezTo>
                  <a:pt x="780" y="892"/>
                  <a:pt x="681" y="894"/>
                  <a:pt x="676" y="828"/>
                </a:cubicBezTo>
                <a:cubicBezTo>
                  <a:pt x="709" y="828"/>
                  <a:pt x="743" y="837"/>
                  <a:pt x="764" y="814"/>
                </a:cubicBezTo>
                <a:cubicBezTo>
                  <a:pt x="739" y="802"/>
                  <a:pt x="715" y="786"/>
                  <a:pt x="690" y="770"/>
                </a:cubicBezTo>
                <a:cubicBezTo>
                  <a:pt x="676" y="763"/>
                  <a:pt x="651" y="758"/>
                  <a:pt x="658" y="740"/>
                </a:cubicBezTo>
                <a:cubicBezTo>
                  <a:pt x="683" y="731"/>
                  <a:pt x="745" y="751"/>
                  <a:pt x="764" y="735"/>
                </a:cubicBezTo>
                <a:cubicBezTo>
                  <a:pt x="757" y="712"/>
                  <a:pt x="732" y="708"/>
                  <a:pt x="715" y="694"/>
                </a:cubicBezTo>
                <a:cubicBezTo>
                  <a:pt x="688" y="668"/>
                  <a:pt x="674" y="636"/>
                  <a:pt x="655" y="602"/>
                </a:cubicBezTo>
                <a:cubicBezTo>
                  <a:pt x="672" y="583"/>
                  <a:pt x="688" y="604"/>
                  <a:pt x="702" y="613"/>
                </a:cubicBezTo>
                <a:cubicBezTo>
                  <a:pt x="729" y="615"/>
                  <a:pt x="743" y="620"/>
                  <a:pt x="771" y="613"/>
                </a:cubicBezTo>
                <a:cubicBezTo>
                  <a:pt x="725" y="592"/>
                  <a:pt x="688" y="567"/>
                  <a:pt x="667" y="523"/>
                </a:cubicBezTo>
                <a:cubicBezTo>
                  <a:pt x="672" y="521"/>
                  <a:pt x="672" y="516"/>
                  <a:pt x="676" y="512"/>
                </a:cubicBezTo>
                <a:cubicBezTo>
                  <a:pt x="692" y="509"/>
                  <a:pt x="695" y="518"/>
                  <a:pt x="702" y="525"/>
                </a:cubicBezTo>
                <a:cubicBezTo>
                  <a:pt x="755" y="525"/>
                  <a:pt x="773" y="509"/>
                  <a:pt x="810" y="491"/>
                </a:cubicBezTo>
                <a:cubicBezTo>
                  <a:pt x="916" y="401"/>
                  <a:pt x="976" y="260"/>
                  <a:pt x="1055" y="140"/>
                </a:cubicBezTo>
                <a:cubicBezTo>
                  <a:pt x="1094" y="119"/>
                  <a:pt x="1120" y="69"/>
                  <a:pt x="1157" y="46"/>
                </a:cubicBezTo>
                <a:cubicBezTo>
                  <a:pt x="1187" y="27"/>
                  <a:pt x="1258" y="6"/>
                  <a:pt x="1300" y="4"/>
                </a:cubicBezTo>
                <a:cubicBezTo>
                  <a:pt x="1327" y="0"/>
                  <a:pt x="1351" y="6"/>
                  <a:pt x="1374" y="9"/>
                </a:cubicBezTo>
                <a:cubicBezTo>
                  <a:pt x="1390" y="9"/>
                  <a:pt x="1408" y="2"/>
                  <a:pt x="1424" y="4"/>
                </a:cubicBezTo>
                <a:cubicBezTo>
                  <a:pt x="1487" y="6"/>
                  <a:pt x="1535" y="41"/>
                  <a:pt x="1591" y="62"/>
                </a:cubicBezTo>
                <a:cubicBezTo>
                  <a:pt x="1609" y="55"/>
                  <a:pt x="1625" y="46"/>
                  <a:pt x="1637" y="32"/>
                </a:cubicBezTo>
                <a:cubicBezTo>
                  <a:pt x="1676" y="18"/>
                  <a:pt x="1746" y="27"/>
                  <a:pt x="1787" y="34"/>
                </a:cubicBezTo>
                <a:cubicBezTo>
                  <a:pt x="1852" y="69"/>
                  <a:pt x="1886" y="131"/>
                  <a:pt x="1937" y="182"/>
                </a:cubicBezTo>
                <a:cubicBezTo>
                  <a:pt x="1974" y="283"/>
                  <a:pt x="2020" y="378"/>
                  <a:pt x="2136" y="405"/>
                </a:cubicBezTo>
                <a:cubicBezTo>
                  <a:pt x="2150" y="392"/>
                  <a:pt x="2168" y="399"/>
                  <a:pt x="2180" y="412"/>
                </a:cubicBezTo>
                <a:cubicBezTo>
                  <a:pt x="2166" y="456"/>
                  <a:pt x="2117" y="479"/>
                  <a:pt x="2069" y="498"/>
                </a:cubicBezTo>
                <a:cubicBezTo>
                  <a:pt x="2108" y="509"/>
                  <a:pt x="2166" y="558"/>
                  <a:pt x="2201" y="509"/>
                </a:cubicBezTo>
                <a:cubicBezTo>
                  <a:pt x="2212" y="509"/>
                  <a:pt x="2219" y="509"/>
                  <a:pt x="2224" y="514"/>
                </a:cubicBezTo>
                <a:cubicBezTo>
                  <a:pt x="2210" y="560"/>
                  <a:pt x="2187" y="606"/>
                  <a:pt x="2140" y="629"/>
                </a:cubicBezTo>
                <a:cubicBezTo>
                  <a:pt x="2166" y="638"/>
                  <a:pt x="2191" y="608"/>
                  <a:pt x="2212" y="625"/>
                </a:cubicBezTo>
                <a:cubicBezTo>
                  <a:pt x="2210" y="661"/>
                  <a:pt x="2191" y="671"/>
                  <a:pt x="2168" y="694"/>
                </a:cubicBezTo>
                <a:cubicBezTo>
                  <a:pt x="2189" y="701"/>
                  <a:pt x="2205" y="685"/>
                  <a:pt x="2214" y="675"/>
                </a:cubicBezTo>
                <a:cubicBezTo>
                  <a:pt x="2226" y="675"/>
                  <a:pt x="2233" y="680"/>
                  <a:pt x="2237" y="685"/>
                </a:cubicBezTo>
                <a:cubicBezTo>
                  <a:pt x="2224" y="726"/>
                  <a:pt x="2205" y="761"/>
                  <a:pt x="2164" y="774"/>
                </a:cubicBezTo>
                <a:cubicBezTo>
                  <a:pt x="2175" y="781"/>
                  <a:pt x="2189" y="770"/>
                  <a:pt x="2198" y="779"/>
                </a:cubicBezTo>
                <a:cubicBezTo>
                  <a:pt x="2198" y="784"/>
                  <a:pt x="2198" y="784"/>
                  <a:pt x="2201" y="786"/>
                </a:cubicBezTo>
                <a:cubicBezTo>
                  <a:pt x="2194" y="809"/>
                  <a:pt x="2154" y="844"/>
                  <a:pt x="2127" y="862"/>
                </a:cubicBezTo>
                <a:cubicBezTo>
                  <a:pt x="2078" y="897"/>
                  <a:pt x="2115" y="922"/>
                  <a:pt x="2152" y="941"/>
                </a:cubicBezTo>
                <a:cubicBezTo>
                  <a:pt x="2152" y="945"/>
                  <a:pt x="2152" y="952"/>
                  <a:pt x="2152" y="957"/>
                </a:cubicBezTo>
                <a:cubicBezTo>
                  <a:pt x="2110" y="984"/>
                  <a:pt x="2039" y="987"/>
                  <a:pt x="1986" y="975"/>
                </a:cubicBezTo>
                <a:cubicBezTo>
                  <a:pt x="1997" y="996"/>
                  <a:pt x="2011" y="1017"/>
                  <a:pt x="2023" y="1037"/>
                </a:cubicBezTo>
                <a:cubicBezTo>
                  <a:pt x="2018" y="1040"/>
                  <a:pt x="2018" y="1044"/>
                  <a:pt x="2016" y="1049"/>
                </a:cubicBezTo>
                <a:cubicBezTo>
                  <a:pt x="1988" y="1063"/>
                  <a:pt x="1965" y="1035"/>
                  <a:pt x="1940" y="1031"/>
                </a:cubicBezTo>
                <a:cubicBezTo>
                  <a:pt x="1900" y="1109"/>
                  <a:pt x="1849" y="1176"/>
                  <a:pt x="1776" y="1222"/>
                </a:cubicBezTo>
                <a:cubicBezTo>
                  <a:pt x="1813" y="1243"/>
                  <a:pt x="1859" y="1254"/>
                  <a:pt x="1856" y="1314"/>
                </a:cubicBezTo>
                <a:cubicBezTo>
                  <a:pt x="1896" y="1330"/>
                  <a:pt x="1956" y="1328"/>
                  <a:pt x="1979" y="1370"/>
                </a:cubicBezTo>
                <a:cubicBezTo>
                  <a:pt x="1988" y="1367"/>
                  <a:pt x="1993" y="1358"/>
                  <a:pt x="2000" y="1363"/>
                </a:cubicBezTo>
                <a:cubicBezTo>
                  <a:pt x="2055" y="1370"/>
                  <a:pt x="2094" y="1388"/>
                  <a:pt x="2131" y="1418"/>
                </a:cubicBezTo>
                <a:cubicBezTo>
                  <a:pt x="2170" y="1446"/>
                  <a:pt x="2201" y="1503"/>
                  <a:pt x="2231" y="1547"/>
                </a:cubicBezTo>
                <a:cubicBezTo>
                  <a:pt x="2254" y="1582"/>
                  <a:pt x="2279" y="1616"/>
                  <a:pt x="2311" y="1644"/>
                </a:cubicBezTo>
                <a:cubicBezTo>
                  <a:pt x="2341" y="1672"/>
                  <a:pt x="2367" y="1709"/>
                  <a:pt x="2406" y="1725"/>
                </a:cubicBezTo>
                <a:cubicBezTo>
                  <a:pt x="2422" y="1748"/>
                  <a:pt x="2443" y="1764"/>
                  <a:pt x="2471" y="1773"/>
                </a:cubicBezTo>
                <a:cubicBezTo>
                  <a:pt x="2501" y="1810"/>
                  <a:pt x="2549" y="1829"/>
                  <a:pt x="2570" y="1872"/>
                </a:cubicBezTo>
                <a:cubicBezTo>
                  <a:pt x="2575" y="1875"/>
                  <a:pt x="2586" y="1875"/>
                  <a:pt x="2589" y="1879"/>
                </a:cubicBezTo>
                <a:cubicBezTo>
                  <a:pt x="2598" y="1895"/>
                  <a:pt x="2600" y="1907"/>
                  <a:pt x="2609" y="1923"/>
                </a:cubicBezTo>
                <a:cubicBezTo>
                  <a:pt x="2609" y="1923"/>
                  <a:pt x="2619" y="1930"/>
                  <a:pt x="2619" y="1930"/>
                </a:cubicBezTo>
                <a:cubicBezTo>
                  <a:pt x="2623" y="1939"/>
                  <a:pt x="2619" y="1951"/>
                  <a:pt x="2623" y="1960"/>
                </a:cubicBezTo>
                <a:cubicBezTo>
                  <a:pt x="2642" y="1992"/>
                  <a:pt x="2676" y="2013"/>
                  <a:pt x="2690" y="2052"/>
                </a:cubicBezTo>
                <a:cubicBezTo>
                  <a:pt x="2695" y="2066"/>
                  <a:pt x="2702" y="2110"/>
                  <a:pt x="2699" y="2133"/>
                </a:cubicBezTo>
                <a:cubicBezTo>
                  <a:pt x="2695" y="2172"/>
                  <a:pt x="2665" y="2193"/>
                  <a:pt x="2651" y="2225"/>
                </a:cubicBezTo>
                <a:cubicBezTo>
                  <a:pt x="2637" y="2225"/>
                  <a:pt x="2639" y="2230"/>
                  <a:pt x="2630" y="2225"/>
                </a:cubicBezTo>
                <a:cubicBezTo>
                  <a:pt x="2632" y="2239"/>
                  <a:pt x="2630" y="2260"/>
                  <a:pt x="2616" y="2265"/>
                </a:cubicBezTo>
                <a:cubicBezTo>
                  <a:pt x="2667" y="2276"/>
                  <a:pt x="2732" y="2260"/>
                  <a:pt x="2773" y="2269"/>
                </a:cubicBezTo>
                <a:cubicBezTo>
                  <a:pt x="2780" y="2239"/>
                  <a:pt x="2794" y="2218"/>
                  <a:pt x="2806" y="2188"/>
                </a:cubicBezTo>
                <a:cubicBezTo>
                  <a:pt x="2819" y="2149"/>
                  <a:pt x="2822" y="2105"/>
                  <a:pt x="2833" y="2066"/>
                </a:cubicBezTo>
                <a:cubicBezTo>
                  <a:pt x="2843" y="2045"/>
                  <a:pt x="2859" y="2008"/>
                  <a:pt x="2866" y="1981"/>
                </a:cubicBezTo>
                <a:cubicBezTo>
                  <a:pt x="2870" y="1960"/>
                  <a:pt x="2870" y="1937"/>
                  <a:pt x="2875" y="1919"/>
                </a:cubicBezTo>
                <a:cubicBezTo>
                  <a:pt x="2893" y="1849"/>
                  <a:pt x="2933" y="1792"/>
                  <a:pt x="2937" y="1720"/>
                </a:cubicBezTo>
                <a:cubicBezTo>
                  <a:pt x="2960" y="1702"/>
                  <a:pt x="2990" y="1672"/>
                  <a:pt x="3002" y="1653"/>
                </a:cubicBezTo>
                <a:cubicBezTo>
                  <a:pt x="3007" y="1642"/>
                  <a:pt x="3025" y="1633"/>
                  <a:pt x="3027" y="1628"/>
                </a:cubicBezTo>
                <a:cubicBezTo>
                  <a:pt x="3030" y="1621"/>
                  <a:pt x="3027" y="1614"/>
                  <a:pt x="3030" y="1607"/>
                </a:cubicBezTo>
                <a:cubicBezTo>
                  <a:pt x="3034" y="1598"/>
                  <a:pt x="3046" y="1589"/>
                  <a:pt x="3050" y="1575"/>
                </a:cubicBezTo>
                <a:cubicBezTo>
                  <a:pt x="3076" y="1575"/>
                  <a:pt x="3094" y="1577"/>
                  <a:pt x="3113" y="1582"/>
                </a:cubicBezTo>
                <a:cubicBezTo>
                  <a:pt x="3145" y="1520"/>
                  <a:pt x="3201" y="1480"/>
                  <a:pt x="3247" y="1432"/>
                </a:cubicBezTo>
                <a:cubicBezTo>
                  <a:pt x="3254" y="1425"/>
                  <a:pt x="3261" y="1436"/>
                  <a:pt x="3270" y="1439"/>
                </a:cubicBezTo>
                <a:cubicBezTo>
                  <a:pt x="3277" y="1390"/>
                  <a:pt x="3256" y="1347"/>
                  <a:pt x="3295" y="1328"/>
                </a:cubicBezTo>
                <a:cubicBezTo>
                  <a:pt x="3316" y="1335"/>
                  <a:pt x="3311" y="1365"/>
                  <a:pt x="3330" y="1374"/>
                </a:cubicBezTo>
                <a:cubicBezTo>
                  <a:pt x="3365" y="1374"/>
                  <a:pt x="3381" y="1349"/>
                  <a:pt x="3399" y="1381"/>
                </a:cubicBezTo>
                <a:cubicBezTo>
                  <a:pt x="3415" y="1374"/>
                  <a:pt x="3415" y="1353"/>
                  <a:pt x="3438" y="1353"/>
                </a:cubicBezTo>
                <a:cubicBezTo>
                  <a:pt x="3480" y="1372"/>
                  <a:pt x="3462" y="1441"/>
                  <a:pt x="3482" y="1469"/>
                </a:cubicBezTo>
                <a:cubicBezTo>
                  <a:pt x="3482" y="1466"/>
                  <a:pt x="3482" y="1464"/>
                  <a:pt x="3480" y="1464"/>
                </a:cubicBezTo>
                <a:moveTo>
                  <a:pt x="715" y="765"/>
                </a:moveTo>
                <a:cubicBezTo>
                  <a:pt x="736" y="788"/>
                  <a:pt x="785" y="784"/>
                  <a:pt x="806" y="809"/>
                </a:cubicBezTo>
                <a:cubicBezTo>
                  <a:pt x="785" y="830"/>
                  <a:pt x="750" y="851"/>
                  <a:pt x="718" y="851"/>
                </a:cubicBezTo>
                <a:cubicBezTo>
                  <a:pt x="739" y="869"/>
                  <a:pt x="776" y="892"/>
                  <a:pt x="806" y="904"/>
                </a:cubicBezTo>
                <a:cubicBezTo>
                  <a:pt x="815" y="906"/>
                  <a:pt x="833" y="901"/>
                  <a:pt x="840" y="906"/>
                </a:cubicBezTo>
                <a:cubicBezTo>
                  <a:pt x="863" y="920"/>
                  <a:pt x="845" y="934"/>
                  <a:pt x="836" y="952"/>
                </a:cubicBezTo>
                <a:cubicBezTo>
                  <a:pt x="822" y="984"/>
                  <a:pt x="812" y="1017"/>
                  <a:pt x="785" y="1035"/>
                </a:cubicBezTo>
                <a:cubicBezTo>
                  <a:pt x="819" y="1054"/>
                  <a:pt x="866" y="1063"/>
                  <a:pt x="905" y="1047"/>
                </a:cubicBezTo>
                <a:cubicBezTo>
                  <a:pt x="856" y="1014"/>
                  <a:pt x="845" y="936"/>
                  <a:pt x="877" y="892"/>
                </a:cubicBezTo>
                <a:cubicBezTo>
                  <a:pt x="866" y="892"/>
                  <a:pt x="866" y="885"/>
                  <a:pt x="866" y="876"/>
                </a:cubicBezTo>
                <a:cubicBezTo>
                  <a:pt x="877" y="862"/>
                  <a:pt x="898" y="862"/>
                  <a:pt x="921" y="853"/>
                </a:cubicBezTo>
                <a:cubicBezTo>
                  <a:pt x="944" y="830"/>
                  <a:pt x="937" y="788"/>
                  <a:pt x="960" y="765"/>
                </a:cubicBezTo>
                <a:cubicBezTo>
                  <a:pt x="967" y="802"/>
                  <a:pt x="951" y="841"/>
                  <a:pt x="937" y="864"/>
                </a:cubicBezTo>
                <a:cubicBezTo>
                  <a:pt x="1000" y="853"/>
                  <a:pt x="1080" y="814"/>
                  <a:pt x="1057" y="747"/>
                </a:cubicBezTo>
                <a:cubicBezTo>
                  <a:pt x="1073" y="735"/>
                  <a:pt x="1069" y="703"/>
                  <a:pt x="1087" y="694"/>
                </a:cubicBezTo>
                <a:cubicBezTo>
                  <a:pt x="1090" y="710"/>
                  <a:pt x="1083" y="719"/>
                  <a:pt x="1085" y="735"/>
                </a:cubicBezTo>
                <a:cubicBezTo>
                  <a:pt x="1110" y="749"/>
                  <a:pt x="1076" y="795"/>
                  <a:pt x="1103" y="809"/>
                </a:cubicBezTo>
                <a:cubicBezTo>
                  <a:pt x="1108" y="788"/>
                  <a:pt x="1103" y="765"/>
                  <a:pt x="1110" y="735"/>
                </a:cubicBezTo>
                <a:cubicBezTo>
                  <a:pt x="1115" y="710"/>
                  <a:pt x="1129" y="638"/>
                  <a:pt x="1161" y="650"/>
                </a:cubicBezTo>
                <a:cubicBezTo>
                  <a:pt x="1154" y="689"/>
                  <a:pt x="1145" y="728"/>
                  <a:pt x="1161" y="758"/>
                </a:cubicBezTo>
                <a:cubicBezTo>
                  <a:pt x="1161" y="696"/>
                  <a:pt x="1180" y="661"/>
                  <a:pt x="1194" y="625"/>
                </a:cubicBezTo>
                <a:cubicBezTo>
                  <a:pt x="1200" y="622"/>
                  <a:pt x="1219" y="611"/>
                  <a:pt x="1221" y="625"/>
                </a:cubicBezTo>
                <a:cubicBezTo>
                  <a:pt x="1217" y="648"/>
                  <a:pt x="1203" y="701"/>
                  <a:pt x="1226" y="724"/>
                </a:cubicBezTo>
                <a:cubicBezTo>
                  <a:pt x="1221" y="675"/>
                  <a:pt x="1244" y="634"/>
                  <a:pt x="1263" y="606"/>
                </a:cubicBezTo>
                <a:cubicBezTo>
                  <a:pt x="1279" y="581"/>
                  <a:pt x="1281" y="542"/>
                  <a:pt x="1311" y="565"/>
                </a:cubicBezTo>
                <a:cubicBezTo>
                  <a:pt x="1295" y="599"/>
                  <a:pt x="1291" y="671"/>
                  <a:pt x="1318" y="698"/>
                </a:cubicBezTo>
                <a:cubicBezTo>
                  <a:pt x="1316" y="659"/>
                  <a:pt x="1321" y="629"/>
                  <a:pt x="1344" y="599"/>
                </a:cubicBezTo>
                <a:cubicBezTo>
                  <a:pt x="1351" y="574"/>
                  <a:pt x="1353" y="546"/>
                  <a:pt x="1378" y="542"/>
                </a:cubicBezTo>
                <a:cubicBezTo>
                  <a:pt x="1378" y="546"/>
                  <a:pt x="1385" y="542"/>
                  <a:pt x="1385" y="546"/>
                </a:cubicBezTo>
                <a:cubicBezTo>
                  <a:pt x="1378" y="583"/>
                  <a:pt x="1376" y="643"/>
                  <a:pt x="1404" y="671"/>
                </a:cubicBezTo>
                <a:cubicBezTo>
                  <a:pt x="1385" y="592"/>
                  <a:pt x="1424" y="502"/>
                  <a:pt x="1489" y="454"/>
                </a:cubicBezTo>
                <a:cubicBezTo>
                  <a:pt x="1491" y="459"/>
                  <a:pt x="1494" y="459"/>
                  <a:pt x="1498" y="456"/>
                </a:cubicBezTo>
                <a:cubicBezTo>
                  <a:pt x="1501" y="463"/>
                  <a:pt x="1501" y="472"/>
                  <a:pt x="1505" y="477"/>
                </a:cubicBezTo>
                <a:cubicBezTo>
                  <a:pt x="1461" y="521"/>
                  <a:pt x="1480" y="627"/>
                  <a:pt x="1535" y="643"/>
                </a:cubicBezTo>
                <a:cubicBezTo>
                  <a:pt x="1531" y="608"/>
                  <a:pt x="1524" y="558"/>
                  <a:pt x="1535" y="512"/>
                </a:cubicBezTo>
                <a:cubicBezTo>
                  <a:pt x="1542" y="493"/>
                  <a:pt x="1582" y="424"/>
                  <a:pt x="1595" y="419"/>
                </a:cubicBezTo>
                <a:cubicBezTo>
                  <a:pt x="1618" y="415"/>
                  <a:pt x="1655" y="461"/>
                  <a:pt x="1665" y="477"/>
                </a:cubicBezTo>
                <a:cubicBezTo>
                  <a:pt x="1683" y="509"/>
                  <a:pt x="1679" y="551"/>
                  <a:pt x="1692" y="588"/>
                </a:cubicBezTo>
                <a:cubicBezTo>
                  <a:pt x="1711" y="551"/>
                  <a:pt x="1759" y="518"/>
                  <a:pt x="1732" y="465"/>
                </a:cubicBezTo>
                <a:cubicBezTo>
                  <a:pt x="1734" y="465"/>
                  <a:pt x="1734" y="463"/>
                  <a:pt x="1734" y="461"/>
                </a:cubicBezTo>
                <a:cubicBezTo>
                  <a:pt x="1750" y="459"/>
                  <a:pt x="1748" y="459"/>
                  <a:pt x="1759" y="463"/>
                </a:cubicBezTo>
                <a:cubicBezTo>
                  <a:pt x="1776" y="523"/>
                  <a:pt x="1806" y="574"/>
                  <a:pt x="1789" y="643"/>
                </a:cubicBezTo>
                <a:cubicBezTo>
                  <a:pt x="1826" y="634"/>
                  <a:pt x="1838" y="602"/>
                  <a:pt x="1833" y="565"/>
                </a:cubicBezTo>
                <a:cubicBezTo>
                  <a:pt x="1838" y="560"/>
                  <a:pt x="1840" y="558"/>
                  <a:pt x="1847" y="555"/>
                </a:cubicBezTo>
                <a:cubicBezTo>
                  <a:pt x="1866" y="562"/>
                  <a:pt x="1861" y="572"/>
                  <a:pt x="1863" y="592"/>
                </a:cubicBezTo>
                <a:cubicBezTo>
                  <a:pt x="1866" y="602"/>
                  <a:pt x="1875" y="615"/>
                  <a:pt x="1875" y="625"/>
                </a:cubicBezTo>
                <a:cubicBezTo>
                  <a:pt x="1884" y="671"/>
                  <a:pt x="1886" y="717"/>
                  <a:pt x="1875" y="756"/>
                </a:cubicBezTo>
                <a:cubicBezTo>
                  <a:pt x="1914" y="740"/>
                  <a:pt x="1926" y="696"/>
                  <a:pt x="1953" y="671"/>
                </a:cubicBezTo>
                <a:cubicBezTo>
                  <a:pt x="1958" y="675"/>
                  <a:pt x="1953" y="689"/>
                  <a:pt x="1965" y="689"/>
                </a:cubicBezTo>
                <a:cubicBezTo>
                  <a:pt x="2069" y="685"/>
                  <a:pt x="2115" y="758"/>
                  <a:pt x="2104" y="844"/>
                </a:cubicBezTo>
                <a:cubicBezTo>
                  <a:pt x="2136" y="844"/>
                  <a:pt x="2145" y="821"/>
                  <a:pt x="2157" y="800"/>
                </a:cubicBezTo>
                <a:cubicBezTo>
                  <a:pt x="2140" y="791"/>
                  <a:pt x="2104" y="791"/>
                  <a:pt x="2117" y="758"/>
                </a:cubicBezTo>
                <a:cubicBezTo>
                  <a:pt x="2150" y="749"/>
                  <a:pt x="2189" y="756"/>
                  <a:pt x="2196" y="717"/>
                </a:cubicBezTo>
                <a:cubicBezTo>
                  <a:pt x="2154" y="708"/>
                  <a:pt x="2122" y="731"/>
                  <a:pt x="2101" y="708"/>
                </a:cubicBezTo>
                <a:cubicBezTo>
                  <a:pt x="2113" y="680"/>
                  <a:pt x="2161" y="687"/>
                  <a:pt x="2168" y="657"/>
                </a:cubicBezTo>
                <a:cubicBezTo>
                  <a:pt x="2136" y="648"/>
                  <a:pt x="2090" y="659"/>
                  <a:pt x="2071" y="636"/>
                </a:cubicBezTo>
                <a:cubicBezTo>
                  <a:pt x="2076" y="629"/>
                  <a:pt x="2078" y="620"/>
                  <a:pt x="2085" y="618"/>
                </a:cubicBezTo>
                <a:cubicBezTo>
                  <a:pt x="2134" y="622"/>
                  <a:pt x="2166" y="590"/>
                  <a:pt x="2180" y="553"/>
                </a:cubicBezTo>
                <a:cubicBezTo>
                  <a:pt x="2168" y="551"/>
                  <a:pt x="2161" y="558"/>
                  <a:pt x="2150" y="555"/>
                </a:cubicBezTo>
                <a:cubicBezTo>
                  <a:pt x="2104" y="525"/>
                  <a:pt x="2030" y="521"/>
                  <a:pt x="2002" y="475"/>
                </a:cubicBezTo>
                <a:cubicBezTo>
                  <a:pt x="2037" y="454"/>
                  <a:pt x="2113" y="479"/>
                  <a:pt x="2120" y="429"/>
                </a:cubicBezTo>
                <a:cubicBezTo>
                  <a:pt x="2101" y="422"/>
                  <a:pt x="2092" y="431"/>
                  <a:pt x="2069" y="424"/>
                </a:cubicBezTo>
                <a:cubicBezTo>
                  <a:pt x="2062" y="415"/>
                  <a:pt x="2053" y="408"/>
                  <a:pt x="2048" y="396"/>
                </a:cubicBezTo>
                <a:cubicBezTo>
                  <a:pt x="1993" y="373"/>
                  <a:pt x="1958" y="322"/>
                  <a:pt x="1933" y="267"/>
                </a:cubicBezTo>
                <a:cubicBezTo>
                  <a:pt x="1921" y="242"/>
                  <a:pt x="1916" y="209"/>
                  <a:pt x="1905" y="184"/>
                </a:cubicBezTo>
                <a:cubicBezTo>
                  <a:pt x="1879" y="138"/>
                  <a:pt x="1838" y="106"/>
                  <a:pt x="1806" y="69"/>
                </a:cubicBezTo>
                <a:cubicBezTo>
                  <a:pt x="1757" y="50"/>
                  <a:pt x="1672" y="20"/>
                  <a:pt x="1628" y="71"/>
                </a:cubicBezTo>
                <a:cubicBezTo>
                  <a:pt x="1646" y="83"/>
                  <a:pt x="1637" y="103"/>
                  <a:pt x="1639" y="117"/>
                </a:cubicBezTo>
                <a:cubicBezTo>
                  <a:pt x="1676" y="103"/>
                  <a:pt x="1743" y="87"/>
                  <a:pt x="1771" y="113"/>
                </a:cubicBezTo>
                <a:cubicBezTo>
                  <a:pt x="1757" y="133"/>
                  <a:pt x="1732" y="133"/>
                  <a:pt x="1715" y="149"/>
                </a:cubicBezTo>
                <a:cubicBezTo>
                  <a:pt x="1702" y="161"/>
                  <a:pt x="1699" y="186"/>
                  <a:pt x="1676" y="186"/>
                </a:cubicBezTo>
                <a:cubicBezTo>
                  <a:pt x="1676" y="184"/>
                  <a:pt x="1674" y="182"/>
                  <a:pt x="1672" y="182"/>
                </a:cubicBezTo>
                <a:cubicBezTo>
                  <a:pt x="1683" y="156"/>
                  <a:pt x="1704" y="138"/>
                  <a:pt x="1722" y="122"/>
                </a:cubicBezTo>
                <a:cubicBezTo>
                  <a:pt x="1679" y="108"/>
                  <a:pt x="1660" y="140"/>
                  <a:pt x="1635" y="156"/>
                </a:cubicBezTo>
                <a:cubicBezTo>
                  <a:pt x="1623" y="149"/>
                  <a:pt x="1625" y="131"/>
                  <a:pt x="1614" y="124"/>
                </a:cubicBezTo>
                <a:cubicBezTo>
                  <a:pt x="1588" y="170"/>
                  <a:pt x="1561" y="110"/>
                  <a:pt x="1517" y="99"/>
                </a:cubicBezTo>
                <a:cubicBezTo>
                  <a:pt x="1498" y="94"/>
                  <a:pt x="1491" y="96"/>
                  <a:pt x="1482" y="89"/>
                </a:cubicBezTo>
                <a:cubicBezTo>
                  <a:pt x="1498" y="117"/>
                  <a:pt x="1528" y="131"/>
                  <a:pt x="1528" y="175"/>
                </a:cubicBezTo>
                <a:cubicBezTo>
                  <a:pt x="1503" y="205"/>
                  <a:pt x="1471" y="168"/>
                  <a:pt x="1441" y="161"/>
                </a:cubicBezTo>
                <a:cubicBezTo>
                  <a:pt x="1429" y="168"/>
                  <a:pt x="1413" y="168"/>
                  <a:pt x="1406" y="159"/>
                </a:cubicBezTo>
                <a:cubicBezTo>
                  <a:pt x="1413" y="108"/>
                  <a:pt x="1487" y="166"/>
                  <a:pt x="1508" y="161"/>
                </a:cubicBezTo>
                <a:cubicBezTo>
                  <a:pt x="1494" y="138"/>
                  <a:pt x="1480" y="113"/>
                  <a:pt x="1459" y="99"/>
                </a:cubicBezTo>
                <a:cubicBezTo>
                  <a:pt x="1408" y="99"/>
                  <a:pt x="1427" y="62"/>
                  <a:pt x="1461" y="62"/>
                </a:cubicBezTo>
                <a:cubicBezTo>
                  <a:pt x="1503" y="59"/>
                  <a:pt x="1565" y="106"/>
                  <a:pt x="1591" y="113"/>
                </a:cubicBezTo>
                <a:cubicBezTo>
                  <a:pt x="1593" y="101"/>
                  <a:pt x="1605" y="99"/>
                  <a:pt x="1607" y="87"/>
                </a:cubicBezTo>
                <a:cubicBezTo>
                  <a:pt x="1588" y="87"/>
                  <a:pt x="1588" y="89"/>
                  <a:pt x="1572" y="89"/>
                </a:cubicBezTo>
                <a:cubicBezTo>
                  <a:pt x="1556" y="69"/>
                  <a:pt x="1524" y="53"/>
                  <a:pt x="1496" y="43"/>
                </a:cubicBezTo>
                <a:cubicBezTo>
                  <a:pt x="1455" y="29"/>
                  <a:pt x="1418" y="32"/>
                  <a:pt x="1383" y="32"/>
                </a:cubicBezTo>
                <a:cubicBezTo>
                  <a:pt x="1323" y="32"/>
                  <a:pt x="1256" y="29"/>
                  <a:pt x="1207" y="50"/>
                </a:cubicBezTo>
                <a:cubicBezTo>
                  <a:pt x="1161" y="66"/>
                  <a:pt x="1138" y="99"/>
                  <a:pt x="1108" y="129"/>
                </a:cubicBezTo>
                <a:cubicBezTo>
                  <a:pt x="1101" y="136"/>
                  <a:pt x="1092" y="138"/>
                  <a:pt x="1085" y="145"/>
                </a:cubicBezTo>
                <a:cubicBezTo>
                  <a:pt x="1062" y="166"/>
                  <a:pt x="1041" y="205"/>
                  <a:pt x="1020" y="239"/>
                </a:cubicBezTo>
                <a:cubicBezTo>
                  <a:pt x="993" y="286"/>
                  <a:pt x="967" y="334"/>
                  <a:pt x="939" y="371"/>
                </a:cubicBezTo>
                <a:cubicBezTo>
                  <a:pt x="903" y="422"/>
                  <a:pt x="877" y="472"/>
                  <a:pt x="831" y="512"/>
                </a:cubicBezTo>
                <a:cubicBezTo>
                  <a:pt x="801" y="532"/>
                  <a:pt x="764" y="544"/>
                  <a:pt x="713" y="544"/>
                </a:cubicBezTo>
                <a:cubicBezTo>
                  <a:pt x="727" y="567"/>
                  <a:pt x="773" y="599"/>
                  <a:pt x="810" y="599"/>
                </a:cubicBezTo>
                <a:cubicBezTo>
                  <a:pt x="815" y="604"/>
                  <a:pt x="822" y="611"/>
                  <a:pt x="819" y="625"/>
                </a:cubicBezTo>
                <a:cubicBezTo>
                  <a:pt x="776" y="643"/>
                  <a:pt x="741" y="634"/>
                  <a:pt x="699" y="638"/>
                </a:cubicBezTo>
                <a:cubicBezTo>
                  <a:pt x="722" y="671"/>
                  <a:pt x="752" y="698"/>
                  <a:pt x="787" y="719"/>
                </a:cubicBezTo>
                <a:cubicBezTo>
                  <a:pt x="803" y="717"/>
                  <a:pt x="815" y="719"/>
                  <a:pt x="822" y="731"/>
                </a:cubicBezTo>
                <a:cubicBezTo>
                  <a:pt x="810" y="763"/>
                  <a:pt x="736" y="758"/>
                  <a:pt x="715" y="765"/>
                </a:cubicBezTo>
                <a:moveTo>
                  <a:pt x="1665" y="615"/>
                </a:moveTo>
                <a:cubicBezTo>
                  <a:pt x="1669" y="576"/>
                  <a:pt x="1662" y="505"/>
                  <a:pt x="1637" y="475"/>
                </a:cubicBezTo>
                <a:cubicBezTo>
                  <a:pt x="1632" y="470"/>
                  <a:pt x="1612" y="454"/>
                  <a:pt x="1605" y="454"/>
                </a:cubicBezTo>
                <a:cubicBezTo>
                  <a:pt x="1598" y="454"/>
                  <a:pt x="1568" y="486"/>
                  <a:pt x="1565" y="495"/>
                </a:cubicBezTo>
                <a:cubicBezTo>
                  <a:pt x="1554" y="542"/>
                  <a:pt x="1528" y="634"/>
                  <a:pt x="1579" y="666"/>
                </a:cubicBezTo>
                <a:cubicBezTo>
                  <a:pt x="1577" y="678"/>
                  <a:pt x="1570" y="687"/>
                  <a:pt x="1558" y="687"/>
                </a:cubicBezTo>
                <a:cubicBezTo>
                  <a:pt x="1519" y="657"/>
                  <a:pt x="1473" y="636"/>
                  <a:pt x="1461" y="583"/>
                </a:cubicBezTo>
                <a:cubicBezTo>
                  <a:pt x="1457" y="567"/>
                  <a:pt x="1466" y="542"/>
                  <a:pt x="1455" y="521"/>
                </a:cubicBezTo>
                <a:cubicBezTo>
                  <a:pt x="1418" y="562"/>
                  <a:pt x="1408" y="652"/>
                  <a:pt x="1438" y="705"/>
                </a:cubicBezTo>
                <a:cubicBezTo>
                  <a:pt x="1408" y="745"/>
                  <a:pt x="1360" y="648"/>
                  <a:pt x="1360" y="599"/>
                </a:cubicBezTo>
                <a:cubicBezTo>
                  <a:pt x="1332" y="634"/>
                  <a:pt x="1330" y="696"/>
                  <a:pt x="1346" y="735"/>
                </a:cubicBezTo>
                <a:cubicBezTo>
                  <a:pt x="1344" y="745"/>
                  <a:pt x="1334" y="745"/>
                  <a:pt x="1330" y="747"/>
                </a:cubicBezTo>
                <a:cubicBezTo>
                  <a:pt x="1288" y="719"/>
                  <a:pt x="1279" y="671"/>
                  <a:pt x="1277" y="611"/>
                </a:cubicBezTo>
                <a:cubicBezTo>
                  <a:pt x="1249" y="652"/>
                  <a:pt x="1237" y="705"/>
                  <a:pt x="1249" y="765"/>
                </a:cubicBezTo>
                <a:cubicBezTo>
                  <a:pt x="1242" y="768"/>
                  <a:pt x="1240" y="770"/>
                  <a:pt x="1233" y="774"/>
                </a:cubicBezTo>
                <a:cubicBezTo>
                  <a:pt x="1207" y="756"/>
                  <a:pt x="1200" y="712"/>
                  <a:pt x="1191" y="682"/>
                </a:cubicBezTo>
                <a:cubicBezTo>
                  <a:pt x="1182" y="721"/>
                  <a:pt x="1175" y="765"/>
                  <a:pt x="1184" y="804"/>
                </a:cubicBezTo>
                <a:cubicBezTo>
                  <a:pt x="1180" y="809"/>
                  <a:pt x="1173" y="814"/>
                  <a:pt x="1164" y="814"/>
                </a:cubicBezTo>
                <a:cubicBezTo>
                  <a:pt x="1140" y="793"/>
                  <a:pt x="1140" y="754"/>
                  <a:pt x="1133" y="721"/>
                </a:cubicBezTo>
                <a:cubicBezTo>
                  <a:pt x="1122" y="761"/>
                  <a:pt x="1117" y="802"/>
                  <a:pt x="1131" y="837"/>
                </a:cubicBezTo>
                <a:cubicBezTo>
                  <a:pt x="1110" y="867"/>
                  <a:pt x="1087" y="825"/>
                  <a:pt x="1080" y="809"/>
                </a:cubicBezTo>
                <a:cubicBezTo>
                  <a:pt x="1062" y="823"/>
                  <a:pt x="1050" y="848"/>
                  <a:pt x="1027" y="860"/>
                </a:cubicBezTo>
                <a:cubicBezTo>
                  <a:pt x="986" y="874"/>
                  <a:pt x="939" y="892"/>
                  <a:pt x="900" y="899"/>
                </a:cubicBezTo>
                <a:cubicBezTo>
                  <a:pt x="893" y="924"/>
                  <a:pt x="879" y="938"/>
                  <a:pt x="882" y="966"/>
                </a:cubicBezTo>
                <a:cubicBezTo>
                  <a:pt x="889" y="1026"/>
                  <a:pt x="986" y="1084"/>
                  <a:pt x="1032" y="1051"/>
                </a:cubicBezTo>
                <a:cubicBezTo>
                  <a:pt x="1043" y="1044"/>
                  <a:pt x="1043" y="1017"/>
                  <a:pt x="1069" y="1026"/>
                </a:cubicBezTo>
                <a:cubicBezTo>
                  <a:pt x="1060" y="1044"/>
                  <a:pt x="1076" y="1044"/>
                  <a:pt x="1069" y="1070"/>
                </a:cubicBezTo>
                <a:cubicBezTo>
                  <a:pt x="1090" y="1088"/>
                  <a:pt x="1101" y="1116"/>
                  <a:pt x="1115" y="1139"/>
                </a:cubicBezTo>
                <a:cubicBezTo>
                  <a:pt x="1164" y="1171"/>
                  <a:pt x="1198" y="1215"/>
                  <a:pt x="1267" y="1224"/>
                </a:cubicBezTo>
                <a:cubicBezTo>
                  <a:pt x="1332" y="1266"/>
                  <a:pt x="1424" y="1298"/>
                  <a:pt x="1501" y="1296"/>
                </a:cubicBezTo>
                <a:cubicBezTo>
                  <a:pt x="1524" y="1275"/>
                  <a:pt x="1565" y="1287"/>
                  <a:pt x="1588" y="1277"/>
                </a:cubicBezTo>
                <a:cubicBezTo>
                  <a:pt x="1607" y="1268"/>
                  <a:pt x="1621" y="1247"/>
                  <a:pt x="1646" y="1259"/>
                </a:cubicBezTo>
                <a:cubicBezTo>
                  <a:pt x="1681" y="1236"/>
                  <a:pt x="1732" y="1227"/>
                  <a:pt x="1759" y="1197"/>
                </a:cubicBezTo>
                <a:cubicBezTo>
                  <a:pt x="1840" y="1164"/>
                  <a:pt x="1873" y="1086"/>
                  <a:pt x="1914" y="1024"/>
                </a:cubicBezTo>
                <a:cubicBezTo>
                  <a:pt x="1910" y="1019"/>
                  <a:pt x="1898" y="1021"/>
                  <a:pt x="1898" y="1012"/>
                </a:cubicBezTo>
                <a:cubicBezTo>
                  <a:pt x="1905" y="1010"/>
                  <a:pt x="1910" y="1005"/>
                  <a:pt x="1919" y="1007"/>
                </a:cubicBezTo>
                <a:cubicBezTo>
                  <a:pt x="1935" y="984"/>
                  <a:pt x="1914" y="904"/>
                  <a:pt x="1942" y="894"/>
                </a:cubicBezTo>
                <a:cubicBezTo>
                  <a:pt x="1960" y="888"/>
                  <a:pt x="1990" y="911"/>
                  <a:pt x="2009" y="908"/>
                </a:cubicBezTo>
                <a:cubicBezTo>
                  <a:pt x="2048" y="904"/>
                  <a:pt x="2076" y="855"/>
                  <a:pt x="2078" y="814"/>
                </a:cubicBezTo>
                <a:cubicBezTo>
                  <a:pt x="2078" y="756"/>
                  <a:pt x="2037" y="715"/>
                  <a:pt x="1976" y="712"/>
                </a:cubicBezTo>
                <a:cubicBezTo>
                  <a:pt x="1970" y="721"/>
                  <a:pt x="1951" y="733"/>
                  <a:pt x="1942" y="721"/>
                </a:cubicBezTo>
                <a:cubicBezTo>
                  <a:pt x="1910" y="749"/>
                  <a:pt x="1893" y="793"/>
                  <a:pt x="1838" y="800"/>
                </a:cubicBezTo>
                <a:cubicBezTo>
                  <a:pt x="1829" y="786"/>
                  <a:pt x="1836" y="770"/>
                  <a:pt x="1849" y="765"/>
                </a:cubicBezTo>
                <a:cubicBezTo>
                  <a:pt x="1870" y="712"/>
                  <a:pt x="1856" y="661"/>
                  <a:pt x="1847" y="618"/>
                </a:cubicBezTo>
                <a:cubicBezTo>
                  <a:pt x="1833" y="652"/>
                  <a:pt x="1799" y="664"/>
                  <a:pt x="1766" y="682"/>
                </a:cubicBezTo>
                <a:cubicBezTo>
                  <a:pt x="1762" y="675"/>
                  <a:pt x="1752" y="675"/>
                  <a:pt x="1755" y="661"/>
                </a:cubicBezTo>
                <a:cubicBezTo>
                  <a:pt x="1782" y="620"/>
                  <a:pt x="1776" y="576"/>
                  <a:pt x="1759" y="530"/>
                </a:cubicBezTo>
                <a:cubicBezTo>
                  <a:pt x="1729" y="558"/>
                  <a:pt x="1713" y="602"/>
                  <a:pt x="1681" y="627"/>
                </a:cubicBezTo>
                <a:cubicBezTo>
                  <a:pt x="1674" y="625"/>
                  <a:pt x="1667" y="622"/>
                  <a:pt x="1665" y="615"/>
                </a:cubicBezTo>
                <a:moveTo>
                  <a:pt x="2073" y="906"/>
                </a:moveTo>
                <a:cubicBezTo>
                  <a:pt x="2041" y="927"/>
                  <a:pt x="2011" y="938"/>
                  <a:pt x="1963" y="929"/>
                </a:cubicBezTo>
                <a:cubicBezTo>
                  <a:pt x="1963" y="924"/>
                  <a:pt x="1960" y="922"/>
                  <a:pt x="1956" y="920"/>
                </a:cubicBezTo>
                <a:cubicBezTo>
                  <a:pt x="1958" y="929"/>
                  <a:pt x="1960" y="931"/>
                  <a:pt x="1956" y="941"/>
                </a:cubicBezTo>
                <a:cubicBezTo>
                  <a:pt x="2013" y="957"/>
                  <a:pt x="2076" y="975"/>
                  <a:pt x="2113" y="943"/>
                </a:cubicBezTo>
                <a:cubicBezTo>
                  <a:pt x="2097" y="931"/>
                  <a:pt x="2083" y="922"/>
                  <a:pt x="2073" y="906"/>
                </a:cubicBezTo>
                <a:moveTo>
                  <a:pt x="1944" y="1010"/>
                </a:moveTo>
                <a:cubicBezTo>
                  <a:pt x="1953" y="1012"/>
                  <a:pt x="1960" y="1017"/>
                  <a:pt x="1970" y="1019"/>
                </a:cubicBezTo>
                <a:cubicBezTo>
                  <a:pt x="1976" y="1001"/>
                  <a:pt x="1960" y="982"/>
                  <a:pt x="1953" y="968"/>
                </a:cubicBezTo>
                <a:cubicBezTo>
                  <a:pt x="1946" y="980"/>
                  <a:pt x="1949" y="998"/>
                  <a:pt x="1944" y="1010"/>
                </a:cubicBezTo>
                <a:moveTo>
                  <a:pt x="1043" y="1070"/>
                </a:moveTo>
                <a:cubicBezTo>
                  <a:pt x="1034" y="1079"/>
                  <a:pt x="1023" y="1081"/>
                  <a:pt x="1011" y="1081"/>
                </a:cubicBezTo>
                <a:cubicBezTo>
                  <a:pt x="1004" y="1093"/>
                  <a:pt x="997" y="1109"/>
                  <a:pt x="986" y="1118"/>
                </a:cubicBezTo>
                <a:cubicBezTo>
                  <a:pt x="1011" y="1127"/>
                  <a:pt x="1046" y="1116"/>
                  <a:pt x="1069" y="1107"/>
                </a:cubicBezTo>
                <a:cubicBezTo>
                  <a:pt x="1055" y="1100"/>
                  <a:pt x="1057" y="1077"/>
                  <a:pt x="1043" y="1070"/>
                </a:cubicBezTo>
                <a:moveTo>
                  <a:pt x="1732" y="1245"/>
                </a:moveTo>
                <a:cubicBezTo>
                  <a:pt x="1718" y="1261"/>
                  <a:pt x="1715" y="1291"/>
                  <a:pt x="1699" y="1307"/>
                </a:cubicBezTo>
                <a:cubicBezTo>
                  <a:pt x="1732" y="1333"/>
                  <a:pt x="1748" y="1397"/>
                  <a:pt x="1801" y="1381"/>
                </a:cubicBezTo>
                <a:cubicBezTo>
                  <a:pt x="1815" y="1340"/>
                  <a:pt x="1787" y="1312"/>
                  <a:pt x="1771" y="1284"/>
                </a:cubicBezTo>
                <a:cubicBezTo>
                  <a:pt x="1794" y="1287"/>
                  <a:pt x="1799" y="1307"/>
                  <a:pt x="1815" y="1314"/>
                </a:cubicBezTo>
                <a:cubicBezTo>
                  <a:pt x="1843" y="1270"/>
                  <a:pt x="1778" y="1252"/>
                  <a:pt x="1732" y="1245"/>
                </a:cubicBezTo>
                <a:moveTo>
                  <a:pt x="1494" y="1330"/>
                </a:moveTo>
                <a:cubicBezTo>
                  <a:pt x="1545" y="1363"/>
                  <a:pt x="1607" y="1337"/>
                  <a:pt x="1646" y="1328"/>
                </a:cubicBezTo>
                <a:cubicBezTo>
                  <a:pt x="1658" y="1314"/>
                  <a:pt x="1685" y="1300"/>
                  <a:pt x="1683" y="1277"/>
                </a:cubicBezTo>
                <a:cubicBezTo>
                  <a:pt x="1618" y="1307"/>
                  <a:pt x="1558" y="1314"/>
                  <a:pt x="1494" y="1330"/>
                </a:cubicBezTo>
                <a:moveTo>
                  <a:pt x="1295" y="1291"/>
                </a:moveTo>
                <a:cubicBezTo>
                  <a:pt x="1284" y="1303"/>
                  <a:pt x="1277" y="1321"/>
                  <a:pt x="1267" y="1335"/>
                </a:cubicBezTo>
                <a:cubicBezTo>
                  <a:pt x="1270" y="1349"/>
                  <a:pt x="1279" y="1344"/>
                  <a:pt x="1279" y="1351"/>
                </a:cubicBezTo>
                <a:cubicBezTo>
                  <a:pt x="1297" y="1337"/>
                  <a:pt x="1311" y="1305"/>
                  <a:pt x="1314" y="1284"/>
                </a:cubicBezTo>
                <a:cubicBezTo>
                  <a:pt x="1309" y="1291"/>
                  <a:pt x="1302" y="1296"/>
                  <a:pt x="1295" y="1291"/>
                </a:cubicBezTo>
                <a:moveTo>
                  <a:pt x="1330" y="1307"/>
                </a:moveTo>
                <a:cubicBezTo>
                  <a:pt x="1316" y="1335"/>
                  <a:pt x="1297" y="1356"/>
                  <a:pt x="1291" y="1388"/>
                </a:cubicBezTo>
                <a:cubicBezTo>
                  <a:pt x="1311" y="1411"/>
                  <a:pt x="1351" y="1413"/>
                  <a:pt x="1358" y="1448"/>
                </a:cubicBezTo>
                <a:cubicBezTo>
                  <a:pt x="1385" y="1471"/>
                  <a:pt x="1404" y="1436"/>
                  <a:pt x="1431" y="1443"/>
                </a:cubicBezTo>
                <a:cubicBezTo>
                  <a:pt x="1461" y="1450"/>
                  <a:pt x="1466" y="1503"/>
                  <a:pt x="1501" y="1513"/>
                </a:cubicBezTo>
                <a:cubicBezTo>
                  <a:pt x="1538" y="1522"/>
                  <a:pt x="1565" y="1490"/>
                  <a:pt x="1593" y="1513"/>
                </a:cubicBezTo>
                <a:cubicBezTo>
                  <a:pt x="1602" y="1492"/>
                  <a:pt x="1575" y="1450"/>
                  <a:pt x="1600" y="1434"/>
                </a:cubicBezTo>
                <a:cubicBezTo>
                  <a:pt x="1600" y="1466"/>
                  <a:pt x="1609" y="1490"/>
                  <a:pt x="1616" y="1515"/>
                </a:cubicBezTo>
                <a:cubicBezTo>
                  <a:pt x="1639" y="1513"/>
                  <a:pt x="1674" y="1487"/>
                  <a:pt x="1676" y="1469"/>
                </a:cubicBezTo>
                <a:cubicBezTo>
                  <a:pt x="1683" y="1446"/>
                  <a:pt x="1651" y="1416"/>
                  <a:pt x="1674" y="1397"/>
                </a:cubicBezTo>
                <a:cubicBezTo>
                  <a:pt x="1676" y="1423"/>
                  <a:pt x="1690" y="1439"/>
                  <a:pt x="1699" y="1457"/>
                </a:cubicBezTo>
                <a:cubicBezTo>
                  <a:pt x="1748" y="1460"/>
                  <a:pt x="1757" y="1427"/>
                  <a:pt x="1764" y="1393"/>
                </a:cubicBezTo>
                <a:cubicBezTo>
                  <a:pt x="1727" y="1381"/>
                  <a:pt x="1715" y="1330"/>
                  <a:pt x="1681" y="1335"/>
                </a:cubicBezTo>
                <a:cubicBezTo>
                  <a:pt x="1672" y="1335"/>
                  <a:pt x="1665" y="1347"/>
                  <a:pt x="1653" y="1351"/>
                </a:cubicBezTo>
                <a:cubicBezTo>
                  <a:pt x="1602" y="1376"/>
                  <a:pt x="1549" y="1383"/>
                  <a:pt x="1501" y="1363"/>
                </a:cubicBezTo>
                <a:cubicBezTo>
                  <a:pt x="1491" y="1383"/>
                  <a:pt x="1501" y="1423"/>
                  <a:pt x="1471" y="1423"/>
                </a:cubicBezTo>
                <a:cubicBezTo>
                  <a:pt x="1475" y="1400"/>
                  <a:pt x="1480" y="1379"/>
                  <a:pt x="1478" y="1349"/>
                </a:cubicBezTo>
                <a:cubicBezTo>
                  <a:pt x="1452" y="1344"/>
                  <a:pt x="1455" y="1319"/>
                  <a:pt x="1429" y="1319"/>
                </a:cubicBezTo>
                <a:cubicBezTo>
                  <a:pt x="1392" y="1319"/>
                  <a:pt x="1369" y="1381"/>
                  <a:pt x="1348" y="1397"/>
                </a:cubicBezTo>
                <a:cubicBezTo>
                  <a:pt x="1334" y="1360"/>
                  <a:pt x="1383" y="1340"/>
                  <a:pt x="1394" y="1307"/>
                </a:cubicBezTo>
                <a:cubicBezTo>
                  <a:pt x="1364" y="1303"/>
                  <a:pt x="1351" y="1298"/>
                  <a:pt x="1330" y="1307"/>
                </a:cubicBezTo>
                <a:moveTo>
                  <a:pt x="2000" y="1533"/>
                </a:moveTo>
                <a:cubicBezTo>
                  <a:pt x="1990" y="1510"/>
                  <a:pt x="1986" y="1483"/>
                  <a:pt x="1979" y="1466"/>
                </a:cubicBezTo>
                <a:cubicBezTo>
                  <a:pt x="1970" y="1439"/>
                  <a:pt x="1965" y="1400"/>
                  <a:pt x="1956" y="1383"/>
                </a:cubicBezTo>
                <a:cubicBezTo>
                  <a:pt x="1937" y="1351"/>
                  <a:pt x="1882" y="1344"/>
                  <a:pt x="1845" y="1340"/>
                </a:cubicBezTo>
                <a:cubicBezTo>
                  <a:pt x="1838" y="1342"/>
                  <a:pt x="1838" y="1349"/>
                  <a:pt x="1833" y="1351"/>
                </a:cubicBezTo>
                <a:cubicBezTo>
                  <a:pt x="1833" y="1358"/>
                  <a:pt x="1833" y="1370"/>
                  <a:pt x="1833" y="1381"/>
                </a:cubicBezTo>
                <a:cubicBezTo>
                  <a:pt x="1822" y="1400"/>
                  <a:pt x="1801" y="1406"/>
                  <a:pt x="1782" y="1411"/>
                </a:cubicBezTo>
                <a:cubicBezTo>
                  <a:pt x="1782" y="1462"/>
                  <a:pt x="1734" y="1480"/>
                  <a:pt x="1695" y="1483"/>
                </a:cubicBezTo>
                <a:cubicBezTo>
                  <a:pt x="1667" y="1533"/>
                  <a:pt x="1616" y="1552"/>
                  <a:pt x="1558" y="1526"/>
                </a:cubicBezTo>
                <a:cubicBezTo>
                  <a:pt x="1542" y="1540"/>
                  <a:pt x="1517" y="1531"/>
                  <a:pt x="1496" y="1536"/>
                </a:cubicBezTo>
                <a:cubicBezTo>
                  <a:pt x="1466" y="1520"/>
                  <a:pt x="1455" y="1485"/>
                  <a:pt x="1427" y="1469"/>
                </a:cubicBezTo>
                <a:cubicBezTo>
                  <a:pt x="1404" y="1483"/>
                  <a:pt x="1378" y="1478"/>
                  <a:pt x="1348" y="1471"/>
                </a:cubicBezTo>
                <a:cubicBezTo>
                  <a:pt x="1334" y="1436"/>
                  <a:pt x="1295" y="1425"/>
                  <a:pt x="1267" y="1400"/>
                </a:cubicBezTo>
                <a:cubicBezTo>
                  <a:pt x="1272" y="1383"/>
                  <a:pt x="1261" y="1381"/>
                  <a:pt x="1254" y="1374"/>
                </a:cubicBezTo>
                <a:cubicBezTo>
                  <a:pt x="1210" y="1388"/>
                  <a:pt x="1150" y="1411"/>
                  <a:pt x="1099" y="1430"/>
                </a:cubicBezTo>
                <a:cubicBezTo>
                  <a:pt x="1078" y="1510"/>
                  <a:pt x="1092" y="1577"/>
                  <a:pt x="1069" y="1633"/>
                </a:cubicBezTo>
                <a:cubicBezTo>
                  <a:pt x="1101" y="1646"/>
                  <a:pt x="1106" y="1695"/>
                  <a:pt x="1131" y="1722"/>
                </a:cubicBezTo>
                <a:cubicBezTo>
                  <a:pt x="1161" y="1699"/>
                  <a:pt x="1177" y="1660"/>
                  <a:pt x="1217" y="1644"/>
                </a:cubicBezTo>
                <a:cubicBezTo>
                  <a:pt x="1240" y="1665"/>
                  <a:pt x="1247" y="1704"/>
                  <a:pt x="1265" y="1736"/>
                </a:cubicBezTo>
                <a:cubicBezTo>
                  <a:pt x="1295" y="1720"/>
                  <a:pt x="1314" y="1690"/>
                  <a:pt x="1337" y="1667"/>
                </a:cubicBezTo>
                <a:cubicBezTo>
                  <a:pt x="1344" y="1603"/>
                  <a:pt x="1388" y="1651"/>
                  <a:pt x="1406" y="1679"/>
                </a:cubicBezTo>
                <a:cubicBezTo>
                  <a:pt x="1424" y="1706"/>
                  <a:pt x="1434" y="1743"/>
                  <a:pt x="1450" y="1755"/>
                </a:cubicBezTo>
                <a:cubicBezTo>
                  <a:pt x="1480" y="1727"/>
                  <a:pt x="1521" y="1711"/>
                  <a:pt x="1524" y="1658"/>
                </a:cubicBezTo>
                <a:cubicBezTo>
                  <a:pt x="1528" y="1658"/>
                  <a:pt x="1533" y="1651"/>
                  <a:pt x="1540" y="1651"/>
                </a:cubicBezTo>
                <a:cubicBezTo>
                  <a:pt x="1556" y="1649"/>
                  <a:pt x="1558" y="1667"/>
                  <a:pt x="1565" y="1676"/>
                </a:cubicBezTo>
                <a:cubicBezTo>
                  <a:pt x="1572" y="1686"/>
                  <a:pt x="1591" y="1692"/>
                  <a:pt x="1602" y="1704"/>
                </a:cubicBezTo>
                <a:cubicBezTo>
                  <a:pt x="1616" y="1722"/>
                  <a:pt x="1616" y="1741"/>
                  <a:pt x="1630" y="1743"/>
                </a:cubicBezTo>
                <a:cubicBezTo>
                  <a:pt x="1644" y="1716"/>
                  <a:pt x="1688" y="1686"/>
                  <a:pt x="1706" y="1656"/>
                </a:cubicBezTo>
                <a:cubicBezTo>
                  <a:pt x="1711" y="1646"/>
                  <a:pt x="1709" y="1639"/>
                  <a:pt x="1718" y="1633"/>
                </a:cubicBezTo>
                <a:cubicBezTo>
                  <a:pt x="1729" y="1626"/>
                  <a:pt x="1739" y="1630"/>
                  <a:pt x="1752" y="1633"/>
                </a:cubicBezTo>
                <a:cubicBezTo>
                  <a:pt x="1762" y="1663"/>
                  <a:pt x="1792" y="1697"/>
                  <a:pt x="1815" y="1722"/>
                </a:cubicBezTo>
                <a:cubicBezTo>
                  <a:pt x="1829" y="1704"/>
                  <a:pt x="1854" y="1686"/>
                  <a:pt x="1863" y="1663"/>
                </a:cubicBezTo>
                <a:cubicBezTo>
                  <a:pt x="1870" y="1649"/>
                  <a:pt x="1866" y="1623"/>
                  <a:pt x="1884" y="1619"/>
                </a:cubicBezTo>
                <a:cubicBezTo>
                  <a:pt x="1916" y="1621"/>
                  <a:pt x="1933" y="1646"/>
                  <a:pt x="1965" y="1642"/>
                </a:cubicBezTo>
                <a:cubicBezTo>
                  <a:pt x="1986" y="1669"/>
                  <a:pt x="2016" y="1688"/>
                  <a:pt x="2043" y="1681"/>
                </a:cubicBezTo>
                <a:cubicBezTo>
                  <a:pt x="2025" y="1642"/>
                  <a:pt x="2020" y="1591"/>
                  <a:pt x="2000" y="1533"/>
                </a:cubicBezTo>
                <a:moveTo>
                  <a:pt x="2157" y="1487"/>
                </a:moveTo>
                <a:cubicBezTo>
                  <a:pt x="2143" y="1466"/>
                  <a:pt x="2129" y="1443"/>
                  <a:pt x="2113" y="1432"/>
                </a:cubicBezTo>
                <a:cubicBezTo>
                  <a:pt x="2076" y="1404"/>
                  <a:pt x="2032" y="1383"/>
                  <a:pt x="1990" y="1388"/>
                </a:cubicBezTo>
                <a:cubicBezTo>
                  <a:pt x="1988" y="1390"/>
                  <a:pt x="1986" y="1388"/>
                  <a:pt x="1986" y="1393"/>
                </a:cubicBezTo>
                <a:cubicBezTo>
                  <a:pt x="2016" y="1485"/>
                  <a:pt x="2043" y="1593"/>
                  <a:pt x="2067" y="1688"/>
                </a:cubicBezTo>
                <a:cubicBezTo>
                  <a:pt x="2092" y="1704"/>
                  <a:pt x="2101" y="1736"/>
                  <a:pt x="2129" y="1750"/>
                </a:cubicBezTo>
                <a:cubicBezTo>
                  <a:pt x="2164" y="1727"/>
                  <a:pt x="2157" y="1679"/>
                  <a:pt x="2198" y="1667"/>
                </a:cubicBezTo>
                <a:cubicBezTo>
                  <a:pt x="2203" y="1672"/>
                  <a:pt x="2205" y="1676"/>
                  <a:pt x="2212" y="1676"/>
                </a:cubicBezTo>
                <a:cubicBezTo>
                  <a:pt x="2226" y="1702"/>
                  <a:pt x="2249" y="1736"/>
                  <a:pt x="2272" y="1743"/>
                </a:cubicBezTo>
                <a:cubicBezTo>
                  <a:pt x="2272" y="1750"/>
                  <a:pt x="2277" y="1748"/>
                  <a:pt x="2272" y="1755"/>
                </a:cubicBezTo>
                <a:cubicBezTo>
                  <a:pt x="2293" y="1746"/>
                  <a:pt x="2298" y="1722"/>
                  <a:pt x="2314" y="1709"/>
                </a:cubicBezTo>
                <a:cubicBezTo>
                  <a:pt x="2263" y="1635"/>
                  <a:pt x="2210" y="1552"/>
                  <a:pt x="2157" y="1487"/>
                </a:cubicBezTo>
                <a:moveTo>
                  <a:pt x="3367" y="1395"/>
                </a:moveTo>
                <a:cubicBezTo>
                  <a:pt x="3351" y="1413"/>
                  <a:pt x="3369" y="1455"/>
                  <a:pt x="3376" y="1460"/>
                </a:cubicBezTo>
                <a:cubicBezTo>
                  <a:pt x="3378" y="1460"/>
                  <a:pt x="3381" y="1460"/>
                  <a:pt x="3383" y="1460"/>
                </a:cubicBezTo>
                <a:cubicBezTo>
                  <a:pt x="3388" y="1436"/>
                  <a:pt x="3376" y="1420"/>
                  <a:pt x="3388" y="1411"/>
                </a:cubicBezTo>
                <a:cubicBezTo>
                  <a:pt x="3395" y="1423"/>
                  <a:pt x="3404" y="1434"/>
                  <a:pt x="3404" y="1455"/>
                </a:cubicBezTo>
                <a:cubicBezTo>
                  <a:pt x="3413" y="1453"/>
                  <a:pt x="3411" y="1460"/>
                  <a:pt x="3415" y="1460"/>
                </a:cubicBezTo>
                <a:cubicBezTo>
                  <a:pt x="3425" y="1455"/>
                  <a:pt x="3436" y="1455"/>
                  <a:pt x="3441" y="1441"/>
                </a:cubicBezTo>
                <a:cubicBezTo>
                  <a:pt x="3434" y="1427"/>
                  <a:pt x="3434" y="1409"/>
                  <a:pt x="3427" y="1397"/>
                </a:cubicBezTo>
                <a:cubicBezTo>
                  <a:pt x="3408" y="1416"/>
                  <a:pt x="3385" y="1404"/>
                  <a:pt x="3367" y="1395"/>
                </a:cubicBezTo>
                <a:moveTo>
                  <a:pt x="3311" y="1446"/>
                </a:moveTo>
                <a:cubicBezTo>
                  <a:pt x="3321" y="1448"/>
                  <a:pt x="3325" y="1457"/>
                  <a:pt x="3337" y="1455"/>
                </a:cubicBezTo>
                <a:cubicBezTo>
                  <a:pt x="3344" y="1439"/>
                  <a:pt x="3346" y="1416"/>
                  <a:pt x="3337" y="1400"/>
                </a:cubicBezTo>
                <a:cubicBezTo>
                  <a:pt x="3316" y="1402"/>
                  <a:pt x="3316" y="1425"/>
                  <a:pt x="3311" y="1446"/>
                </a:cubicBezTo>
                <a:moveTo>
                  <a:pt x="519" y="1494"/>
                </a:moveTo>
                <a:cubicBezTo>
                  <a:pt x="519" y="1522"/>
                  <a:pt x="561" y="1543"/>
                  <a:pt x="579" y="1561"/>
                </a:cubicBezTo>
                <a:cubicBezTo>
                  <a:pt x="588" y="1549"/>
                  <a:pt x="593" y="1536"/>
                  <a:pt x="598" y="1526"/>
                </a:cubicBezTo>
                <a:cubicBezTo>
                  <a:pt x="586" y="1503"/>
                  <a:pt x="521" y="1450"/>
                  <a:pt x="519" y="1494"/>
                </a:cubicBezTo>
                <a:moveTo>
                  <a:pt x="3189" y="1582"/>
                </a:moveTo>
                <a:cubicBezTo>
                  <a:pt x="3214" y="1579"/>
                  <a:pt x="3214" y="1552"/>
                  <a:pt x="3237" y="1545"/>
                </a:cubicBezTo>
                <a:cubicBezTo>
                  <a:pt x="3242" y="1552"/>
                  <a:pt x="3228" y="1575"/>
                  <a:pt x="3235" y="1582"/>
                </a:cubicBezTo>
                <a:cubicBezTo>
                  <a:pt x="3258" y="1575"/>
                  <a:pt x="3272" y="1531"/>
                  <a:pt x="3254" y="1499"/>
                </a:cubicBezTo>
                <a:cubicBezTo>
                  <a:pt x="3258" y="1492"/>
                  <a:pt x="3261" y="1485"/>
                  <a:pt x="3263" y="1478"/>
                </a:cubicBezTo>
                <a:cubicBezTo>
                  <a:pt x="3233" y="1499"/>
                  <a:pt x="3194" y="1545"/>
                  <a:pt x="3189" y="1582"/>
                </a:cubicBezTo>
                <a:moveTo>
                  <a:pt x="3330" y="1503"/>
                </a:moveTo>
                <a:cubicBezTo>
                  <a:pt x="3358" y="1508"/>
                  <a:pt x="3406" y="1515"/>
                  <a:pt x="3441" y="1490"/>
                </a:cubicBezTo>
                <a:cubicBezTo>
                  <a:pt x="3411" y="1480"/>
                  <a:pt x="3355" y="1496"/>
                  <a:pt x="3311" y="1480"/>
                </a:cubicBezTo>
                <a:cubicBezTo>
                  <a:pt x="3311" y="1496"/>
                  <a:pt x="3332" y="1487"/>
                  <a:pt x="3330" y="1503"/>
                </a:cubicBezTo>
                <a:moveTo>
                  <a:pt x="3284" y="1619"/>
                </a:moveTo>
                <a:cubicBezTo>
                  <a:pt x="3293" y="1619"/>
                  <a:pt x="3300" y="1619"/>
                  <a:pt x="3309" y="1619"/>
                </a:cubicBezTo>
                <a:cubicBezTo>
                  <a:pt x="3346" y="1658"/>
                  <a:pt x="3443" y="1646"/>
                  <a:pt x="3468" y="1598"/>
                </a:cubicBezTo>
                <a:cubicBezTo>
                  <a:pt x="3466" y="1573"/>
                  <a:pt x="3464" y="1543"/>
                  <a:pt x="3457" y="1515"/>
                </a:cubicBezTo>
                <a:cubicBezTo>
                  <a:pt x="3406" y="1533"/>
                  <a:pt x="3323" y="1547"/>
                  <a:pt x="3284" y="1510"/>
                </a:cubicBezTo>
                <a:cubicBezTo>
                  <a:pt x="3284" y="1552"/>
                  <a:pt x="3286" y="1573"/>
                  <a:pt x="3284" y="1619"/>
                </a:cubicBezTo>
                <a:moveTo>
                  <a:pt x="588" y="1596"/>
                </a:moveTo>
                <a:cubicBezTo>
                  <a:pt x="593" y="1596"/>
                  <a:pt x="595" y="1598"/>
                  <a:pt x="595" y="1605"/>
                </a:cubicBezTo>
                <a:cubicBezTo>
                  <a:pt x="600" y="1605"/>
                  <a:pt x="605" y="1605"/>
                  <a:pt x="609" y="1605"/>
                </a:cubicBezTo>
                <a:cubicBezTo>
                  <a:pt x="618" y="1584"/>
                  <a:pt x="635" y="1568"/>
                  <a:pt x="648" y="1552"/>
                </a:cubicBezTo>
                <a:cubicBezTo>
                  <a:pt x="616" y="1522"/>
                  <a:pt x="605" y="1575"/>
                  <a:pt x="588" y="1596"/>
                </a:cubicBezTo>
                <a:moveTo>
                  <a:pt x="704" y="1582"/>
                </a:moveTo>
                <a:cubicBezTo>
                  <a:pt x="655" y="1563"/>
                  <a:pt x="642" y="1598"/>
                  <a:pt x="637" y="1628"/>
                </a:cubicBezTo>
                <a:cubicBezTo>
                  <a:pt x="679" y="1676"/>
                  <a:pt x="734" y="1725"/>
                  <a:pt x="785" y="1769"/>
                </a:cubicBezTo>
                <a:cubicBezTo>
                  <a:pt x="799" y="1780"/>
                  <a:pt x="824" y="1815"/>
                  <a:pt x="840" y="1817"/>
                </a:cubicBezTo>
                <a:cubicBezTo>
                  <a:pt x="873" y="1824"/>
                  <a:pt x="905" y="1801"/>
                  <a:pt x="946" y="1812"/>
                </a:cubicBezTo>
                <a:cubicBezTo>
                  <a:pt x="882" y="1729"/>
                  <a:pt x="776" y="1665"/>
                  <a:pt x="704" y="1582"/>
                </a:cubicBezTo>
                <a:moveTo>
                  <a:pt x="3009" y="1692"/>
                </a:moveTo>
                <a:cubicBezTo>
                  <a:pt x="3043" y="1706"/>
                  <a:pt x="3062" y="1672"/>
                  <a:pt x="3087" y="1653"/>
                </a:cubicBezTo>
                <a:cubicBezTo>
                  <a:pt x="3094" y="1667"/>
                  <a:pt x="3078" y="1686"/>
                  <a:pt x="3076" y="1699"/>
                </a:cubicBezTo>
                <a:cubicBezTo>
                  <a:pt x="3108" y="1683"/>
                  <a:pt x="3099" y="1630"/>
                  <a:pt x="3106" y="1603"/>
                </a:cubicBezTo>
                <a:cubicBezTo>
                  <a:pt x="3060" y="1619"/>
                  <a:pt x="3039" y="1660"/>
                  <a:pt x="3009" y="1692"/>
                </a:cubicBezTo>
                <a:moveTo>
                  <a:pt x="565" y="1621"/>
                </a:moveTo>
                <a:cubicBezTo>
                  <a:pt x="558" y="1644"/>
                  <a:pt x="540" y="1688"/>
                  <a:pt x="572" y="1697"/>
                </a:cubicBezTo>
                <a:cubicBezTo>
                  <a:pt x="561" y="1665"/>
                  <a:pt x="582" y="1651"/>
                  <a:pt x="595" y="1630"/>
                </a:cubicBezTo>
                <a:cubicBezTo>
                  <a:pt x="586" y="1619"/>
                  <a:pt x="579" y="1626"/>
                  <a:pt x="565" y="1621"/>
                </a:cubicBezTo>
                <a:moveTo>
                  <a:pt x="3050" y="2027"/>
                </a:moveTo>
                <a:cubicBezTo>
                  <a:pt x="3041" y="2045"/>
                  <a:pt x="3032" y="2057"/>
                  <a:pt x="3037" y="2078"/>
                </a:cubicBezTo>
                <a:cubicBezTo>
                  <a:pt x="3027" y="2094"/>
                  <a:pt x="3016" y="2115"/>
                  <a:pt x="3025" y="2128"/>
                </a:cubicBezTo>
                <a:cubicBezTo>
                  <a:pt x="3041" y="2071"/>
                  <a:pt x="3092" y="1992"/>
                  <a:pt x="3085" y="1930"/>
                </a:cubicBezTo>
                <a:cubicBezTo>
                  <a:pt x="3106" y="1893"/>
                  <a:pt x="3140" y="1912"/>
                  <a:pt x="3177" y="1932"/>
                </a:cubicBezTo>
                <a:cubicBezTo>
                  <a:pt x="3173" y="1949"/>
                  <a:pt x="3177" y="1960"/>
                  <a:pt x="3168" y="1976"/>
                </a:cubicBezTo>
                <a:cubicBezTo>
                  <a:pt x="3180" y="1990"/>
                  <a:pt x="3154" y="2018"/>
                  <a:pt x="3180" y="2027"/>
                </a:cubicBezTo>
                <a:cubicBezTo>
                  <a:pt x="3203" y="1923"/>
                  <a:pt x="3219" y="1778"/>
                  <a:pt x="3240" y="1653"/>
                </a:cubicBezTo>
                <a:cubicBezTo>
                  <a:pt x="3203" y="1642"/>
                  <a:pt x="3171" y="1644"/>
                  <a:pt x="3145" y="1621"/>
                </a:cubicBezTo>
                <a:cubicBezTo>
                  <a:pt x="3115" y="1757"/>
                  <a:pt x="3078" y="1891"/>
                  <a:pt x="3050" y="2027"/>
                </a:cubicBezTo>
                <a:moveTo>
                  <a:pt x="1840" y="1755"/>
                </a:moveTo>
                <a:cubicBezTo>
                  <a:pt x="1861" y="1773"/>
                  <a:pt x="1912" y="1847"/>
                  <a:pt x="1951" y="1838"/>
                </a:cubicBezTo>
                <a:cubicBezTo>
                  <a:pt x="1958" y="1835"/>
                  <a:pt x="1970" y="1817"/>
                  <a:pt x="1976" y="1806"/>
                </a:cubicBezTo>
                <a:cubicBezTo>
                  <a:pt x="1997" y="1773"/>
                  <a:pt x="2018" y="1746"/>
                  <a:pt x="2025" y="1713"/>
                </a:cubicBezTo>
                <a:cubicBezTo>
                  <a:pt x="1988" y="1702"/>
                  <a:pt x="1958" y="1669"/>
                  <a:pt x="1916" y="1674"/>
                </a:cubicBezTo>
                <a:cubicBezTo>
                  <a:pt x="1919" y="1665"/>
                  <a:pt x="1900" y="1658"/>
                  <a:pt x="1898" y="1644"/>
                </a:cubicBezTo>
                <a:cubicBezTo>
                  <a:pt x="1877" y="1679"/>
                  <a:pt x="1849" y="1706"/>
                  <a:pt x="1840" y="1755"/>
                </a:cubicBezTo>
                <a:moveTo>
                  <a:pt x="632" y="1656"/>
                </a:moveTo>
                <a:cubicBezTo>
                  <a:pt x="625" y="1660"/>
                  <a:pt x="612" y="1665"/>
                  <a:pt x="600" y="1665"/>
                </a:cubicBezTo>
                <a:cubicBezTo>
                  <a:pt x="591" y="1736"/>
                  <a:pt x="667" y="1702"/>
                  <a:pt x="706" y="1732"/>
                </a:cubicBezTo>
                <a:cubicBezTo>
                  <a:pt x="685" y="1702"/>
                  <a:pt x="658" y="1681"/>
                  <a:pt x="632" y="1656"/>
                </a:cubicBezTo>
                <a:moveTo>
                  <a:pt x="1739" y="1665"/>
                </a:moveTo>
                <a:cubicBezTo>
                  <a:pt x="1697" y="1686"/>
                  <a:pt x="1674" y="1727"/>
                  <a:pt x="1646" y="1762"/>
                </a:cubicBezTo>
                <a:cubicBezTo>
                  <a:pt x="1665" y="1782"/>
                  <a:pt x="1688" y="1796"/>
                  <a:pt x="1711" y="1815"/>
                </a:cubicBezTo>
                <a:cubicBezTo>
                  <a:pt x="1725" y="1826"/>
                  <a:pt x="1739" y="1838"/>
                  <a:pt x="1750" y="1840"/>
                </a:cubicBezTo>
                <a:cubicBezTo>
                  <a:pt x="1766" y="1845"/>
                  <a:pt x="1769" y="1817"/>
                  <a:pt x="1778" y="1801"/>
                </a:cubicBezTo>
                <a:cubicBezTo>
                  <a:pt x="1780" y="1796"/>
                  <a:pt x="1787" y="1794"/>
                  <a:pt x="1789" y="1792"/>
                </a:cubicBezTo>
                <a:cubicBezTo>
                  <a:pt x="1799" y="1776"/>
                  <a:pt x="1796" y="1757"/>
                  <a:pt x="1806" y="1748"/>
                </a:cubicBezTo>
                <a:cubicBezTo>
                  <a:pt x="1782" y="1720"/>
                  <a:pt x="1766" y="1688"/>
                  <a:pt x="1739" y="1665"/>
                </a:cubicBezTo>
                <a:moveTo>
                  <a:pt x="1043" y="1734"/>
                </a:moveTo>
                <a:cubicBezTo>
                  <a:pt x="1046" y="1762"/>
                  <a:pt x="1025" y="1789"/>
                  <a:pt x="1016" y="1815"/>
                </a:cubicBezTo>
                <a:cubicBezTo>
                  <a:pt x="1011" y="1812"/>
                  <a:pt x="1000" y="1817"/>
                  <a:pt x="1000" y="1812"/>
                </a:cubicBezTo>
                <a:cubicBezTo>
                  <a:pt x="1000" y="1796"/>
                  <a:pt x="1006" y="1787"/>
                  <a:pt x="1009" y="1769"/>
                </a:cubicBezTo>
                <a:cubicBezTo>
                  <a:pt x="990" y="1773"/>
                  <a:pt x="974" y="1778"/>
                  <a:pt x="956" y="1780"/>
                </a:cubicBezTo>
                <a:cubicBezTo>
                  <a:pt x="967" y="1799"/>
                  <a:pt x="993" y="1810"/>
                  <a:pt x="1011" y="1824"/>
                </a:cubicBezTo>
                <a:cubicBezTo>
                  <a:pt x="1034" y="1785"/>
                  <a:pt x="1080" y="1769"/>
                  <a:pt x="1110" y="1736"/>
                </a:cubicBezTo>
                <a:cubicBezTo>
                  <a:pt x="1092" y="1711"/>
                  <a:pt x="1078" y="1688"/>
                  <a:pt x="1062" y="1667"/>
                </a:cubicBezTo>
                <a:cubicBezTo>
                  <a:pt x="1055" y="1695"/>
                  <a:pt x="1060" y="1720"/>
                  <a:pt x="1043" y="1734"/>
                </a:cubicBezTo>
                <a:moveTo>
                  <a:pt x="1362" y="1674"/>
                </a:moveTo>
                <a:cubicBezTo>
                  <a:pt x="1332" y="1697"/>
                  <a:pt x="1314" y="1734"/>
                  <a:pt x="1279" y="1757"/>
                </a:cubicBezTo>
                <a:cubicBezTo>
                  <a:pt x="1302" y="1794"/>
                  <a:pt x="1327" y="1824"/>
                  <a:pt x="1358" y="1852"/>
                </a:cubicBezTo>
                <a:cubicBezTo>
                  <a:pt x="1383" y="1822"/>
                  <a:pt x="1411" y="1796"/>
                  <a:pt x="1438" y="1769"/>
                </a:cubicBezTo>
                <a:cubicBezTo>
                  <a:pt x="1413" y="1736"/>
                  <a:pt x="1394" y="1699"/>
                  <a:pt x="1362" y="1674"/>
                </a:cubicBezTo>
                <a:moveTo>
                  <a:pt x="1219" y="1704"/>
                </a:moveTo>
                <a:cubicBezTo>
                  <a:pt x="1207" y="1651"/>
                  <a:pt x="1161" y="1732"/>
                  <a:pt x="1143" y="1748"/>
                </a:cubicBezTo>
                <a:cubicBezTo>
                  <a:pt x="1159" y="1759"/>
                  <a:pt x="1157" y="1792"/>
                  <a:pt x="1180" y="1801"/>
                </a:cubicBezTo>
                <a:cubicBezTo>
                  <a:pt x="1203" y="1782"/>
                  <a:pt x="1233" y="1773"/>
                  <a:pt x="1249" y="1748"/>
                </a:cubicBezTo>
                <a:cubicBezTo>
                  <a:pt x="1240" y="1734"/>
                  <a:pt x="1233" y="1716"/>
                  <a:pt x="1219" y="1704"/>
                </a:cubicBezTo>
                <a:moveTo>
                  <a:pt x="3254" y="1746"/>
                </a:moveTo>
                <a:cubicBezTo>
                  <a:pt x="3249" y="1762"/>
                  <a:pt x="3235" y="1812"/>
                  <a:pt x="3240" y="1829"/>
                </a:cubicBezTo>
                <a:cubicBezTo>
                  <a:pt x="3240" y="1806"/>
                  <a:pt x="3265" y="1799"/>
                  <a:pt x="3270" y="1778"/>
                </a:cubicBezTo>
                <a:cubicBezTo>
                  <a:pt x="3274" y="1748"/>
                  <a:pt x="3258" y="1711"/>
                  <a:pt x="3258" y="1688"/>
                </a:cubicBezTo>
                <a:cubicBezTo>
                  <a:pt x="3256" y="1711"/>
                  <a:pt x="3251" y="1718"/>
                  <a:pt x="3254" y="1746"/>
                </a:cubicBezTo>
                <a:moveTo>
                  <a:pt x="1612" y="1759"/>
                </a:moveTo>
                <a:cubicBezTo>
                  <a:pt x="1612" y="1734"/>
                  <a:pt x="1563" y="1699"/>
                  <a:pt x="1545" y="1690"/>
                </a:cubicBezTo>
                <a:cubicBezTo>
                  <a:pt x="1526" y="1725"/>
                  <a:pt x="1494" y="1746"/>
                  <a:pt x="1466" y="1771"/>
                </a:cubicBezTo>
                <a:cubicBezTo>
                  <a:pt x="1487" y="1803"/>
                  <a:pt x="1508" y="1847"/>
                  <a:pt x="1542" y="1854"/>
                </a:cubicBezTo>
                <a:cubicBezTo>
                  <a:pt x="1545" y="1824"/>
                  <a:pt x="1612" y="1789"/>
                  <a:pt x="1612" y="1759"/>
                </a:cubicBezTo>
                <a:moveTo>
                  <a:pt x="2140" y="1771"/>
                </a:moveTo>
                <a:cubicBezTo>
                  <a:pt x="2157" y="1792"/>
                  <a:pt x="2173" y="1810"/>
                  <a:pt x="2184" y="1838"/>
                </a:cubicBezTo>
                <a:cubicBezTo>
                  <a:pt x="2217" y="1824"/>
                  <a:pt x="2235" y="1796"/>
                  <a:pt x="2256" y="1771"/>
                </a:cubicBezTo>
                <a:cubicBezTo>
                  <a:pt x="2235" y="1750"/>
                  <a:pt x="2221" y="1722"/>
                  <a:pt x="2201" y="1702"/>
                </a:cubicBezTo>
                <a:cubicBezTo>
                  <a:pt x="2175" y="1718"/>
                  <a:pt x="2164" y="1748"/>
                  <a:pt x="2140" y="1771"/>
                </a:cubicBezTo>
                <a:moveTo>
                  <a:pt x="3286" y="1734"/>
                </a:moveTo>
                <a:cubicBezTo>
                  <a:pt x="3281" y="1755"/>
                  <a:pt x="3295" y="1762"/>
                  <a:pt x="3288" y="1778"/>
                </a:cubicBezTo>
                <a:cubicBezTo>
                  <a:pt x="3344" y="1808"/>
                  <a:pt x="3443" y="1792"/>
                  <a:pt x="3480" y="1757"/>
                </a:cubicBezTo>
                <a:cubicBezTo>
                  <a:pt x="3478" y="1752"/>
                  <a:pt x="3478" y="1729"/>
                  <a:pt x="3480" y="1722"/>
                </a:cubicBezTo>
                <a:cubicBezTo>
                  <a:pt x="3425" y="1746"/>
                  <a:pt x="3348" y="1734"/>
                  <a:pt x="3286" y="1734"/>
                </a:cubicBezTo>
                <a:moveTo>
                  <a:pt x="2990" y="1732"/>
                </a:moveTo>
                <a:cubicBezTo>
                  <a:pt x="2990" y="1741"/>
                  <a:pt x="2977" y="1748"/>
                  <a:pt x="2974" y="1766"/>
                </a:cubicBezTo>
                <a:cubicBezTo>
                  <a:pt x="3000" y="1782"/>
                  <a:pt x="3032" y="1780"/>
                  <a:pt x="3064" y="1782"/>
                </a:cubicBezTo>
                <a:cubicBezTo>
                  <a:pt x="3071" y="1769"/>
                  <a:pt x="3067" y="1759"/>
                  <a:pt x="3074" y="1746"/>
                </a:cubicBezTo>
                <a:cubicBezTo>
                  <a:pt x="3062" y="1750"/>
                  <a:pt x="3041" y="1736"/>
                  <a:pt x="3053" y="1732"/>
                </a:cubicBezTo>
                <a:cubicBezTo>
                  <a:pt x="3025" y="1720"/>
                  <a:pt x="3000" y="1736"/>
                  <a:pt x="2990" y="1732"/>
                </a:cubicBezTo>
                <a:moveTo>
                  <a:pt x="1180" y="2015"/>
                </a:moveTo>
                <a:cubicBezTo>
                  <a:pt x="1177" y="2066"/>
                  <a:pt x="1194" y="2082"/>
                  <a:pt x="1217" y="2124"/>
                </a:cubicBezTo>
                <a:cubicBezTo>
                  <a:pt x="1210" y="2124"/>
                  <a:pt x="1214" y="2133"/>
                  <a:pt x="1207" y="2133"/>
                </a:cubicBezTo>
                <a:cubicBezTo>
                  <a:pt x="1194" y="2128"/>
                  <a:pt x="1182" y="2119"/>
                  <a:pt x="1173" y="2108"/>
                </a:cubicBezTo>
                <a:cubicBezTo>
                  <a:pt x="1129" y="2108"/>
                  <a:pt x="1085" y="2085"/>
                  <a:pt x="1034" y="2075"/>
                </a:cubicBezTo>
                <a:cubicBezTo>
                  <a:pt x="1030" y="2059"/>
                  <a:pt x="1018" y="2050"/>
                  <a:pt x="1009" y="2036"/>
                </a:cubicBezTo>
                <a:cubicBezTo>
                  <a:pt x="988" y="2041"/>
                  <a:pt x="995" y="2059"/>
                  <a:pt x="986" y="2075"/>
                </a:cubicBezTo>
                <a:cubicBezTo>
                  <a:pt x="1013" y="2122"/>
                  <a:pt x="1020" y="2172"/>
                  <a:pt x="1011" y="2230"/>
                </a:cubicBezTo>
                <a:cubicBezTo>
                  <a:pt x="1124" y="2209"/>
                  <a:pt x="1265" y="2193"/>
                  <a:pt x="1378" y="2216"/>
                </a:cubicBezTo>
                <a:cubicBezTo>
                  <a:pt x="1406" y="2223"/>
                  <a:pt x="1436" y="2241"/>
                  <a:pt x="1471" y="2239"/>
                </a:cubicBezTo>
                <a:cubicBezTo>
                  <a:pt x="1521" y="2262"/>
                  <a:pt x="1556" y="2304"/>
                  <a:pt x="1605" y="2329"/>
                </a:cubicBezTo>
                <a:cubicBezTo>
                  <a:pt x="1713" y="2191"/>
                  <a:pt x="1882" y="2110"/>
                  <a:pt x="2092" y="2073"/>
                </a:cubicBezTo>
                <a:cubicBezTo>
                  <a:pt x="2097" y="2078"/>
                  <a:pt x="2108" y="2078"/>
                  <a:pt x="2115" y="2082"/>
                </a:cubicBezTo>
                <a:cubicBezTo>
                  <a:pt x="2115" y="2045"/>
                  <a:pt x="2134" y="1999"/>
                  <a:pt x="2157" y="1960"/>
                </a:cubicBezTo>
                <a:cubicBezTo>
                  <a:pt x="2150" y="1965"/>
                  <a:pt x="2147" y="1962"/>
                  <a:pt x="2140" y="1958"/>
                </a:cubicBezTo>
                <a:cubicBezTo>
                  <a:pt x="2129" y="1895"/>
                  <a:pt x="2087" y="1847"/>
                  <a:pt x="2069" y="1792"/>
                </a:cubicBezTo>
                <a:cubicBezTo>
                  <a:pt x="2062" y="1771"/>
                  <a:pt x="2067" y="1743"/>
                  <a:pt x="2050" y="1727"/>
                </a:cubicBezTo>
                <a:cubicBezTo>
                  <a:pt x="2034" y="1748"/>
                  <a:pt x="2023" y="1778"/>
                  <a:pt x="2004" y="1803"/>
                </a:cubicBezTo>
                <a:cubicBezTo>
                  <a:pt x="1988" y="1826"/>
                  <a:pt x="1976" y="1863"/>
                  <a:pt x="1942" y="1868"/>
                </a:cubicBezTo>
                <a:cubicBezTo>
                  <a:pt x="1905" y="1838"/>
                  <a:pt x="1861" y="1815"/>
                  <a:pt x="1829" y="1778"/>
                </a:cubicBezTo>
                <a:cubicBezTo>
                  <a:pt x="1810" y="1817"/>
                  <a:pt x="1792" y="1859"/>
                  <a:pt x="1755" y="1879"/>
                </a:cubicBezTo>
                <a:cubicBezTo>
                  <a:pt x="1752" y="1875"/>
                  <a:pt x="1746" y="1875"/>
                  <a:pt x="1739" y="1875"/>
                </a:cubicBezTo>
                <a:cubicBezTo>
                  <a:pt x="1720" y="1824"/>
                  <a:pt x="1662" y="1812"/>
                  <a:pt x="1628" y="1780"/>
                </a:cubicBezTo>
                <a:cubicBezTo>
                  <a:pt x="1614" y="1796"/>
                  <a:pt x="1600" y="1810"/>
                  <a:pt x="1582" y="1831"/>
                </a:cubicBezTo>
                <a:cubicBezTo>
                  <a:pt x="1568" y="1849"/>
                  <a:pt x="1556" y="1884"/>
                  <a:pt x="1535" y="1886"/>
                </a:cubicBezTo>
                <a:cubicBezTo>
                  <a:pt x="1498" y="1889"/>
                  <a:pt x="1480" y="1801"/>
                  <a:pt x="1455" y="1792"/>
                </a:cubicBezTo>
                <a:cubicBezTo>
                  <a:pt x="1408" y="1812"/>
                  <a:pt x="1392" y="1863"/>
                  <a:pt x="1353" y="1889"/>
                </a:cubicBezTo>
                <a:cubicBezTo>
                  <a:pt x="1339" y="1884"/>
                  <a:pt x="1332" y="1875"/>
                  <a:pt x="1332" y="1856"/>
                </a:cubicBezTo>
                <a:cubicBezTo>
                  <a:pt x="1307" y="1833"/>
                  <a:pt x="1286" y="1803"/>
                  <a:pt x="1265" y="1773"/>
                </a:cubicBezTo>
                <a:cubicBezTo>
                  <a:pt x="1254" y="1780"/>
                  <a:pt x="1212" y="1799"/>
                  <a:pt x="1194" y="1819"/>
                </a:cubicBezTo>
                <a:cubicBezTo>
                  <a:pt x="1184" y="1829"/>
                  <a:pt x="1187" y="1840"/>
                  <a:pt x="1177" y="1842"/>
                </a:cubicBezTo>
                <a:cubicBezTo>
                  <a:pt x="1166" y="1845"/>
                  <a:pt x="1152" y="1835"/>
                  <a:pt x="1147" y="1824"/>
                </a:cubicBezTo>
                <a:cubicBezTo>
                  <a:pt x="1154" y="1801"/>
                  <a:pt x="1133" y="1778"/>
                  <a:pt x="1122" y="1759"/>
                </a:cubicBezTo>
                <a:cubicBezTo>
                  <a:pt x="1092" y="1782"/>
                  <a:pt x="1057" y="1801"/>
                  <a:pt x="1032" y="1829"/>
                </a:cubicBezTo>
                <a:cubicBezTo>
                  <a:pt x="1097" y="1840"/>
                  <a:pt x="1122" y="1886"/>
                  <a:pt x="1120" y="1955"/>
                </a:cubicBezTo>
                <a:cubicBezTo>
                  <a:pt x="1140" y="1972"/>
                  <a:pt x="1182" y="1972"/>
                  <a:pt x="1164" y="1992"/>
                </a:cubicBezTo>
                <a:cubicBezTo>
                  <a:pt x="1168" y="2002"/>
                  <a:pt x="1175" y="2006"/>
                  <a:pt x="1180" y="2015"/>
                </a:cubicBezTo>
                <a:moveTo>
                  <a:pt x="2092" y="1780"/>
                </a:moveTo>
                <a:cubicBezTo>
                  <a:pt x="2101" y="1778"/>
                  <a:pt x="2101" y="1769"/>
                  <a:pt x="2108" y="1762"/>
                </a:cubicBezTo>
                <a:cubicBezTo>
                  <a:pt x="2099" y="1757"/>
                  <a:pt x="2092" y="1729"/>
                  <a:pt x="2080" y="1734"/>
                </a:cubicBezTo>
                <a:cubicBezTo>
                  <a:pt x="2080" y="1746"/>
                  <a:pt x="2090" y="1762"/>
                  <a:pt x="2092" y="1780"/>
                </a:cubicBezTo>
                <a:moveTo>
                  <a:pt x="2328" y="1732"/>
                </a:moveTo>
                <a:cubicBezTo>
                  <a:pt x="2314" y="1743"/>
                  <a:pt x="2300" y="1757"/>
                  <a:pt x="2291" y="1773"/>
                </a:cubicBezTo>
                <a:cubicBezTo>
                  <a:pt x="2314" y="1803"/>
                  <a:pt x="2339" y="1826"/>
                  <a:pt x="2371" y="1845"/>
                </a:cubicBezTo>
                <a:cubicBezTo>
                  <a:pt x="2385" y="1840"/>
                  <a:pt x="2392" y="1829"/>
                  <a:pt x="2406" y="1824"/>
                </a:cubicBezTo>
                <a:cubicBezTo>
                  <a:pt x="2390" y="1817"/>
                  <a:pt x="2383" y="1801"/>
                  <a:pt x="2371" y="1792"/>
                </a:cubicBezTo>
                <a:cubicBezTo>
                  <a:pt x="2378" y="1789"/>
                  <a:pt x="2388" y="1806"/>
                  <a:pt x="2388" y="1792"/>
                </a:cubicBezTo>
                <a:cubicBezTo>
                  <a:pt x="2376" y="1780"/>
                  <a:pt x="2346" y="1750"/>
                  <a:pt x="2328" y="1732"/>
                </a:cubicBezTo>
                <a:moveTo>
                  <a:pt x="2422" y="1803"/>
                </a:moveTo>
                <a:cubicBezTo>
                  <a:pt x="2434" y="1803"/>
                  <a:pt x="2441" y="1794"/>
                  <a:pt x="2443" y="1785"/>
                </a:cubicBezTo>
                <a:cubicBezTo>
                  <a:pt x="2413" y="1771"/>
                  <a:pt x="2390" y="1750"/>
                  <a:pt x="2364" y="1732"/>
                </a:cubicBezTo>
                <a:cubicBezTo>
                  <a:pt x="2383" y="1757"/>
                  <a:pt x="2406" y="1778"/>
                  <a:pt x="2422" y="1803"/>
                </a:cubicBezTo>
                <a:moveTo>
                  <a:pt x="718" y="1771"/>
                </a:moveTo>
                <a:cubicBezTo>
                  <a:pt x="718" y="1750"/>
                  <a:pt x="688" y="1759"/>
                  <a:pt x="683" y="1743"/>
                </a:cubicBezTo>
                <a:cubicBezTo>
                  <a:pt x="679" y="1743"/>
                  <a:pt x="674" y="1743"/>
                  <a:pt x="669" y="1743"/>
                </a:cubicBezTo>
                <a:cubicBezTo>
                  <a:pt x="681" y="1762"/>
                  <a:pt x="697" y="1771"/>
                  <a:pt x="718" y="1771"/>
                </a:cubicBezTo>
                <a:moveTo>
                  <a:pt x="679" y="1838"/>
                </a:moveTo>
                <a:cubicBezTo>
                  <a:pt x="688" y="1847"/>
                  <a:pt x="690" y="1859"/>
                  <a:pt x="699" y="1868"/>
                </a:cubicBezTo>
                <a:cubicBezTo>
                  <a:pt x="739" y="1859"/>
                  <a:pt x="727" y="1806"/>
                  <a:pt x="764" y="1796"/>
                </a:cubicBezTo>
                <a:cubicBezTo>
                  <a:pt x="759" y="1787"/>
                  <a:pt x="766" y="1792"/>
                  <a:pt x="769" y="1782"/>
                </a:cubicBezTo>
                <a:cubicBezTo>
                  <a:pt x="762" y="1780"/>
                  <a:pt x="755" y="1764"/>
                  <a:pt x="748" y="1771"/>
                </a:cubicBezTo>
                <a:cubicBezTo>
                  <a:pt x="764" y="1810"/>
                  <a:pt x="697" y="1815"/>
                  <a:pt x="683" y="1801"/>
                </a:cubicBezTo>
                <a:cubicBezTo>
                  <a:pt x="690" y="1810"/>
                  <a:pt x="676" y="1824"/>
                  <a:pt x="679" y="1838"/>
                </a:cubicBezTo>
                <a:moveTo>
                  <a:pt x="2127" y="1785"/>
                </a:moveTo>
                <a:cubicBezTo>
                  <a:pt x="2113" y="1794"/>
                  <a:pt x="2113" y="1810"/>
                  <a:pt x="2106" y="1826"/>
                </a:cubicBezTo>
                <a:cubicBezTo>
                  <a:pt x="2134" y="1865"/>
                  <a:pt x="2138" y="1916"/>
                  <a:pt x="2161" y="1955"/>
                </a:cubicBezTo>
                <a:cubicBezTo>
                  <a:pt x="2173" y="1942"/>
                  <a:pt x="2180" y="1916"/>
                  <a:pt x="2210" y="1914"/>
                </a:cubicBezTo>
                <a:cubicBezTo>
                  <a:pt x="2210" y="1921"/>
                  <a:pt x="2217" y="1923"/>
                  <a:pt x="2214" y="1930"/>
                </a:cubicBezTo>
                <a:cubicBezTo>
                  <a:pt x="2138" y="1990"/>
                  <a:pt x="2097" y="2168"/>
                  <a:pt x="2187" y="2235"/>
                </a:cubicBezTo>
                <a:cubicBezTo>
                  <a:pt x="2194" y="2202"/>
                  <a:pt x="2251" y="2221"/>
                  <a:pt x="2272" y="2193"/>
                </a:cubicBezTo>
                <a:cubicBezTo>
                  <a:pt x="2277" y="2175"/>
                  <a:pt x="2274" y="2172"/>
                  <a:pt x="2272" y="2151"/>
                </a:cubicBezTo>
                <a:cubicBezTo>
                  <a:pt x="2293" y="2098"/>
                  <a:pt x="2339" y="2122"/>
                  <a:pt x="2376" y="2119"/>
                </a:cubicBezTo>
                <a:cubicBezTo>
                  <a:pt x="2415" y="2117"/>
                  <a:pt x="2443" y="2094"/>
                  <a:pt x="2478" y="2089"/>
                </a:cubicBezTo>
                <a:cubicBezTo>
                  <a:pt x="2501" y="2094"/>
                  <a:pt x="2524" y="2089"/>
                  <a:pt x="2549" y="2094"/>
                </a:cubicBezTo>
                <a:cubicBezTo>
                  <a:pt x="2607" y="2103"/>
                  <a:pt x="2623" y="2154"/>
                  <a:pt x="2630" y="2209"/>
                </a:cubicBezTo>
                <a:cubicBezTo>
                  <a:pt x="2651" y="2184"/>
                  <a:pt x="2665" y="2145"/>
                  <a:pt x="2674" y="2117"/>
                </a:cubicBezTo>
                <a:cubicBezTo>
                  <a:pt x="2665" y="2045"/>
                  <a:pt x="2625" y="1985"/>
                  <a:pt x="2565" y="1955"/>
                </a:cubicBezTo>
                <a:cubicBezTo>
                  <a:pt x="2568" y="1949"/>
                  <a:pt x="2563" y="1949"/>
                  <a:pt x="2563" y="1944"/>
                </a:cubicBezTo>
                <a:cubicBezTo>
                  <a:pt x="2489" y="1921"/>
                  <a:pt x="2438" y="1872"/>
                  <a:pt x="2348" y="1886"/>
                </a:cubicBezTo>
                <a:cubicBezTo>
                  <a:pt x="2328" y="1868"/>
                  <a:pt x="2295" y="1863"/>
                  <a:pt x="2265" y="1872"/>
                </a:cubicBezTo>
                <a:cubicBezTo>
                  <a:pt x="2258" y="1863"/>
                  <a:pt x="2256" y="1863"/>
                  <a:pt x="2256" y="1852"/>
                </a:cubicBezTo>
                <a:cubicBezTo>
                  <a:pt x="2272" y="1829"/>
                  <a:pt x="2307" y="1849"/>
                  <a:pt x="2334" y="1852"/>
                </a:cubicBezTo>
                <a:cubicBezTo>
                  <a:pt x="2318" y="1829"/>
                  <a:pt x="2291" y="1815"/>
                  <a:pt x="2279" y="1789"/>
                </a:cubicBezTo>
                <a:cubicBezTo>
                  <a:pt x="2242" y="1810"/>
                  <a:pt x="2226" y="1849"/>
                  <a:pt x="2184" y="1865"/>
                </a:cubicBezTo>
                <a:cubicBezTo>
                  <a:pt x="2164" y="1847"/>
                  <a:pt x="2157" y="1803"/>
                  <a:pt x="2127" y="1785"/>
                </a:cubicBezTo>
                <a:moveTo>
                  <a:pt x="2459" y="1806"/>
                </a:moveTo>
                <a:cubicBezTo>
                  <a:pt x="2415" y="1835"/>
                  <a:pt x="2498" y="1852"/>
                  <a:pt x="2498" y="1891"/>
                </a:cubicBezTo>
                <a:cubicBezTo>
                  <a:pt x="2524" y="1895"/>
                  <a:pt x="2545" y="1919"/>
                  <a:pt x="2570" y="1914"/>
                </a:cubicBezTo>
                <a:cubicBezTo>
                  <a:pt x="2542" y="1868"/>
                  <a:pt x="2515" y="1824"/>
                  <a:pt x="2459" y="1806"/>
                </a:cubicBezTo>
                <a:moveTo>
                  <a:pt x="2829" y="2186"/>
                </a:moveTo>
                <a:cubicBezTo>
                  <a:pt x="2852" y="2216"/>
                  <a:pt x="2912" y="2225"/>
                  <a:pt x="2960" y="2214"/>
                </a:cubicBezTo>
                <a:cubicBezTo>
                  <a:pt x="3004" y="2085"/>
                  <a:pt x="3034" y="1960"/>
                  <a:pt x="3048" y="1838"/>
                </a:cubicBezTo>
                <a:cubicBezTo>
                  <a:pt x="3032" y="1835"/>
                  <a:pt x="2995" y="1831"/>
                  <a:pt x="2970" y="1829"/>
                </a:cubicBezTo>
                <a:cubicBezTo>
                  <a:pt x="2960" y="1824"/>
                  <a:pt x="2963" y="1808"/>
                  <a:pt x="2951" y="1806"/>
                </a:cubicBezTo>
                <a:cubicBezTo>
                  <a:pt x="2903" y="1932"/>
                  <a:pt x="2866" y="2048"/>
                  <a:pt x="2829" y="2186"/>
                </a:cubicBezTo>
                <a:moveTo>
                  <a:pt x="3249" y="1875"/>
                </a:moveTo>
                <a:cubicBezTo>
                  <a:pt x="3256" y="1865"/>
                  <a:pt x="3263" y="1870"/>
                  <a:pt x="3272" y="1863"/>
                </a:cubicBezTo>
                <a:cubicBezTo>
                  <a:pt x="3277" y="1847"/>
                  <a:pt x="3274" y="1831"/>
                  <a:pt x="3272" y="1815"/>
                </a:cubicBezTo>
                <a:cubicBezTo>
                  <a:pt x="3256" y="1824"/>
                  <a:pt x="3251" y="1861"/>
                  <a:pt x="3249" y="1875"/>
                </a:cubicBezTo>
                <a:moveTo>
                  <a:pt x="3295" y="1831"/>
                </a:moveTo>
                <a:cubicBezTo>
                  <a:pt x="3298" y="1935"/>
                  <a:pt x="3314" y="2027"/>
                  <a:pt x="3307" y="2112"/>
                </a:cubicBezTo>
                <a:cubicBezTo>
                  <a:pt x="3351" y="2163"/>
                  <a:pt x="3438" y="2135"/>
                  <a:pt x="3492" y="2110"/>
                </a:cubicBezTo>
                <a:cubicBezTo>
                  <a:pt x="3492" y="2011"/>
                  <a:pt x="3492" y="1895"/>
                  <a:pt x="3480" y="1819"/>
                </a:cubicBezTo>
                <a:cubicBezTo>
                  <a:pt x="3429" y="1852"/>
                  <a:pt x="3344" y="1861"/>
                  <a:pt x="3295" y="1831"/>
                </a:cubicBezTo>
                <a:moveTo>
                  <a:pt x="1006" y="1852"/>
                </a:moveTo>
                <a:cubicBezTo>
                  <a:pt x="979" y="1845"/>
                  <a:pt x="949" y="1835"/>
                  <a:pt x="923" y="1833"/>
                </a:cubicBezTo>
                <a:cubicBezTo>
                  <a:pt x="868" y="1833"/>
                  <a:pt x="815" y="1856"/>
                  <a:pt x="769" y="1831"/>
                </a:cubicBezTo>
                <a:cubicBezTo>
                  <a:pt x="752" y="1870"/>
                  <a:pt x="702" y="1889"/>
                  <a:pt x="690" y="1923"/>
                </a:cubicBezTo>
                <a:cubicBezTo>
                  <a:pt x="672" y="1976"/>
                  <a:pt x="699" y="2036"/>
                  <a:pt x="725" y="2075"/>
                </a:cubicBezTo>
                <a:cubicBezTo>
                  <a:pt x="778" y="2103"/>
                  <a:pt x="829" y="2156"/>
                  <a:pt x="898" y="2140"/>
                </a:cubicBezTo>
                <a:cubicBezTo>
                  <a:pt x="893" y="2126"/>
                  <a:pt x="898" y="2124"/>
                  <a:pt x="893" y="2112"/>
                </a:cubicBezTo>
                <a:cubicBezTo>
                  <a:pt x="912" y="2103"/>
                  <a:pt x="939" y="2103"/>
                  <a:pt x="951" y="2087"/>
                </a:cubicBezTo>
                <a:cubicBezTo>
                  <a:pt x="951" y="2062"/>
                  <a:pt x="946" y="2041"/>
                  <a:pt x="970" y="2020"/>
                </a:cubicBezTo>
                <a:cubicBezTo>
                  <a:pt x="1006" y="2013"/>
                  <a:pt x="1002" y="1965"/>
                  <a:pt x="972" y="1953"/>
                </a:cubicBezTo>
                <a:cubicBezTo>
                  <a:pt x="970" y="1942"/>
                  <a:pt x="963" y="1937"/>
                  <a:pt x="960" y="1925"/>
                </a:cubicBezTo>
                <a:cubicBezTo>
                  <a:pt x="988" y="1886"/>
                  <a:pt x="1050" y="1912"/>
                  <a:pt x="1092" y="1919"/>
                </a:cubicBezTo>
                <a:cubicBezTo>
                  <a:pt x="1085" y="1865"/>
                  <a:pt x="1050" y="1861"/>
                  <a:pt x="1006" y="1852"/>
                </a:cubicBezTo>
                <a:moveTo>
                  <a:pt x="2395" y="1861"/>
                </a:moveTo>
                <a:cubicBezTo>
                  <a:pt x="2418" y="1854"/>
                  <a:pt x="2443" y="1875"/>
                  <a:pt x="2464" y="1872"/>
                </a:cubicBezTo>
                <a:cubicBezTo>
                  <a:pt x="2445" y="1845"/>
                  <a:pt x="2413" y="1819"/>
                  <a:pt x="2395" y="1861"/>
                </a:cubicBezTo>
                <a:moveTo>
                  <a:pt x="519" y="2128"/>
                </a:moveTo>
                <a:cubicBezTo>
                  <a:pt x="515" y="2188"/>
                  <a:pt x="538" y="2253"/>
                  <a:pt x="577" y="2299"/>
                </a:cubicBezTo>
                <a:cubicBezTo>
                  <a:pt x="614" y="2329"/>
                  <a:pt x="662" y="2366"/>
                  <a:pt x="725" y="2373"/>
                </a:cubicBezTo>
                <a:cubicBezTo>
                  <a:pt x="764" y="2375"/>
                  <a:pt x="831" y="2368"/>
                  <a:pt x="866" y="2361"/>
                </a:cubicBezTo>
                <a:cubicBezTo>
                  <a:pt x="967" y="2336"/>
                  <a:pt x="1018" y="2202"/>
                  <a:pt x="974" y="2105"/>
                </a:cubicBezTo>
                <a:cubicBezTo>
                  <a:pt x="965" y="2108"/>
                  <a:pt x="958" y="2115"/>
                  <a:pt x="951" y="2122"/>
                </a:cubicBezTo>
                <a:cubicBezTo>
                  <a:pt x="997" y="2177"/>
                  <a:pt x="896" y="2230"/>
                  <a:pt x="836" y="2237"/>
                </a:cubicBezTo>
                <a:cubicBezTo>
                  <a:pt x="824" y="2239"/>
                  <a:pt x="808" y="2232"/>
                  <a:pt x="794" y="2235"/>
                </a:cubicBezTo>
                <a:cubicBezTo>
                  <a:pt x="782" y="2235"/>
                  <a:pt x="769" y="2241"/>
                  <a:pt x="762" y="2239"/>
                </a:cubicBezTo>
                <a:cubicBezTo>
                  <a:pt x="757" y="2239"/>
                  <a:pt x="748" y="2230"/>
                  <a:pt x="741" y="2228"/>
                </a:cubicBezTo>
                <a:cubicBezTo>
                  <a:pt x="674" y="2211"/>
                  <a:pt x="632" y="2177"/>
                  <a:pt x="607" y="2135"/>
                </a:cubicBezTo>
                <a:cubicBezTo>
                  <a:pt x="593" y="2092"/>
                  <a:pt x="579" y="2032"/>
                  <a:pt x="609" y="1988"/>
                </a:cubicBezTo>
                <a:cubicBezTo>
                  <a:pt x="628" y="1981"/>
                  <a:pt x="642" y="1969"/>
                  <a:pt x="660" y="1967"/>
                </a:cubicBezTo>
                <a:cubicBezTo>
                  <a:pt x="651" y="1932"/>
                  <a:pt x="676" y="1912"/>
                  <a:pt x="683" y="1886"/>
                </a:cubicBezTo>
                <a:cubicBezTo>
                  <a:pt x="674" y="1882"/>
                  <a:pt x="676" y="1863"/>
                  <a:pt x="667" y="1856"/>
                </a:cubicBezTo>
                <a:cubicBezTo>
                  <a:pt x="628" y="1944"/>
                  <a:pt x="531" y="2013"/>
                  <a:pt x="519" y="2128"/>
                </a:cubicBezTo>
                <a:moveTo>
                  <a:pt x="3224" y="1900"/>
                </a:moveTo>
                <a:cubicBezTo>
                  <a:pt x="3226" y="1932"/>
                  <a:pt x="3210" y="1953"/>
                  <a:pt x="3219" y="1976"/>
                </a:cubicBezTo>
                <a:cubicBezTo>
                  <a:pt x="3221" y="1942"/>
                  <a:pt x="3261" y="1930"/>
                  <a:pt x="3254" y="1898"/>
                </a:cubicBezTo>
                <a:cubicBezTo>
                  <a:pt x="3247" y="1905"/>
                  <a:pt x="3235" y="1902"/>
                  <a:pt x="3224" y="1900"/>
                </a:cubicBezTo>
                <a:moveTo>
                  <a:pt x="3217" y="2018"/>
                </a:moveTo>
                <a:cubicBezTo>
                  <a:pt x="3242" y="2029"/>
                  <a:pt x="3254" y="2008"/>
                  <a:pt x="3284" y="2011"/>
                </a:cubicBezTo>
                <a:cubicBezTo>
                  <a:pt x="3286" y="1979"/>
                  <a:pt x="3284" y="1949"/>
                  <a:pt x="3277" y="1919"/>
                </a:cubicBezTo>
                <a:cubicBezTo>
                  <a:pt x="3256" y="1949"/>
                  <a:pt x="3233" y="1981"/>
                  <a:pt x="3217" y="2018"/>
                </a:cubicBezTo>
                <a:moveTo>
                  <a:pt x="1004" y="1935"/>
                </a:moveTo>
                <a:cubicBezTo>
                  <a:pt x="1006" y="1955"/>
                  <a:pt x="1030" y="1965"/>
                  <a:pt x="1032" y="1992"/>
                </a:cubicBezTo>
                <a:cubicBezTo>
                  <a:pt x="1027" y="1999"/>
                  <a:pt x="1023" y="2004"/>
                  <a:pt x="1020" y="2015"/>
                </a:cubicBezTo>
                <a:cubicBezTo>
                  <a:pt x="1034" y="2029"/>
                  <a:pt x="1039" y="2052"/>
                  <a:pt x="1062" y="2055"/>
                </a:cubicBezTo>
                <a:cubicBezTo>
                  <a:pt x="1078" y="2032"/>
                  <a:pt x="1115" y="2027"/>
                  <a:pt x="1124" y="1995"/>
                </a:cubicBezTo>
                <a:cubicBezTo>
                  <a:pt x="1099" y="1972"/>
                  <a:pt x="1062" y="1919"/>
                  <a:pt x="1004" y="1935"/>
                </a:cubicBezTo>
                <a:moveTo>
                  <a:pt x="621" y="2018"/>
                </a:moveTo>
                <a:cubicBezTo>
                  <a:pt x="614" y="2080"/>
                  <a:pt x="625" y="2158"/>
                  <a:pt x="690" y="2181"/>
                </a:cubicBezTo>
                <a:cubicBezTo>
                  <a:pt x="715" y="2175"/>
                  <a:pt x="729" y="2154"/>
                  <a:pt x="752" y="2145"/>
                </a:cubicBezTo>
                <a:cubicBezTo>
                  <a:pt x="743" y="2168"/>
                  <a:pt x="732" y="2177"/>
                  <a:pt x="715" y="2198"/>
                </a:cubicBezTo>
                <a:cubicBezTo>
                  <a:pt x="789" y="2230"/>
                  <a:pt x="926" y="2218"/>
                  <a:pt x="937" y="2140"/>
                </a:cubicBezTo>
                <a:cubicBezTo>
                  <a:pt x="923" y="2147"/>
                  <a:pt x="928" y="2156"/>
                  <a:pt x="914" y="2165"/>
                </a:cubicBezTo>
                <a:cubicBezTo>
                  <a:pt x="891" y="2179"/>
                  <a:pt x="861" y="2170"/>
                  <a:pt x="842" y="2165"/>
                </a:cubicBezTo>
                <a:cubicBezTo>
                  <a:pt x="831" y="2177"/>
                  <a:pt x="842" y="2207"/>
                  <a:pt x="817" y="2202"/>
                </a:cubicBezTo>
                <a:cubicBezTo>
                  <a:pt x="815" y="2184"/>
                  <a:pt x="822" y="2172"/>
                  <a:pt x="819" y="2154"/>
                </a:cubicBezTo>
                <a:cubicBezTo>
                  <a:pt x="769" y="2138"/>
                  <a:pt x="732" y="2105"/>
                  <a:pt x="695" y="2075"/>
                </a:cubicBezTo>
                <a:cubicBezTo>
                  <a:pt x="683" y="2087"/>
                  <a:pt x="674" y="2117"/>
                  <a:pt x="648" y="2108"/>
                </a:cubicBezTo>
                <a:cubicBezTo>
                  <a:pt x="658" y="2087"/>
                  <a:pt x="672" y="2073"/>
                  <a:pt x="681" y="2052"/>
                </a:cubicBezTo>
                <a:cubicBezTo>
                  <a:pt x="676" y="2041"/>
                  <a:pt x="665" y="2013"/>
                  <a:pt x="648" y="2002"/>
                </a:cubicBezTo>
                <a:cubicBezTo>
                  <a:pt x="655" y="2002"/>
                  <a:pt x="660" y="1988"/>
                  <a:pt x="648" y="1990"/>
                </a:cubicBezTo>
                <a:cubicBezTo>
                  <a:pt x="639" y="1999"/>
                  <a:pt x="628" y="2006"/>
                  <a:pt x="621" y="2018"/>
                </a:cubicBezTo>
                <a:moveTo>
                  <a:pt x="1092" y="2064"/>
                </a:moveTo>
                <a:cubicBezTo>
                  <a:pt x="1108" y="2073"/>
                  <a:pt x="1129" y="2068"/>
                  <a:pt x="1136" y="2048"/>
                </a:cubicBezTo>
                <a:cubicBezTo>
                  <a:pt x="1127" y="2043"/>
                  <a:pt x="1136" y="2032"/>
                  <a:pt x="1133" y="2027"/>
                </a:cubicBezTo>
                <a:cubicBezTo>
                  <a:pt x="1122" y="2041"/>
                  <a:pt x="1097" y="2041"/>
                  <a:pt x="1092" y="2064"/>
                </a:cubicBezTo>
                <a:moveTo>
                  <a:pt x="3134" y="2223"/>
                </a:moveTo>
                <a:cubicBezTo>
                  <a:pt x="3147" y="2163"/>
                  <a:pt x="3184" y="2087"/>
                  <a:pt x="3173" y="2029"/>
                </a:cubicBezTo>
                <a:cubicBezTo>
                  <a:pt x="3150" y="2092"/>
                  <a:pt x="3150" y="2161"/>
                  <a:pt x="3134" y="2223"/>
                </a:cubicBezTo>
                <a:moveTo>
                  <a:pt x="3205" y="2043"/>
                </a:moveTo>
                <a:cubicBezTo>
                  <a:pt x="3198" y="2073"/>
                  <a:pt x="3191" y="2110"/>
                  <a:pt x="3184" y="2145"/>
                </a:cubicBezTo>
                <a:cubicBezTo>
                  <a:pt x="3221" y="2124"/>
                  <a:pt x="3240" y="2085"/>
                  <a:pt x="3261" y="2048"/>
                </a:cubicBezTo>
                <a:cubicBezTo>
                  <a:pt x="3242" y="2045"/>
                  <a:pt x="3224" y="2043"/>
                  <a:pt x="3205" y="2043"/>
                </a:cubicBezTo>
                <a:moveTo>
                  <a:pt x="3201" y="2177"/>
                </a:moveTo>
                <a:cubicBezTo>
                  <a:pt x="3221" y="2179"/>
                  <a:pt x="3256" y="2147"/>
                  <a:pt x="3286" y="2135"/>
                </a:cubicBezTo>
                <a:cubicBezTo>
                  <a:pt x="3284" y="2110"/>
                  <a:pt x="3288" y="2078"/>
                  <a:pt x="3284" y="2062"/>
                </a:cubicBezTo>
                <a:cubicBezTo>
                  <a:pt x="3254" y="2098"/>
                  <a:pt x="3228" y="2145"/>
                  <a:pt x="3201" y="2177"/>
                </a:cubicBezTo>
                <a:moveTo>
                  <a:pt x="1642" y="2308"/>
                </a:moveTo>
                <a:cubicBezTo>
                  <a:pt x="1637" y="2320"/>
                  <a:pt x="1623" y="2341"/>
                  <a:pt x="1625" y="2352"/>
                </a:cubicBezTo>
                <a:cubicBezTo>
                  <a:pt x="1630" y="2341"/>
                  <a:pt x="1630" y="2359"/>
                  <a:pt x="1639" y="2354"/>
                </a:cubicBezTo>
                <a:cubicBezTo>
                  <a:pt x="1653" y="2343"/>
                  <a:pt x="1662" y="2324"/>
                  <a:pt x="1676" y="2315"/>
                </a:cubicBezTo>
                <a:cubicBezTo>
                  <a:pt x="1780" y="2262"/>
                  <a:pt x="1886" y="2193"/>
                  <a:pt x="2013" y="2205"/>
                </a:cubicBezTo>
                <a:cubicBezTo>
                  <a:pt x="2002" y="2205"/>
                  <a:pt x="2011" y="2198"/>
                  <a:pt x="2004" y="2193"/>
                </a:cubicBezTo>
                <a:cubicBezTo>
                  <a:pt x="2027" y="2161"/>
                  <a:pt x="2046" y="2142"/>
                  <a:pt x="2062" y="2108"/>
                </a:cubicBezTo>
                <a:cubicBezTo>
                  <a:pt x="1884" y="2124"/>
                  <a:pt x="1757" y="2218"/>
                  <a:pt x="1642" y="2308"/>
                </a:cubicBezTo>
                <a:moveTo>
                  <a:pt x="2140" y="2225"/>
                </a:moveTo>
                <a:cubicBezTo>
                  <a:pt x="2115" y="2198"/>
                  <a:pt x="2115" y="2158"/>
                  <a:pt x="2104" y="2112"/>
                </a:cubicBezTo>
                <a:cubicBezTo>
                  <a:pt x="2094" y="2124"/>
                  <a:pt x="2083" y="2124"/>
                  <a:pt x="2071" y="2135"/>
                </a:cubicBezTo>
                <a:cubicBezTo>
                  <a:pt x="2062" y="2149"/>
                  <a:pt x="2060" y="2170"/>
                  <a:pt x="2046" y="2179"/>
                </a:cubicBezTo>
                <a:cubicBezTo>
                  <a:pt x="2046" y="2186"/>
                  <a:pt x="2046" y="2191"/>
                  <a:pt x="2046" y="2198"/>
                </a:cubicBezTo>
                <a:cubicBezTo>
                  <a:pt x="2043" y="2202"/>
                  <a:pt x="2037" y="2202"/>
                  <a:pt x="2037" y="2211"/>
                </a:cubicBezTo>
                <a:cubicBezTo>
                  <a:pt x="2069" y="2214"/>
                  <a:pt x="2115" y="2216"/>
                  <a:pt x="2140" y="2225"/>
                </a:cubicBezTo>
                <a:moveTo>
                  <a:pt x="2570" y="2209"/>
                </a:moveTo>
                <a:cubicBezTo>
                  <a:pt x="2570" y="2193"/>
                  <a:pt x="2591" y="2186"/>
                  <a:pt x="2589" y="2165"/>
                </a:cubicBezTo>
                <a:cubicBezTo>
                  <a:pt x="2589" y="2140"/>
                  <a:pt x="2554" y="2110"/>
                  <a:pt x="2528" y="2119"/>
                </a:cubicBezTo>
                <a:cubicBezTo>
                  <a:pt x="2526" y="2138"/>
                  <a:pt x="2519" y="2154"/>
                  <a:pt x="2503" y="2158"/>
                </a:cubicBezTo>
                <a:cubicBezTo>
                  <a:pt x="2489" y="2149"/>
                  <a:pt x="2505" y="2138"/>
                  <a:pt x="2503" y="2122"/>
                </a:cubicBezTo>
                <a:cubicBezTo>
                  <a:pt x="2468" y="2115"/>
                  <a:pt x="2438" y="2126"/>
                  <a:pt x="2420" y="2135"/>
                </a:cubicBezTo>
                <a:cubicBezTo>
                  <a:pt x="2429" y="2142"/>
                  <a:pt x="2429" y="2158"/>
                  <a:pt x="2434" y="2168"/>
                </a:cubicBezTo>
                <a:cubicBezTo>
                  <a:pt x="2492" y="2158"/>
                  <a:pt x="2528" y="2188"/>
                  <a:pt x="2570" y="2209"/>
                </a:cubicBezTo>
                <a:moveTo>
                  <a:pt x="2304" y="2188"/>
                </a:moveTo>
                <a:cubicBezTo>
                  <a:pt x="2337" y="2175"/>
                  <a:pt x="2376" y="2179"/>
                  <a:pt x="2408" y="2163"/>
                </a:cubicBezTo>
                <a:cubicBezTo>
                  <a:pt x="2404" y="2151"/>
                  <a:pt x="2408" y="2151"/>
                  <a:pt x="2406" y="2142"/>
                </a:cubicBezTo>
                <a:cubicBezTo>
                  <a:pt x="2374" y="2138"/>
                  <a:pt x="2272" y="2122"/>
                  <a:pt x="2304" y="2188"/>
                </a:cubicBezTo>
                <a:moveTo>
                  <a:pt x="3307" y="2188"/>
                </a:moveTo>
                <a:cubicBezTo>
                  <a:pt x="3309" y="2216"/>
                  <a:pt x="3307" y="2223"/>
                  <a:pt x="3309" y="2239"/>
                </a:cubicBezTo>
                <a:cubicBezTo>
                  <a:pt x="3311" y="2232"/>
                  <a:pt x="3314" y="2244"/>
                  <a:pt x="3318" y="2237"/>
                </a:cubicBezTo>
                <a:cubicBezTo>
                  <a:pt x="3360" y="2288"/>
                  <a:pt x="3457" y="2253"/>
                  <a:pt x="3496" y="2228"/>
                </a:cubicBezTo>
                <a:cubicBezTo>
                  <a:pt x="3494" y="2211"/>
                  <a:pt x="3494" y="2191"/>
                  <a:pt x="3494" y="2175"/>
                </a:cubicBezTo>
                <a:cubicBezTo>
                  <a:pt x="3450" y="2193"/>
                  <a:pt x="3367" y="2207"/>
                  <a:pt x="3307" y="2188"/>
                </a:cubicBezTo>
                <a:moveTo>
                  <a:pt x="3265" y="2181"/>
                </a:moveTo>
                <a:cubicBezTo>
                  <a:pt x="3265" y="2179"/>
                  <a:pt x="3265" y="2175"/>
                  <a:pt x="3261" y="2177"/>
                </a:cubicBezTo>
                <a:cubicBezTo>
                  <a:pt x="3221" y="2191"/>
                  <a:pt x="3205" y="2209"/>
                  <a:pt x="3177" y="2230"/>
                </a:cubicBezTo>
                <a:cubicBezTo>
                  <a:pt x="3173" y="2223"/>
                  <a:pt x="3166" y="2235"/>
                  <a:pt x="3159" y="2230"/>
                </a:cubicBezTo>
                <a:cubicBezTo>
                  <a:pt x="3161" y="2251"/>
                  <a:pt x="3147" y="2251"/>
                  <a:pt x="3150" y="2271"/>
                </a:cubicBezTo>
                <a:cubicBezTo>
                  <a:pt x="3173" y="2281"/>
                  <a:pt x="3203" y="2267"/>
                  <a:pt x="3219" y="2271"/>
                </a:cubicBezTo>
                <a:cubicBezTo>
                  <a:pt x="3237" y="2244"/>
                  <a:pt x="3251" y="2214"/>
                  <a:pt x="3265" y="2181"/>
                </a:cubicBezTo>
                <a:moveTo>
                  <a:pt x="3254" y="2260"/>
                </a:moveTo>
                <a:cubicBezTo>
                  <a:pt x="3265" y="2255"/>
                  <a:pt x="3270" y="2244"/>
                  <a:pt x="3284" y="2241"/>
                </a:cubicBezTo>
                <a:cubicBezTo>
                  <a:pt x="3286" y="2221"/>
                  <a:pt x="3288" y="2202"/>
                  <a:pt x="3284" y="2191"/>
                </a:cubicBezTo>
                <a:cubicBezTo>
                  <a:pt x="3272" y="2211"/>
                  <a:pt x="3268" y="2241"/>
                  <a:pt x="3254" y="2260"/>
                </a:cubicBezTo>
                <a:moveTo>
                  <a:pt x="2360" y="2467"/>
                </a:moveTo>
                <a:cubicBezTo>
                  <a:pt x="2376" y="2426"/>
                  <a:pt x="2392" y="2371"/>
                  <a:pt x="2436" y="2366"/>
                </a:cubicBezTo>
                <a:cubicBezTo>
                  <a:pt x="2452" y="2394"/>
                  <a:pt x="2422" y="2442"/>
                  <a:pt x="2471" y="2467"/>
                </a:cubicBezTo>
                <a:cubicBezTo>
                  <a:pt x="2512" y="2451"/>
                  <a:pt x="2482" y="2428"/>
                  <a:pt x="2487" y="2403"/>
                </a:cubicBezTo>
                <a:cubicBezTo>
                  <a:pt x="2494" y="2352"/>
                  <a:pt x="2584" y="2341"/>
                  <a:pt x="2552" y="2283"/>
                </a:cubicBezTo>
                <a:cubicBezTo>
                  <a:pt x="2554" y="2276"/>
                  <a:pt x="2565" y="2278"/>
                  <a:pt x="2565" y="2271"/>
                </a:cubicBezTo>
                <a:cubicBezTo>
                  <a:pt x="2563" y="2258"/>
                  <a:pt x="2561" y="2248"/>
                  <a:pt x="2561" y="2228"/>
                </a:cubicBezTo>
                <a:cubicBezTo>
                  <a:pt x="2528" y="2223"/>
                  <a:pt x="2510" y="2202"/>
                  <a:pt x="2480" y="2193"/>
                </a:cubicBezTo>
                <a:cubicBezTo>
                  <a:pt x="2358" y="2181"/>
                  <a:pt x="2288" y="2214"/>
                  <a:pt x="2247" y="2299"/>
                </a:cubicBezTo>
                <a:cubicBezTo>
                  <a:pt x="2237" y="2324"/>
                  <a:pt x="2228" y="2398"/>
                  <a:pt x="2254" y="2412"/>
                </a:cubicBezTo>
                <a:cubicBezTo>
                  <a:pt x="2247" y="2364"/>
                  <a:pt x="2261" y="2334"/>
                  <a:pt x="2279" y="2304"/>
                </a:cubicBezTo>
                <a:cubicBezTo>
                  <a:pt x="2295" y="2322"/>
                  <a:pt x="2270" y="2359"/>
                  <a:pt x="2270" y="2391"/>
                </a:cubicBezTo>
                <a:cubicBezTo>
                  <a:pt x="2270" y="2426"/>
                  <a:pt x="2284" y="2451"/>
                  <a:pt x="2302" y="2470"/>
                </a:cubicBezTo>
                <a:cubicBezTo>
                  <a:pt x="2288" y="2412"/>
                  <a:pt x="2316" y="2348"/>
                  <a:pt x="2348" y="2304"/>
                </a:cubicBezTo>
                <a:cubicBezTo>
                  <a:pt x="2360" y="2341"/>
                  <a:pt x="2311" y="2403"/>
                  <a:pt x="2318" y="2449"/>
                </a:cubicBezTo>
                <a:cubicBezTo>
                  <a:pt x="2321" y="2463"/>
                  <a:pt x="2332" y="2470"/>
                  <a:pt x="2334" y="2479"/>
                </a:cubicBezTo>
                <a:cubicBezTo>
                  <a:pt x="2348" y="2481"/>
                  <a:pt x="2341" y="2463"/>
                  <a:pt x="2360" y="2467"/>
                </a:cubicBezTo>
                <a:moveTo>
                  <a:pt x="2575" y="2216"/>
                </a:moveTo>
                <a:cubicBezTo>
                  <a:pt x="2589" y="2221"/>
                  <a:pt x="2591" y="2237"/>
                  <a:pt x="2593" y="2251"/>
                </a:cubicBezTo>
                <a:cubicBezTo>
                  <a:pt x="2602" y="2251"/>
                  <a:pt x="2605" y="2239"/>
                  <a:pt x="2607" y="2228"/>
                </a:cubicBezTo>
                <a:cubicBezTo>
                  <a:pt x="2598" y="2225"/>
                  <a:pt x="2605" y="2209"/>
                  <a:pt x="2598" y="2200"/>
                </a:cubicBezTo>
                <a:cubicBezTo>
                  <a:pt x="2593" y="2209"/>
                  <a:pt x="2582" y="2211"/>
                  <a:pt x="2575" y="2216"/>
                </a:cubicBezTo>
                <a:moveTo>
                  <a:pt x="1097" y="2274"/>
                </a:moveTo>
                <a:cubicBezTo>
                  <a:pt x="1117" y="2274"/>
                  <a:pt x="1140" y="2278"/>
                  <a:pt x="1159" y="2281"/>
                </a:cubicBezTo>
                <a:cubicBezTo>
                  <a:pt x="1263" y="2285"/>
                  <a:pt x="1399" y="2271"/>
                  <a:pt x="1517" y="2297"/>
                </a:cubicBezTo>
                <a:cubicBezTo>
                  <a:pt x="1480" y="2265"/>
                  <a:pt x="1438" y="2260"/>
                  <a:pt x="1383" y="2246"/>
                </a:cubicBezTo>
                <a:cubicBezTo>
                  <a:pt x="1263" y="2216"/>
                  <a:pt x="1143" y="2235"/>
                  <a:pt x="1030" y="2248"/>
                </a:cubicBezTo>
                <a:cubicBezTo>
                  <a:pt x="1032" y="2288"/>
                  <a:pt x="1073" y="2276"/>
                  <a:pt x="1097" y="2274"/>
                </a:cubicBezTo>
                <a:moveTo>
                  <a:pt x="1988" y="2375"/>
                </a:moveTo>
                <a:cubicBezTo>
                  <a:pt x="2053" y="2387"/>
                  <a:pt x="2127" y="2428"/>
                  <a:pt x="2154" y="2361"/>
                </a:cubicBezTo>
                <a:cubicBezTo>
                  <a:pt x="2062" y="2338"/>
                  <a:pt x="1967" y="2322"/>
                  <a:pt x="1870" y="2322"/>
                </a:cubicBezTo>
                <a:cubicBezTo>
                  <a:pt x="1836" y="2322"/>
                  <a:pt x="1806" y="2341"/>
                  <a:pt x="1771" y="2334"/>
                </a:cubicBezTo>
                <a:cubicBezTo>
                  <a:pt x="1859" y="2265"/>
                  <a:pt x="2023" y="2315"/>
                  <a:pt x="2136" y="2329"/>
                </a:cubicBezTo>
                <a:cubicBezTo>
                  <a:pt x="2136" y="2313"/>
                  <a:pt x="2147" y="2306"/>
                  <a:pt x="2147" y="2288"/>
                </a:cubicBezTo>
                <a:cubicBezTo>
                  <a:pt x="2073" y="2255"/>
                  <a:pt x="1958" y="2299"/>
                  <a:pt x="1875" y="2276"/>
                </a:cubicBezTo>
                <a:cubicBezTo>
                  <a:pt x="1937" y="2260"/>
                  <a:pt x="1997" y="2258"/>
                  <a:pt x="2046" y="2258"/>
                </a:cubicBezTo>
                <a:cubicBezTo>
                  <a:pt x="2064" y="2255"/>
                  <a:pt x="2090" y="2258"/>
                  <a:pt x="2108" y="2246"/>
                </a:cubicBezTo>
                <a:cubicBezTo>
                  <a:pt x="1944" y="2191"/>
                  <a:pt x="1778" y="2281"/>
                  <a:pt x="1674" y="2350"/>
                </a:cubicBezTo>
                <a:cubicBezTo>
                  <a:pt x="1674" y="2352"/>
                  <a:pt x="1672" y="2352"/>
                  <a:pt x="1672" y="2357"/>
                </a:cubicBezTo>
                <a:cubicBezTo>
                  <a:pt x="1746" y="2371"/>
                  <a:pt x="1877" y="2352"/>
                  <a:pt x="1988" y="2375"/>
                </a:cubicBezTo>
                <a:moveTo>
                  <a:pt x="2233" y="2271"/>
                </a:moveTo>
                <a:cubicBezTo>
                  <a:pt x="2240" y="2262"/>
                  <a:pt x="2247" y="2255"/>
                  <a:pt x="2242" y="2246"/>
                </a:cubicBezTo>
                <a:cubicBezTo>
                  <a:pt x="2249" y="2244"/>
                  <a:pt x="2267" y="2235"/>
                  <a:pt x="2261" y="2228"/>
                </a:cubicBezTo>
                <a:cubicBezTo>
                  <a:pt x="2251" y="2241"/>
                  <a:pt x="2210" y="2248"/>
                  <a:pt x="2233" y="2271"/>
                </a:cubicBezTo>
                <a:moveTo>
                  <a:pt x="2175" y="2265"/>
                </a:moveTo>
                <a:cubicBezTo>
                  <a:pt x="2164" y="2258"/>
                  <a:pt x="2159" y="2241"/>
                  <a:pt x="2143" y="2239"/>
                </a:cubicBezTo>
                <a:cubicBezTo>
                  <a:pt x="2145" y="2248"/>
                  <a:pt x="2140" y="2253"/>
                  <a:pt x="2140" y="2260"/>
                </a:cubicBezTo>
                <a:cubicBezTo>
                  <a:pt x="2154" y="2258"/>
                  <a:pt x="2170" y="2269"/>
                  <a:pt x="2175" y="2265"/>
                </a:cubicBezTo>
                <a:moveTo>
                  <a:pt x="1000" y="2285"/>
                </a:moveTo>
                <a:cubicBezTo>
                  <a:pt x="997" y="2276"/>
                  <a:pt x="1009" y="2281"/>
                  <a:pt x="1016" y="2281"/>
                </a:cubicBezTo>
                <a:cubicBezTo>
                  <a:pt x="1018" y="2269"/>
                  <a:pt x="1000" y="2269"/>
                  <a:pt x="997" y="2274"/>
                </a:cubicBezTo>
                <a:cubicBezTo>
                  <a:pt x="1004" y="2276"/>
                  <a:pt x="988" y="2283"/>
                  <a:pt x="1000" y="2285"/>
                </a:cubicBezTo>
                <a:moveTo>
                  <a:pt x="2522" y="2410"/>
                </a:moveTo>
                <a:cubicBezTo>
                  <a:pt x="2515" y="2451"/>
                  <a:pt x="2526" y="2486"/>
                  <a:pt x="2480" y="2491"/>
                </a:cubicBezTo>
                <a:cubicBezTo>
                  <a:pt x="2438" y="2493"/>
                  <a:pt x="2425" y="2451"/>
                  <a:pt x="2411" y="2412"/>
                </a:cubicBezTo>
                <a:cubicBezTo>
                  <a:pt x="2383" y="2449"/>
                  <a:pt x="2390" y="2502"/>
                  <a:pt x="2325" y="2504"/>
                </a:cubicBezTo>
                <a:cubicBezTo>
                  <a:pt x="2302" y="2486"/>
                  <a:pt x="2274" y="2488"/>
                  <a:pt x="2265" y="2458"/>
                </a:cubicBezTo>
                <a:cubicBezTo>
                  <a:pt x="2254" y="2465"/>
                  <a:pt x="2249" y="2458"/>
                  <a:pt x="2237" y="2456"/>
                </a:cubicBezTo>
                <a:cubicBezTo>
                  <a:pt x="2219" y="2417"/>
                  <a:pt x="2201" y="2341"/>
                  <a:pt x="2221" y="2297"/>
                </a:cubicBezTo>
                <a:cubicBezTo>
                  <a:pt x="2203" y="2299"/>
                  <a:pt x="2198" y="2288"/>
                  <a:pt x="2187" y="2285"/>
                </a:cubicBezTo>
                <a:cubicBezTo>
                  <a:pt x="2157" y="2311"/>
                  <a:pt x="2180" y="2331"/>
                  <a:pt x="2203" y="2345"/>
                </a:cubicBezTo>
                <a:cubicBezTo>
                  <a:pt x="2182" y="2380"/>
                  <a:pt x="2173" y="2396"/>
                  <a:pt x="2175" y="2447"/>
                </a:cubicBezTo>
                <a:cubicBezTo>
                  <a:pt x="2147" y="2472"/>
                  <a:pt x="2117" y="2454"/>
                  <a:pt x="2085" y="2451"/>
                </a:cubicBezTo>
                <a:cubicBezTo>
                  <a:pt x="2050" y="2451"/>
                  <a:pt x="2013" y="2465"/>
                  <a:pt x="1976" y="2461"/>
                </a:cubicBezTo>
                <a:cubicBezTo>
                  <a:pt x="1944" y="2458"/>
                  <a:pt x="1903" y="2463"/>
                  <a:pt x="1868" y="2461"/>
                </a:cubicBezTo>
                <a:cubicBezTo>
                  <a:pt x="1847" y="2461"/>
                  <a:pt x="1826" y="2454"/>
                  <a:pt x="1806" y="2451"/>
                </a:cubicBezTo>
                <a:cubicBezTo>
                  <a:pt x="1746" y="2449"/>
                  <a:pt x="1683" y="2451"/>
                  <a:pt x="1623" y="2449"/>
                </a:cubicBezTo>
                <a:cubicBezTo>
                  <a:pt x="1471" y="2444"/>
                  <a:pt x="1304" y="2449"/>
                  <a:pt x="1147" y="2456"/>
                </a:cubicBezTo>
                <a:cubicBezTo>
                  <a:pt x="1110" y="2456"/>
                  <a:pt x="1080" y="2470"/>
                  <a:pt x="1057" y="2472"/>
                </a:cubicBezTo>
                <a:cubicBezTo>
                  <a:pt x="1048" y="2474"/>
                  <a:pt x="1036" y="2467"/>
                  <a:pt x="1027" y="2467"/>
                </a:cubicBezTo>
                <a:cubicBezTo>
                  <a:pt x="997" y="2467"/>
                  <a:pt x="967" y="2479"/>
                  <a:pt x="937" y="2474"/>
                </a:cubicBezTo>
                <a:cubicBezTo>
                  <a:pt x="912" y="2451"/>
                  <a:pt x="944" y="2403"/>
                  <a:pt x="976" y="2401"/>
                </a:cubicBezTo>
                <a:cubicBezTo>
                  <a:pt x="960" y="2382"/>
                  <a:pt x="976" y="2354"/>
                  <a:pt x="995" y="2345"/>
                </a:cubicBezTo>
                <a:cubicBezTo>
                  <a:pt x="988" y="2338"/>
                  <a:pt x="983" y="2327"/>
                  <a:pt x="970" y="2327"/>
                </a:cubicBezTo>
                <a:cubicBezTo>
                  <a:pt x="884" y="2414"/>
                  <a:pt x="681" y="2426"/>
                  <a:pt x="586" y="2338"/>
                </a:cubicBezTo>
                <a:cubicBezTo>
                  <a:pt x="575" y="2361"/>
                  <a:pt x="526" y="2331"/>
                  <a:pt x="515" y="2334"/>
                </a:cubicBezTo>
                <a:cubicBezTo>
                  <a:pt x="480" y="2343"/>
                  <a:pt x="420" y="2334"/>
                  <a:pt x="360" y="2338"/>
                </a:cubicBezTo>
                <a:cubicBezTo>
                  <a:pt x="339" y="2338"/>
                  <a:pt x="318" y="2336"/>
                  <a:pt x="297" y="2338"/>
                </a:cubicBezTo>
                <a:cubicBezTo>
                  <a:pt x="258" y="2341"/>
                  <a:pt x="219" y="2348"/>
                  <a:pt x="187" y="2345"/>
                </a:cubicBezTo>
                <a:cubicBezTo>
                  <a:pt x="147" y="2345"/>
                  <a:pt x="145" y="2343"/>
                  <a:pt x="108" y="2357"/>
                </a:cubicBezTo>
                <a:cubicBezTo>
                  <a:pt x="64" y="2375"/>
                  <a:pt x="39" y="2394"/>
                  <a:pt x="27" y="2440"/>
                </a:cubicBezTo>
                <a:cubicBezTo>
                  <a:pt x="25" y="2454"/>
                  <a:pt x="25" y="2472"/>
                  <a:pt x="27" y="2484"/>
                </a:cubicBezTo>
                <a:cubicBezTo>
                  <a:pt x="80" y="2511"/>
                  <a:pt x="138" y="2497"/>
                  <a:pt x="200" y="2502"/>
                </a:cubicBezTo>
                <a:cubicBezTo>
                  <a:pt x="244" y="2504"/>
                  <a:pt x="288" y="2511"/>
                  <a:pt x="337" y="2514"/>
                </a:cubicBezTo>
                <a:cubicBezTo>
                  <a:pt x="420" y="2516"/>
                  <a:pt x="508" y="2530"/>
                  <a:pt x="588" y="2525"/>
                </a:cubicBezTo>
                <a:cubicBezTo>
                  <a:pt x="702" y="2516"/>
                  <a:pt x="822" y="2516"/>
                  <a:pt x="935" y="2532"/>
                </a:cubicBezTo>
                <a:cubicBezTo>
                  <a:pt x="1152" y="2564"/>
                  <a:pt x="1404" y="2539"/>
                  <a:pt x="1623" y="2537"/>
                </a:cubicBezTo>
                <a:cubicBezTo>
                  <a:pt x="1685" y="2534"/>
                  <a:pt x="1748" y="2548"/>
                  <a:pt x="1803" y="2548"/>
                </a:cubicBezTo>
                <a:cubicBezTo>
                  <a:pt x="1942" y="2548"/>
                  <a:pt x="2080" y="2537"/>
                  <a:pt x="2231" y="2537"/>
                </a:cubicBezTo>
                <a:cubicBezTo>
                  <a:pt x="2381" y="2534"/>
                  <a:pt x="2531" y="2511"/>
                  <a:pt x="2679" y="2509"/>
                </a:cubicBezTo>
                <a:cubicBezTo>
                  <a:pt x="2704" y="2509"/>
                  <a:pt x="2732" y="2516"/>
                  <a:pt x="2757" y="2516"/>
                </a:cubicBezTo>
                <a:cubicBezTo>
                  <a:pt x="2822" y="2516"/>
                  <a:pt x="2884" y="2504"/>
                  <a:pt x="2949" y="2497"/>
                </a:cubicBezTo>
                <a:cubicBezTo>
                  <a:pt x="3032" y="2491"/>
                  <a:pt x="3120" y="2495"/>
                  <a:pt x="3205" y="2495"/>
                </a:cubicBezTo>
                <a:cubicBezTo>
                  <a:pt x="3254" y="2495"/>
                  <a:pt x="3304" y="2484"/>
                  <a:pt x="3348" y="2486"/>
                </a:cubicBezTo>
                <a:cubicBezTo>
                  <a:pt x="3411" y="2491"/>
                  <a:pt x="3471" y="2504"/>
                  <a:pt x="3531" y="2484"/>
                </a:cubicBezTo>
                <a:cubicBezTo>
                  <a:pt x="3535" y="2474"/>
                  <a:pt x="3547" y="2470"/>
                  <a:pt x="3554" y="2461"/>
                </a:cubicBezTo>
                <a:cubicBezTo>
                  <a:pt x="3568" y="2421"/>
                  <a:pt x="3575" y="2364"/>
                  <a:pt x="3542" y="2322"/>
                </a:cubicBezTo>
                <a:cubicBezTo>
                  <a:pt x="3531" y="2324"/>
                  <a:pt x="3522" y="2299"/>
                  <a:pt x="3517" y="2311"/>
                </a:cubicBezTo>
                <a:cubicBezTo>
                  <a:pt x="3522" y="2343"/>
                  <a:pt x="3512" y="2368"/>
                  <a:pt x="3522" y="2391"/>
                </a:cubicBezTo>
                <a:cubicBezTo>
                  <a:pt x="3498" y="2428"/>
                  <a:pt x="3448" y="2454"/>
                  <a:pt x="3404" y="2461"/>
                </a:cubicBezTo>
                <a:cubicBezTo>
                  <a:pt x="3376" y="2465"/>
                  <a:pt x="3351" y="2433"/>
                  <a:pt x="3318" y="2424"/>
                </a:cubicBezTo>
                <a:cubicBezTo>
                  <a:pt x="3311" y="2410"/>
                  <a:pt x="3295" y="2408"/>
                  <a:pt x="3293" y="2391"/>
                </a:cubicBezTo>
                <a:cubicBezTo>
                  <a:pt x="3286" y="2354"/>
                  <a:pt x="3286" y="2336"/>
                  <a:pt x="3284" y="2299"/>
                </a:cubicBezTo>
                <a:cubicBezTo>
                  <a:pt x="3249" y="2294"/>
                  <a:pt x="3233" y="2318"/>
                  <a:pt x="3207" y="2338"/>
                </a:cubicBezTo>
                <a:cubicBezTo>
                  <a:pt x="3182" y="2359"/>
                  <a:pt x="3164" y="2380"/>
                  <a:pt x="3154" y="2403"/>
                </a:cubicBezTo>
                <a:cubicBezTo>
                  <a:pt x="3134" y="2410"/>
                  <a:pt x="3113" y="2440"/>
                  <a:pt x="3087" y="2421"/>
                </a:cubicBezTo>
                <a:cubicBezTo>
                  <a:pt x="3030" y="2474"/>
                  <a:pt x="2935" y="2424"/>
                  <a:pt x="2933" y="2361"/>
                </a:cubicBezTo>
                <a:cubicBezTo>
                  <a:pt x="2898" y="2394"/>
                  <a:pt x="2861" y="2401"/>
                  <a:pt x="2799" y="2396"/>
                </a:cubicBezTo>
                <a:cubicBezTo>
                  <a:pt x="2780" y="2373"/>
                  <a:pt x="2750" y="2364"/>
                  <a:pt x="2743" y="2331"/>
                </a:cubicBezTo>
                <a:cubicBezTo>
                  <a:pt x="2757" y="2324"/>
                  <a:pt x="2755" y="2308"/>
                  <a:pt x="2764" y="2294"/>
                </a:cubicBezTo>
                <a:cubicBezTo>
                  <a:pt x="2704" y="2297"/>
                  <a:pt x="2651" y="2292"/>
                  <a:pt x="2589" y="2294"/>
                </a:cubicBezTo>
                <a:cubicBezTo>
                  <a:pt x="2598" y="2336"/>
                  <a:pt x="2526" y="2371"/>
                  <a:pt x="2522" y="2410"/>
                </a:cubicBezTo>
                <a:moveTo>
                  <a:pt x="2799" y="2297"/>
                </a:moveTo>
                <a:cubicBezTo>
                  <a:pt x="2806" y="2297"/>
                  <a:pt x="2801" y="2308"/>
                  <a:pt x="2803" y="2315"/>
                </a:cubicBezTo>
                <a:cubicBezTo>
                  <a:pt x="2799" y="2313"/>
                  <a:pt x="2796" y="2308"/>
                  <a:pt x="2794" y="2315"/>
                </a:cubicBezTo>
                <a:cubicBezTo>
                  <a:pt x="2799" y="2318"/>
                  <a:pt x="2806" y="2331"/>
                  <a:pt x="2794" y="2322"/>
                </a:cubicBezTo>
                <a:cubicBezTo>
                  <a:pt x="2796" y="2341"/>
                  <a:pt x="2801" y="2357"/>
                  <a:pt x="2822" y="2364"/>
                </a:cubicBezTo>
                <a:cubicBezTo>
                  <a:pt x="2859" y="2373"/>
                  <a:pt x="2900" y="2341"/>
                  <a:pt x="2907" y="2318"/>
                </a:cubicBezTo>
                <a:cubicBezTo>
                  <a:pt x="2866" y="2327"/>
                  <a:pt x="2838" y="2274"/>
                  <a:pt x="2799" y="2297"/>
                </a:cubicBezTo>
                <a:moveTo>
                  <a:pt x="2960" y="2366"/>
                </a:moveTo>
                <a:cubicBezTo>
                  <a:pt x="2974" y="2403"/>
                  <a:pt x="3018" y="2426"/>
                  <a:pt x="3067" y="2410"/>
                </a:cubicBezTo>
                <a:cubicBezTo>
                  <a:pt x="3090" y="2384"/>
                  <a:pt x="3104" y="2350"/>
                  <a:pt x="3113" y="2311"/>
                </a:cubicBezTo>
                <a:cubicBezTo>
                  <a:pt x="3069" y="2315"/>
                  <a:pt x="3046" y="2311"/>
                  <a:pt x="3004" y="2297"/>
                </a:cubicBezTo>
                <a:cubicBezTo>
                  <a:pt x="2993" y="2304"/>
                  <a:pt x="2981" y="2299"/>
                  <a:pt x="2974" y="2292"/>
                </a:cubicBezTo>
                <a:cubicBezTo>
                  <a:pt x="2965" y="2318"/>
                  <a:pt x="2965" y="2338"/>
                  <a:pt x="2960" y="2366"/>
                </a:cubicBezTo>
                <a:moveTo>
                  <a:pt x="3138" y="2297"/>
                </a:moveTo>
                <a:cubicBezTo>
                  <a:pt x="3150" y="2322"/>
                  <a:pt x="3117" y="2348"/>
                  <a:pt x="3134" y="2373"/>
                </a:cubicBezTo>
                <a:cubicBezTo>
                  <a:pt x="3161" y="2350"/>
                  <a:pt x="3191" y="2327"/>
                  <a:pt x="3217" y="2304"/>
                </a:cubicBezTo>
                <a:cubicBezTo>
                  <a:pt x="3196" y="2292"/>
                  <a:pt x="3164" y="2297"/>
                  <a:pt x="3138" y="2297"/>
                </a:cubicBezTo>
                <a:moveTo>
                  <a:pt x="1475" y="2357"/>
                </a:moveTo>
                <a:cubicBezTo>
                  <a:pt x="1510" y="2359"/>
                  <a:pt x="1540" y="2348"/>
                  <a:pt x="1561" y="2345"/>
                </a:cubicBezTo>
                <a:cubicBezTo>
                  <a:pt x="1568" y="2348"/>
                  <a:pt x="1570" y="2343"/>
                  <a:pt x="1561" y="2343"/>
                </a:cubicBezTo>
                <a:cubicBezTo>
                  <a:pt x="1528" y="2322"/>
                  <a:pt x="1464" y="2308"/>
                  <a:pt x="1415" y="2306"/>
                </a:cubicBezTo>
                <a:cubicBezTo>
                  <a:pt x="1330" y="2299"/>
                  <a:pt x="1261" y="2301"/>
                  <a:pt x="1194" y="2304"/>
                </a:cubicBezTo>
                <a:cubicBezTo>
                  <a:pt x="1133" y="2304"/>
                  <a:pt x="1057" y="2294"/>
                  <a:pt x="1004" y="2318"/>
                </a:cubicBezTo>
                <a:cubicBezTo>
                  <a:pt x="1013" y="2329"/>
                  <a:pt x="1016" y="2350"/>
                  <a:pt x="1032" y="2354"/>
                </a:cubicBezTo>
                <a:cubicBezTo>
                  <a:pt x="1053" y="2361"/>
                  <a:pt x="1117" y="2331"/>
                  <a:pt x="1115" y="2378"/>
                </a:cubicBezTo>
                <a:cubicBezTo>
                  <a:pt x="1085" y="2382"/>
                  <a:pt x="997" y="2354"/>
                  <a:pt x="997" y="2401"/>
                </a:cubicBezTo>
                <a:cubicBezTo>
                  <a:pt x="1101" y="2391"/>
                  <a:pt x="1221" y="2378"/>
                  <a:pt x="1332" y="2378"/>
                </a:cubicBezTo>
                <a:cubicBezTo>
                  <a:pt x="1390" y="2378"/>
                  <a:pt x="1459" y="2401"/>
                  <a:pt x="1501" y="2378"/>
                </a:cubicBezTo>
                <a:cubicBezTo>
                  <a:pt x="1482" y="2375"/>
                  <a:pt x="1461" y="2378"/>
                  <a:pt x="1443" y="2375"/>
                </a:cubicBezTo>
                <a:cubicBezTo>
                  <a:pt x="1422" y="2371"/>
                  <a:pt x="1394" y="2364"/>
                  <a:pt x="1383" y="2350"/>
                </a:cubicBezTo>
                <a:cubicBezTo>
                  <a:pt x="1413" y="2352"/>
                  <a:pt x="1443" y="2357"/>
                  <a:pt x="1475" y="2357"/>
                </a:cubicBezTo>
                <a:moveTo>
                  <a:pt x="3311" y="2327"/>
                </a:moveTo>
                <a:cubicBezTo>
                  <a:pt x="3309" y="2343"/>
                  <a:pt x="3325" y="2364"/>
                  <a:pt x="3321" y="2375"/>
                </a:cubicBezTo>
                <a:cubicBezTo>
                  <a:pt x="3337" y="2435"/>
                  <a:pt x="3404" y="2442"/>
                  <a:pt x="3448" y="2417"/>
                </a:cubicBezTo>
                <a:cubicBezTo>
                  <a:pt x="3455" y="2414"/>
                  <a:pt x="3473" y="2410"/>
                  <a:pt x="3480" y="2401"/>
                </a:cubicBezTo>
                <a:cubicBezTo>
                  <a:pt x="3492" y="2375"/>
                  <a:pt x="3494" y="2345"/>
                  <a:pt x="3492" y="2322"/>
                </a:cubicBezTo>
                <a:cubicBezTo>
                  <a:pt x="3445" y="2345"/>
                  <a:pt x="3360" y="2354"/>
                  <a:pt x="3311" y="2327"/>
                </a:cubicBezTo>
                <a:moveTo>
                  <a:pt x="1561" y="2375"/>
                </a:moveTo>
                <a:cubicBezTo>
                  <a:pt x="1545" y="2380"/>
                  <a:pt x="1538" y="2401"/>
                  <a:pt x="1521" y="2408"/>
                </a:cubicBezTo>
                <a:cubicBezTo>
                  <a:pt x="1455" y="2421"/>
                  <a:pt x="1362" y="2401"/>
                  <a:pt x="1274" y="2401"/>
                </a:cubicBezTo>
                <a:cubicBezTo>
                  <a:pt x="1233" y="2401"/>
                  <a:pt x="1182" y="2410"/>
                  <a:pt x="1136" y="2412"/>
                </a:cubicBezTo>
                <a:cubicBezTo>
                  <a:pt x="1113" y="2414"/>
                  <a:pt x="1090" y="2412"/>
                  <a:pt x="1067" y="2412"/>
                </a:cubicBezTo>
                <a:cubicBezTo>
                  <a:pt x="1050" y="2412"/>
                  <a:pt x="1034" y="2419"/>
                  <a:pt x="1018" y="2421"/>
                </a:cubicBezTo>
                <a:cubicBezTo>
                  <a:pt x="1000" y="2421"/>
                  <a:pt x="967" y="2412"/>
                  <a:pt x="963" y="2438"/>
                </a:cubicBezTo>
                <a:cubicBezTo>
                  <a:pt x="1150" y="2442"/>
                  <a:pt x="1371" y="2410"/>
                  <a:pt x="1570" y="2428"/>
                </a:cubicBezTo>
                <a:cubicBezTo>
                  <a:pt x="1565" y="2417"/>
                  <a:pt x="1542" y="2410"/>
                  <a:pt x="1552" y="2391"/>
                </a:cubicBezTo>
                <a:cubicBezTo>
                  <a:pt x="1579" y="2394"/>
                  <a:pt x="1584" y="2419"/>
                  <a:pt x="1618" y="2414"/>
                </a:cubicBezTo>
                <a:cubicBezTo>
                  <a:pt x="1625" y="2405"/>
                  <a:pt x="1639" y="2403"/>
                  <a:pt x="1637" y="2387"/>
                </a:cubicBezTo>
                <a:cubicBezTo>
                  <a:pt x="1614" y="2382"/>
                  <a:pt x="1588" y="2366"/>
                  <a:pt x="1561" y="2375"/>
                </a:cubicBezTo>
                <a:moveTo>
                  <a:pt x="2078" y="2424"/>
                </a:moveTo>
                <a:cubicBezTo>
                  <a:pt x="2032" y="2421"/>
                  <a:pt x="1986" y="2401"/>
                  <a:pt x="1942" y="2396"/>
                </a:cubicBezTo>
                <a:cubicBezTo>
                  <a:pt x="1838" y="2382"/>
                  <a:pt x="1750" y="2387"/>
                  <a:pt x="1674" y="2396"/>
                </a:cubicBezTo>
                <a:cubicBezTo>
                  <a:pt x="1665" y="2403"/>
                  <a:pt x="1649" y="2421"/>
                  <a:pt x="1651" y="2433"/>
                </a:cubicBezTo>
                <a:cubicBezTo>
                  <a:pt x="1803" y="2417"/>
                  <a:pt x="1930" y="2449"/>
                  <a:pt x="2092" y="2426"/>
                </a:cubicBezTo>
                <a:cubicBezTo>
                  <a:pt x="2108" y="2435"/>
                  <a:pt x="2131" y="2442"/>
                  <a:pt x="2147" y="2428"/>
                </a:cubicBezTo>
                <a:cubicBezTo>
                  <a:pt x="2127" y="2412"/>
                  <a:pt x="2104" y="2426"/>
                  <a:pt x="2078" y="2424"/>
                </a:cubicBezTo>
              </a:path>
              <a:path w="3614" h="2578">
                <a:moveTo>
                  <a:pt x="2880" y="2157"/>
                </a:moveTo>
                <a:cubicBezTo>
                  <a:pt x="2900" y="2074"/>
                  <a:pt x="2934" y="1998"/>
                  <a:pt x="2946" y="1912"/>
                </a:cubicBezTo>
                <a:cubicBezTo>
                  <a:pt x="2953" y="1889"/>
                  <a:pt x="2987" y="1882"/>
                  <a:pt x="3005" y="1900"/>
                </a:cubicBezTo>
                <a:cubicBezTo>
                  <a:pt x="3016" y="1926"/>
                  <a:pt x="2996" y="1930"/>
                  <a:pt x="2984" y="1965"/>
                </a:cubicBezTo>
                <a:cubicBezTo>
                  <a:pt x="2980" y="1984"/>
                  <a:pt x="2980" y="2007"/>
                  <a:pt x="2973" y="2028"/>
                </a:cubicBezTo>
                <a:cubicBezTo>
                  <a:pt x="2966" y="2055"/>
                  <a:pt x="2946" y="2083"/>
                  <a:pt x="2943" y="2109"/>
                </a:cubicBezTo>
                <a:cubicBezTo>
                  <a:pt x="2941" y="2120"/>
                  <a:pt x="2948" y="2134"/>
                  <a:pt x="2946" y="2143"/>
                </a:cubicBezTo>
                <a:cubicBezTo>
                  <a:pt x="2946" y="2148"/>
                  <a:pt x="2939" y="2146"/>
                  <a:pt x="2937" y="2148"/>
                </a:cubicBezTo>
                <a:cubicBezTo>
                  <a:pt x="2937" y="2150"/>
                  <a:pt x="2941" y="2155"/>
                  <a:pt x="2939" y="2157"/>
                </a:cubicBezTo>
                <a:cubicBezTo>
                  <a:pt x="2930" y="2174"/>
                  <a:pt x="2898" y="2178"/>
                  <a:pt x="2880" y="2157"/>
                </a:cubicBezTo>
              </a:path>
            </a:pathLst>
          </a:custGeom>
          <a:solidFill>
            <a:srgbClr val="196DAB">
              <a:alpha val="100000"/>
            </a:srgbClr>
          </a:solidFill>
          <a:ln cap="flat">
            <a:noFill/>
            <a:prstDash val="solid"/>
            <a:miter lim="0"/>
          </a:ln>
        </p:spPr>
        <p:txBody>
          <a:bodyPr rtlCol="0"/>
          <a:lstStyle/>
          <a:p>
            <a:pPr algn="ctr"/>
            <a:endParaRPr lang="zh-CN" altLang="en-US"/>
          </a:p>
        </p:txBody>
      </p:sp>
      <p:grpSp>
        <p:nvGrpSpPr>
          <p:cNvPr id="4" name="group 4"/>
          <p:cNvGrpSpPr/>
          <p:nvPr/>
        </p:nvGrpSpPr>
        <p:grpSpPr>
          <a:xfrm rot="21600000">
            <a:off x="5234685" y="3560782"/>
            <a:ext cx="5644896" cy="587926"/>
            <a:chOff x="0" y="0"/>
            <a:chExt cx="5644896" cy="587926"/>
          </a:xfrm>
        </p:grpSpPr>
        <p:pic>
          <p:nvPicPr>
            <p:cNvPr id="18" name="picture 18"/>
            <p:cNvPicPr>
              <a:picLocks noChangeAspect="1"/>
            </p:cNvPicPr>
            <p:nvPr/>
          </p:nvPicPr>
          <p:blipFill>
            <a:blip r:embed="rId1"/>
            <a:stretch>
              <a:fillRect/>
            </a:stretch>
          </p:blipFill>
          <p:spPr>
            <a:xfrm rot="21600000">
              <a:off x="0" y="0"/>
              <a:ext cx="5644896" cy="587926"/>
            </a:xfrm>
            <a:prstGeom prst="rect">
              <a:avLst/>
            </a:prstGeom>
          </p:spPr>
        </p:pic>
        <p:sp>
          <p:nvSpPr>
            <p:cNvPr id="19" name="textbox 19"/>
            <p:cNvSpPr/>
            <p:nvPr/>
          </p:nvSpPr>
          <p:spPr>
            <a:xfrm>
              <a:off x="-12700" y="-12700"/>
              <a:ext cx="5670550" cy="685800"/>
            </a:xfrm>
            <a:prstGeom prst="rect">
              <a:avLst/>
            </a:prstGeom>
          </p:spPr>
          <p:txBody>
            <a:bodyPr vert="horz" wrap="square" lIns="0" tIns="0" rIns="0" bIns="0"/>
            <a:lstStyle/>
            <a:p>
              <a:pPr algn="l" rtl="0" eaLnBrk="0">
                <a:lnSpc>
                  <a:spcPct val="127000"/>
                </a:lnSpc>
              </a:pPr>
              <a:endParaRPr lang="en-US" altLang="en-US" sz="1000" dirty="0"/>
            </a:p>
            <a:p>
              <a:pPr algn="l" rtl="0" eaLnBrk="0">
                <a:lnSpc>
                  <a:spcPct val="6000"/>
                </a:lnSpc>
              </a:pPr>
              <a:endParaRPr lang="en-US" altLang="en-US" sz="100" dirty="0"/>
            </a:p>
            <a:p>
              <a:pPr marL="146685" algn="l" rtl="0" eaLnBrk="0">
                <a:lnSpc>
                  <a:spcPct val="77000"/>
                </a:lnSpc>
              </a:pPr>
              <a:r>
                <a:rPr sz="2500" b="1" spc="60" dirty="0">
                  <a:solidFill>
                    <a:srgbClr val="196DAB">
                      <a:alpha val="100000"/>
                    </a:srgbClr>
                  </a:solidFill>
                  <a:latin typeface="Times New Roman" panose="02020603050405020304"/>
                  <a:ea typeface="Times New Roman" panose="02020603050405020304"/>
                  <a:cs typeface="Times New Roman" panose="02020603050405020304"/>
                  <a:sym typeface="+mn-ea"/>
                </a:rPr>
                <a:t>模型</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sym typeface="+mn-ea"/>
                </a:rPr>
                <a:t>方法</a:t>
              </a:r>
              <a:endParaRPr sz="2500" b="1" spc="60" dirty="0">
                <a:solidFill>
                  <a:srgbClr val="196DAB">
                    <a:alpha val="100000"/>
                  </a:srgbClr>
                </a:solidFill>
                <a:latin typeface="Times New Roman" panose="02020603050405020304"/>
                <a:ea typeface="Times New Roman" panose="02020603050405020304"/>
                <a:cs typeface="Times New Roman" panose="02020603050405020304"/>
              </a:endParaRPr>
            </a:p>
            <a:p>
              <a:pPr marL="146685" algn="l" rtl="0" eaLnBrk="0">
                <a:lnSpc>
                  <a:spcPct val="77000"/>
                </a:lnSpc>
              </a:pPr>
              <a:endParaRPr lang="en-US" altLang="en-US" sz="2500" dirty="0"/>
            </a:p>
          </p:txBody>
        </p:sp>
      </p:grpSp>
      <p:grpSp>
        <p:nvGrpSpPr>
          <p:cNvPr id="6" name="group 6"/>
          <p:cNvGrpSpPr/>
          <p:nvPr/>
        </p:nvGrpSpPr>
        <p:grpSpPr>
          <a:xfrm rot="21600000">
            <a:off x="5234685" y="2768695"/>
            <a:ext cx="5641848" cy="587533"/>
            <a:chOff x="0" y="0"/>
            <a:chExt cx="5641848" cy="587533"/>
          </a:xfrm>
        </p:grpSpPr>
        <p:pic>
          <p:nvPicPr>
            <p:cNvPr id="20" name="picture 20"/>
            <p:cNvPicPr>
              <a:picLocks noChangeAspect="1"/>
            </p:cNvPicPr>
            <p:nvPr/>
          </p:nvPicPr>
          <p:blipFill>
            <a:blip r:embed="rId2"/>
            <a:stretch>
              <a:fillRect/>
            </a:stretch>
          </p:blipFill>
          <p:spPr>
            <a:xfrm rot="21600000">
              <a:off x="0" y="0"/>
              <a:ext cx="5641848" cy="587533"/>
            </a:xfrm>
            <a:prstGeom prst="rect">
              <a:avLst/>
            </a:prstGeom>
          </p:spPr>
        </p:pic>
        <p:sp>
          <p:nvSpPr>
            <p:cNvPr id="21" name="textbox 21"/>
            <p:cNvSpPr/>
            <p:nvPr/>
          </p:nvSpPr>
          <p:spPr>
            <a:xfrm>
              <a:off x="-12700" y="-12700"/>
              <a:ext cx="5667375" cy="685165"/>
            </a:xfrm>
            <a:prstGeom prst="rect">
              <a:avLst/>
            </a:prstGeom>
          </p:spPr>
          <p:txBody>
            <a:bodyPr vert="horz" wrap="square" lIns="0" tIns="0" rIns="0" bIns="0"/>
            <a:lstStyle/>
            <a:p>
              <a:pPr algn="l" rtl="0" eaLnBrk="0">
                <a:lnSpc>
                  <a:spcPct val="122000"/>
                </a:lnSpc>
              </a:pPr>
              <a:endParaRPr lang="en-US" altLang="en-US" sz="1000" dirty="0"/>
            </a:p>
            <a:p>
              <a:pPr marL="146050" algn="l" rtl="0" eaLnBrk="0">
                <a:lnSpc>
                  <a:spcPct val="79000"/>
                </a:lnSpc>
                <a:spcBef>
                  <a:spcPts val="5"/>
                </a:spcBef>
              </a:pP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问题定义</a:t>
              </a:r>
              <a:endParaRPr lang="zh-CN" sz="2500" b="1" spc="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8" name="group 8"/>
          <p:cNvGrpSpPr/>
          <p:nvPr/>
        </p:nvGrpSpPr>
        <p:grpSpPr>
          <a:xfrm rot="21600000">
            <a:off x="5234685" y="5095100"/>
            <a:ext cx="5641848" cy="586752"/>
            <a:chOff x="0" y="0"/>
            <a:chExt cx="5641848" cy="586752"/>
          </a:xfrm>
        </p:grpSpPr>
        <p:pic>
          <p:nvPicPr>
            <p:cNvPr id="22" name="picture 22"/>
            <p:cNvPicPr>
              <a:picLocks noChangeAspect="1"/>
            </p:cNvPicPr>
            <p:nvPr/>
          </p:nvPicPr>
          <p:blipFill>
            <a:blip r:embed="rId3"/>
            <a:stretch>
              <a:fillRect/>
            </a:stretch>
          </p:blipFill>
          <p:spPr>
            <a:xfrm rot="21600000">
              <a:off x="0" y="0"/>
              <a:ext cx="5641848" cy="586752"/>
            </a:xfrm>
            <a:prstGeom prst="rect">
              <a:avLst/>
            </a:prstGeom>
          </p:spPr>
        </p:pic>
        <p:sp>
          <p:nvSpPr>
            <p:cNvPr id="23" name="textbox 23"/>
            <p:cNvSpPr/>
            <p:nvPr/>
          </p:nvSpPr>
          <p:spPr>
            <a:xfrm>
              <a:off x="-12700" y="-12700"/>
              <a:ext cx="5667375" cy="683894"/>
            </a:xfrm>
            <a:prstGeom prst="rect">
              <a:avLst/>
            </a:prstGeom>
          </p:spPr>
          <p:txBody>
            <a:bodyPr vert="horz" wrap="square" lIns="0" tIns="0" rIns="0" bIns="0"/>
            <a:lstStyle/>
            <a:p>
              <a:pPr algn="l" rtl="0" eaLnBrk="0">
                <a:lnSpc>
                  <a:spcPct val="121000"/>
                </a:lnSpc>
              </a:pPr>
              <a:endParaRPr lang="en-US" altLang="en-US" sz="1000" dirty="0"/>
            </a:p>
            <a:p>
              <a:pPr algn="l" rtl="0" eaLnBrk="0">
                <a:lnSpc>
                  <a:spcPct val="7000"/>
                </a:lnSpc>
              </a:pPr>
              <a:endParaRPr lang="en-US" altLang="en-US" sz="100" dirty="0"/>
            </a:p>
            <a:p>
              <a:pPr marL="144145" algn="l" rtl="0" eaLnBrk="0">
                <a:lnSpc>
                  <a:spcPct val="79000"/>
                </a:lnSpc>
                <a:spcBef>
                  <a:spcPts val="0"/>
                </a:spcBef>
                <a:buClrTx/>
                <a:buSzTx/>
                <a:buFontTx/>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结论</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展望</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10" name="group 10"/>
          <p:cNvGrpSpPr/>
          <p:nvPr/>
        </p:nvGrpSpPr>
        <p:grpSpPr>
          <a:xfrm rot="21600000">
            <a:off x="5234685" y="4303013"/>
            <a:ext cx="5641848" cy="586359"/>
            <a:chOff x="0" y="0"/>
            <a:chExt cx="5641848" cy="586359"/>
          </a:xfrm>
        </p:grpSpPr>
        <p:pic>
          <p:nvPicPr>
            <p:cNvPr id="24" name="picture 24"/>
            <p:cNvPicPr>
              <a:picLocks noChangeAspect="1"/>
            </p:cNvPicPr>
            <p:nvPr/>
          </p:nvPicPr>
          <p:blipFill>
            <a:blip r:embed="rId4"/>
            <a:stretch>
              <a:fillRect/>
            </a:stretch>
          </p:blipFill>
          <p:spPr>
            <a:xfrm rot="21600000">
              <a:off x="0" y="0"/>
              <a:ext cx="5641848" cy="586359"/>
            </a:xfrm>
            <a:prstGeom prst="rect">
              <a:avLst/>
            </a:prstGeom>
          </p:spPr>
        </p:pic>
        <p:sp>
          <p:nvSpPr>
            <p:cNvPr id="25" name="textbox 25"/>
            <p:cNvSpPr/>
            <p:nvPr/>
          </p:nvSpPr>
          <p:spPr>
            <a:xfrm>
              <a:off x="-12700" y="-12700"/>
              <a:ext cx="5667375" cy="620394"/>
            </a:xfrm>
            <a:prstGeom prst="rect">
              <a:avLst/>
            </a:prstGeom>
          </p:spPr>
          <p:txBody>
            <a:bodyPr vert="horz" wrap="square" lIns="0" tIns="0" rIns="0" bIns="0"/>
            <a:lstStyle/>
            <a:p>
              <a:pPr algn="l" rtl="0" eaLnBrk="0">
                <a:lnSpc>
                  <a:spcPct val="123000"/>
                </a:lnSpc>
              </a:pPr>
              <a:endParaRPr lang="en-US" altLang="en-US" sz="1000" dirty="0"/>
            </a:p>
            <a:p>
              <a:pPr marL="144145" algn="l" rtl="0" eaLnBrk="0">
                <a:lnSpc>
                  <a:spcPct val="79000"/>
                </a:lnSpc>
                <a:spcBef>
                  <a:spcPts val="0"/>
                </a:spcBef>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实验</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分析</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12" name="group 12"/>
          <p:cNvGrpSpPr/>
          <p:nvPr/>
        </p:nvGrpSpPr>
        <p:grpSpPr>
          <a:xfrm rot="21600000">
            <a:off x="5235372" y="2025270"/>
            <a:ext cx="5640387" cy="565150"/>
            <a:chOff x="0" y="0"/>
            <a:chExt cx="5640387" cy="565150"/>
          </a:xfrm>
        </p:grpSpPr>
        <p:pic>
          <p:nvPicPr>
            <p:cNvPr id="26" name="picture 26"/>
            <p:cNvPicPr>
              <a:picLocks noChangeAspect="1"/>
            </p:cNvPicPr>
            <p:nvPr/>
          </p:nvPicPr>
          <p:blipFill>
            <a:blip r:embed="rId5"/>
            <a:stretch>
              <a:fillRect/>
            </a:stretch>
          </p:blipFill>
          <p:spPr>
            <a:xfrm rot="21600000">
              <a:off x="0" y="0"/>
              <a:ext cx="5640387" cy="565150"/>
            </a:xfrm>
            <a:prstGeom prst="rect">
              <a:avLst/>
            </a:prstGeom>
          </p:spPr>
        </p:pic>
        <p:sp>
          <p:nvSpPr>
            <p:cNvPr id="27" name="textbox 27"/>
            <p:cNvSpPr/>
            <p:nvPr/>
          </p:nvSpPr>
          <p:spPr>
            <a:xfrm>
              <a:off x="-12700" y="-12700"/>
              <a:ext cx="5666104" cy="662940"/>
            </a:xfrm>
            <a:prstGeom prst="rect">
              <a:avLst/>
            </a:prstGeom>
          </p:spPr>
          <p:txBody>
            <a:bodyPr vert="horz" wrap="square" lIns="0" tIns="0" rIns="0" bIns="0"/>
            <a:lstStyle/>
            <a:p>
              <a:pPr algn="l" rtl="0" eaLnBrk="0">
                <a:lnSpc>
                  <a:spcPct val="132000"/>
                </a:lnSpc>
              </a:pPr>
              <a:endParaRPr lang="en-US" altLang="en-US" sz="1000" dirty="0"/>
            </a:p>
            <a:p>
              <a:pPr marL="167640" algn="l" rtl="0" eaLnBrk="0">
                <a:lnSpc>
                  <a:spcPct val="79000"/>
                </a:lnSpc>
                <a:spcBef>
                  <a:spcPts val="0"/>
                </a:spcBef>
              </a:pPr>
              <a:r>
                <a:rPr lang="zh-CN" sz="2500" b="1" spc="40" dirty="0">
                  <a:solidFill>
                    <a:srgbClr val="FFFFFF">
                      <a:alpha val="100000"/>
                    </a:srgbClr>
                  </a:solidFill>
                  <a:latin typeface="Times New Roman" panose="02020603050405020304"/>
                  <a:ea typeface="Times New Roman" panose="02020603050405020304"/>
                  <a:cs typeface="Times New Roman" panose="02020603050405020304"/>
                </a:rPr>
                <a:t>研究背景</a:t>
              </a:r>
              <a:endParaRPr lang="zh-CN" sz="2500" b="1" spc="40" dirty="0">
                <a:solidFill>
                  <a:srgbClr val="FFFFFF">
                    <a:alpha val="100000"/>
                  </a:srgbClr>
                </a:solidFill>
                <a:latin typeface="Times New Roman" panose="02020603050405020304"/>
                <a:ea typeface="Times New Roman" panose="02020603050405020304"/>
                <a:cs typeface="Times New Roman" panose="02020603050405020304"/>
              </a:endParaRPr>
            </a:p>
          </p:txBody>
        </p:sp>
      </p:grpSp>
      <p:sp>
        <p:nvSpPr>
          <p:cNvPr id="29" name="textbox 29"/>
          <p:cNvSpPr/>
          <p:nvPr/>
        </p:nvSpPr>
        <p:spPr>
          <a:xfrm>
            <a:off x="1794480" y="286842"/>
            <a:ext cx="1805939" cy="893444"/>
          </a:xfrm>
          <a:prstGeom prst="rect">
            <a:avLst/>
          </a:prstGeom>
        </p:spPr>
        <p:txBody>
          <a:bodyPr vert="horz" wrap="square" lIns="0" tIns="0" rIns="0" bIns="0"/>
          <a:lstStyle/>
          <a:p>
            <a:pPr algn="l" rtl="0" eaLnBrk="0">
              <a:lnSpc>
                <a:spcPct val="134000"/>
              </a:lnSpc>
            </a:pPr>
            <a:endParaRPr lang="en-US" altLang="en-US" sz="1000" dirty="0"/>
          </a:p>
          <a:p>
            <a:pPr algn="l" rtl="0" eaLnBrk="0">
              <a:lnSpc>
                <a:spcPct val="9000"/>
              </a:lnSpc>
            </a:pPr>
            <a:endParaRPr lang="en-US" altLang="en-US" sz="100" dirty="0"/>
          </a:p>
          <a:p>
            <a:pPr marL="12700" algn="l" rtl="0" eaLnBrk="0">
              <a:lnSpc>
                <a:spcPct val="78000"/>
              </a:lnSpc>
            </a:pPr>
            <a:r>
              <a:rPr lang="zh-CN" sz="4300" b="1" spc="0" dirty="0">
                <a:solidFill>
                  <a:srgbClr val="595959">
                    <a:alpha val="100000"/>
                  </a:srgbClr>
                </a:solidFill>
                <a:latin typeface="Times New Roman" panose="02020603050405020304"/>
                <a:ea typeface="Times New Roman" panose="02020603050405020304"/>
                <a:cs typeface="Times New Roman" panose="02020603050405020304"/>
              </a:rPr>
              <a:t>目录</a:t>
            </a:r>
            <a:endParaRPr lang="zh-CN" sz="4300" b="1" spc="0" dirty="0">
              <a:solidFill>
                <a:srgbClr val="595959">
                  <a:alpha val="100000"/>
                </a:srgbClr>
              </a:solidFill>
              <a:latin typeface="Times New Roman" panose="02020603050405020304"/>
              <a:ea typeface="Times New Roman" panose="02020603050405020304"/>
              <a:cs typeface="Times New Roman" panose="02020603050405020304"/>
            </a:endParaRPr>
          </a:p>
        </p:txBody>
      </p:sp>
      <p:grpSp>
        <p:nvGrpSpPr>
          <p:cNvPr id="14" name="group 14"/>
          <p:cNvGrpSpPr/>
          <p:nvPr/>
        </p:nvGrpSpPr>
        <p:grpSpPr>
          <a:xfrm rot="21600000">
            <a:off x="4317238" y="3560782"/>
            <a:ext cx="850391" cy="587926"/>
            <a:chOff x="0" y="0"/>
            <a:chExt cx="850391" cy="587926"/>
          </a:xfrm>
        </p:grpSpPr>
        <p:pic>
          <p:nvPicPr>
            <p:cNvPr id="31" name="picture 31"/>
            <p:cNvPicPr>
              <a:picLocks noChangeAspect="1"/>
            </p:cNvPicPr>
            <p:nvPr/>
          </p:nvPicPr>
          <p:blipFill>
            <a:blip r:embed="rId6"/>
            <a:stretch>
              <a:fillRect/>
            </a:stretch>
          </p:blipFill>
          <p:spPr>
            <a:xfrm rot="21600000">
              <a:off x="0" y="0"/>
              <a:ext cx="850391" cy="587926"/>
            </a:xfrm>
            <a:prstGeom prst="rect">
              <a:avLst/>
            </a:prstGeom>
          </p:spPr>
        </p:pic>
        <p:sp>
          <p:nvSpPr>
            <p:cNvPr id="32" name="textbox 32"/>
            <p:cNvSpPr/>
            <p:nvPr/>
          </p:nvSpPr>
          <p:spPr>
            <a:xfrm>
              <a:off x="-12700" y="-12700"/>
              <a:ext cx="876300" cy="693419"/>
            </a:xfrm>
            <a:prstGeom prst="rect">
              <a:avLst/>
            </a:prstGeom>
          </p:spPr>
          <p:txBody>
            <a:bodyPr vert="horz" wrap="square" lIns="0" tIns="0" rIns="0" bIns="0"/>
            <a:lstStyle/>
            <a:p>
              <a:pPr algn="l" rtl="0" eaLnBrk="0">
                <a:lnSpc>
                  <a:spcPct val="137000"/>
                </a:lnSpc>
              </a:pPr>
              <a:endParaRPr lang="en-US" altLang="en-US" sz="1000" dirty="0"/>
            </a:p>
            <a:p>
              <a:pPr marL="437515" algn="l" rtl="0" eaLnBrk="0">
                <a:lnSpc>
                  <a:spcPct val="81000"/>
                </a:lnSpc>
                <a:spcBef>
                  <a:spcPts val="5"/>
                </a:spcBef>
              </a:pPr>
              <a:r>
                <a:rPr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3</a:t>
              </a:r>
              <a:endParaRPr lang="en-US" altLang="en-US" sz="2500" dirty="0"/>
            </a:p>
          </p:txBody>
        </p:sp>
      </p:grpSp>
      <p:grpSp>
        <p:nvGrpSpPr>
          <p:cNvPr id="16" name="group 16"/>
          <p:cNvGrpSpPr/>
          <p:nvPr/>
        </p:nvGrpSpPr>
        <p:grpSpPr>
          <a:xfrm rot="21600000">
            <a:off x="4317238" y="2768695"/>
            <a:ext cx="847344" cy="587533"/>
            <a:chOff x="0" y="0"/>
            <a:chExt cx="847344" cy="587533"/>
          </a:xfrm>
        </p:grpSpPr>
        <p:pic>
          <p:nvPicPr>
            <p:cNvPr id="33" name="picture 33"/>
            <p:cNvPicPr>
              <a:picLocks noChangeAspect="1"/>
            </p:cNvPicPr>
            <p:nvPr/>
          </p:nvPicPr>
          <p:blipFill>
            <a:blip r:embed="rId7"/>
            <a:stretch>
              <a:fillRect/>
            </a:stretch>
          </p:blipFill>
          <p:spPr>
            <a:xfrm rot="21600000">
              <a:off x="0" y="0"/>
              <a:ext cx="847344" cy="587533"/>
            </a:xfrm>
            <a:prstGeom prst="rect">
              <a:avLst/>
            </a:prstGeom>
          </p:spPr>
        </p:pic>
        <p:sp>
          <p:nvSpPr>
            <p:cNvPr id="34" name="textbox 34"/>
            <p:cNvSpPr/>
            <p:nvPr/>
          </p:nvSpPr>
          <p:spPr>
            <a:xfrm>
              <a:off x="-12700" y="-12700"/>
              <a:ext cx="873125" cy="696594"/>
            </a:xfrm>
            <a:prstGeom prst="rect">
              <a:avLst/>
            </a:prstGeom>
          </p:spPr>
          <p:txBody>
            <a:bodyPr vert="horz" wrap="square" lIns="0" tIns="0" rIns="0" bIns="0"/>
            <a:lstStyle/>
            <a:p>
              <a:pPr algn="l" rtl="0" eaLnBrk="0">
                <a:lnSpc>
                  <a:spcPct val="137000"/>
                </a:lnSpc>
              </a:pPr>
              <a:endParaRPr lang="en-US" altLang="en-US" sz="1000" dirty="0"/>
            </a:p>
            <a:p>
              <a:pPr marL="433705" algn="l" rtl="0" eaLnBrk="0">
                <a:lnSpc>
                  <a:spcPct val="82000"/>
                </a:lnSpc>
                <a:spcBef>
                  <a:spcPts val="0"/>
                </a:spcBef>
              </a:pPr>
              <a:r>
                <a:rPr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2</a:t>
              </a:r>
              <a:endParaRPr lang="en-US" altLang="en-US" sz="2500" dirty="0"/>
            </a:p>
          </p:txBody>
        </p:sp>
      </p:grpSp>
      <p:grpSp>
        <p:nvGrpSpPr>
          <p:cNvPr id="2" name="group 18"/>
          <p:cNvGrpSpPr/>
          <p:nvPr/>
        </p:nvGrpSpPr>
        <p:grpSpPr>
          <a:xfrm rot="21600000">
            <a:off x="4317238" y="5095100"/>
            <a:ext cx="847344" cy="586752"/>
            <a:chOff x="0" y="0"/>
            <a:chExt cx="847344" cy="586752"/>
          </a:xfrm>
        </p:grpSpPr>
        <p:pic>
          <p:nvPicPr>
            <p:cNvPr id="35" name="picture 35"/>
            <p:cNvPicPr>
              <a:picLocks noChangeAspect="1"/>
            </p:cNvPicPr>
            <p:nvPr/>
          </p:nvPicPr>
          <p:blipFill>
            <a:blip r:embed="rId8"/>
            <a:stretch>
              <a:fillRect/>
            </a:stretch>
          </p:blipFill>
          <p:spPr>
            <a:xfrm rot="21600000">
              <a:off x="0" y="0"/>
              <a:ext cx="847344" cy="586752"/>
            </a:xfrm>
            <a:prstGeom prst="rect">
              <a:avLst/>
            </a:prstGeom>
          </p:spPr>
        </p:pic>
        <p:sp>
          <p:nvSpPr>
            <p:cNvPr id="36" name="textbox 36"/>
            <p:cNvSpPr/>
            <p:nvPr/>
          </p:nvSpPr>
          <p:spPr>
            <a:xfrm>
              <a:off x="-12700" y="-12700"/>
              <a:ext cx="873125" cy="69088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9000"/>
                </a:lnSpc>
              </a:pPr>
              <a:endParaRPr lang="en-US" altLang="en-US" sz="100" dirty="0"/>
            </a:p>
            <a:p>
              <a:pPr marL="428625" algn="l" rtl="0" eaLnBrk="0">
                <a:lnSpc>
                  <a:spcPct val="79000"/>
                </a:lnSpc>
              </a:pPr>
              <a:r>
                <a:rPr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5</a:t>
              </a:r>
              <a:endParaRPr lang="en-US" altLang="en-US" sz="2500" dirty="0"/>
            </a:p>
          </p:txBody>
        </p:sp>
      </p:grpSp>
      <p:grpSp>
        <p:nvGrpSpPr>
          <p:cNvPr id="3" name="group 20"/>
          <p:cNvGrpSpPr/>
          <p:nvPr/>
        </p:nvGrpSpPr>
        <p:grpSpPr>
          <a:xfrm rot="21600000">
            <a:off x="4317238" y="4303013"/>
            <a:ext cx="847344" cy="586359"/>
            <a:chOff x="0" y="0"/>
            <a:chExt cx="847344" cy="586359"/>
          </a:xfrm>
        </p:grpSpPr>
        <p:pic>
          <p:nvPicPr>
            <p:cNvPr id="37" name="picture 37"/>
            <p:cNvPicPr>
              <a:picLocks noChangeAspect="1"/>
            </p:cNvPicPr>
            <p:nvPr/>
          </p:nvPicPr>
          <p:blipFill>
            <a:blip r:embed="rId9"/>
            <a:stretch>
              <a:fillRect/>
            </a:stretch>
          </p:blipFill>
          <p:spPr>
            <a:xfrm rot="21600000">
              <a:off x="0" y="0"/>
              <a:ext cx="847344" cy="586359"/>
            </a:xfrm>
            <a:prstGeom prst="rect">
              <a:avLst/>
            </a:prstGeom>
          </p:spPr>
        </p:pic>
        <p:sp>
          <p:nvSpPr>
            <p:cNvPr id="38" name="textbox 38"/>
            <p:cNvSpPr/>
            <p:nvPr/>
          </p:nvSpPr>
          <p:spPr>
            <a:xfrm>
              <a:off x="-12700" y="-12700"/>
              <a:ext cx="873125" cy="695959"/>
            </a:xfrm>
            <a:prstGeom prst="rect">
              <a:avLst/>
            </a:prstGeom>
          </p:spPr>
          <p:txBody>
            <a:bodyPr vert="horz" wrap="square" lIns="0" tIns="0" rIns="0" bIns="0"/>
            <a:lstStyle/>
            <a:p>
              <a:pPr algn="l" rtl="0" eaLnBrk="0">
                <a:lnSpc>
                  <a:spcPct val="138000"/>
                </a:lnSpc>
              </a:pPr>
              <a:endParaRPr lang="en-US" altLang="en-US" sz="1000" dirty="0"/>
            </a:p>
            <a:p>
              <a:pPr algn="l" rtl="0" eaLnBrk="0">
                <a:lnSpc>
                  <a:spcPct val="9000"/>
                </a:lnSpc>
              </a:pPr>
              <a:endParaRPr lang="en-US" altLang="en-US" sz="100" dirty="0"/>
            </a:p>
            <a:p>
              <a:pPr marL="427355" algn="l" rtl="0" eaLnBrk="0">
                <a:lnSpc>
                  <a:spcPct val="81000"/>
                </a:lnSpc>
              </a:pPr>
              <a:r>
                <a:rPr sz="2500" spc="1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4</a:t>
              </a:r>
              <a:endParaRPr lang="en-US" altLang="en-US" sz="2500" dirty="0"/>
            </a:p>
          </p:txBody>
        </p:sp>
      </p:grpSp>
      <p:grpSp>
        <p:nvGrpSpPr>
          <p:cNvPr id="5" name="group 22"/>
          <p:cNvGrpSpPr/>
          <p:nvPr/>
        </p:nvGrpSpPr>
        <p:grpSpPr>
          <a:xfrm rot="21600000">
            <a:off x="4325734" y="2022096"/>
            <a:ext cx="846138" cy="566737"/>
            <a:chOff x="0" y="0"/>
            <a:chExt cx="846138" cy="566737"/>
          </a:xfrm>
        </p:grpSpPr>
        <p:pic>
          <p:nvPicPr>
            <p:cNvPr id="39" name="picture 39"/>
            <p:cNvPicPr>
              <a:picLocks noChangeAspect="1"/>
            </p:cNvPicPr>
            <p:nvPr/>
          </p:nvPicPr>
          <p:blipFill>
            <a:blip r:embed="rId10"/>
            <a:stretch>
              <a:fillRect/>
            </a:stretch>
          </p:blipFill>
          <p:spPr>
            <a:xfrm rot="21600000">
              <a:off x="0" y="0"/>
              <a:ext cx="846138" cy="566737"/>
            </a:xfrm>
            <a:prstGeom prst="rect">
              <a:avLst/>
            </a:prstGeom>
          </p:spPr>
        </p:pic>
        <p:sp>
          <p:nvSpPr>
            <p:cNvPr id="40" name="textbox 40"/>
            <p:cNvSpPr/>
            <p:nvPr/>
          </p:nvSpPr>
          <p:spPr>
            <a:xfrm>
              <a:off x="-12700" y="-12700"/>
              <a:ext cx="871855" cy="676275"/>
            </a:xfrm>
            <a:prstGeom prst="rect">
              <a:avLst/>
            </a:prstGeom>
          </p:spPr>
          <p:txBody>
            <a:bodyPr vert="horz" wrap="square" lIns="0" tIns="0" rIns="0" bIns="0"/>
            <a:lstStyle/>
            <a:p>
              <a:pPr algn="l" rtl="0" eaLnBrk="0">
                <a:lnSpc>
                  <a:spcPct val="143000"/>
                </a:lnSpc>
              </a:pPr>
              <a:endParaRPr lang="en-US" altLang="en-US" sz="1000" dirty="0"/>
            </a:p>
            <a:p>
              <a:pPr marL="416560" algn="l" rtl="0" eaLnBrk="0">
                <a:lnSpc>
                  <a:spcPct val="81000"/>
                </a:lnSpc>
                <a:spcBef>
                  <a:spcPts val="5"/>
                </a:spcBef>
              </a:pPr>
              <a:r>
                <a:rPr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rPr>
                <a:t>1</a:t>
              </a:r>
              <a:endParaRPr lang="en-US" altLang="en-US" sz="2500" dirty="0"/>
            </a:p>
          </p:txBody>
        </p:sp>
      </p:grpSp>
      <p:pic>
        <p:nvPicPr>
          <p:cNvPr id="9" name="picture 30"/>
          <p:cNvPicPr>
            <a:picLocks noChangeAspect="1"/>
          </p:cNvPicPr>
          <p:nvPr>
            <p:custDataLst>
              <p:tags r:id="rId11"/>
            </p:custDataLst>
          </p:nvPr>
        </p:nvPicPr>
        <p:blipFill>
          <a:blip r:embed="rId12"/>
          <a:stretch>
            <a:fillRect/>
          </a:stretch>
        </p:blipFill>
        <p:spPr>
          <a:xfrm rot="21600000">
            <a:off x="10604372" y="287147"/>
            <a:ext cx="1030223" cy="1033272"/>
          </a:xfrm>
          <a:prstGeom prst="rect">
            <a:avLst/>
          </a:prstGeom>
        </p:spPr>
      </p:pic>
      <p:pic>
        <p:nvPicPr>
          <p:cNvPr id="15" name="picture 13"/>
          <p:cNvPicPr>
            <a:picLocks noChangeAspect="1"/>
          </p:cNvPicPr>
          <p:nvPr>
            <p:custDataLst>
              <p:tags r:id="rId13"/>
            </p:custDataLst>
          </p:nvPr>
        </p:nvPicPr>
        <p:blipFill>
          <a:blip r:embed="rId14"/>
          <a:srcRect t="7905"/>
          <a:stretch>
            <a:fillRect/>
          </a:stretch>
        </p:blipFill>
        <p:spPr>
          <a:xfrm rot="21600000">
            <a:off x="436880" y="108585"/>
            <a:ext cx="1357630" cy="12503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实验</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分析</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1686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20</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181735"/>
            <a:ext cx="11350625" cy="59563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6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学生知识画像过程</a:t>
            </a:r>
            <a:r>
              <a:rPr lang="zh-CN" sz="2400" b="1" dirty="0">
                <a:latin typeface="微软雅黑" panose="020B0503020204020204" charset="-122"/>
                <a:ea typeface="微软雅黑" panose="020B0503020204020204" charset="-122"/>
                <a:cs typeface="微软雅黑" panose="020B0503020204020204" charset="-122"/>
                <a:sym typeface="+mn-ea"/>
              </a:rPr>
              <a:t>可视化</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endParaRPr lang="zh-CN" sz="2400" spc="0" dirty="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6"/>
            </p:custDataLst>
          </p:nvPr>
        </p:nvPicPr>
        <p:blipFill>
          <a:blip r:embed="rId7"/>
          <a:stretch>
            <a:fillRect/>
          </a:stretch>
        </p:blipFill>
        <p:spPr>
          <a:xfrm>
            <a:off x="2249170" y="2010410"/>
            <a:ext cx="8944610" cy="2541905"/>
          </a:xfrm>
          <a:prstGeom prst="rect">
            <a:avLst/>
          </a:prstGeom>
        </p:spPr>
      </p:pic>
      <p:sp>
        <p:nvSpPr>
          <p:cNvPr id="6" name="文本框 5"/>
          <p:cNvSpPr txBox="1"/>
          <p:nvPr/>
        </p:nvSpPr>
        <p:spPr>
          <a:xfrm>
            <a:off x="751205" y="3079750"/>
            <a:ext cx="1181735" cy="1087755"/>
          </a:xfrm>
          <a:prstGeom prst="rect">
            <a:avLst/>
          </a:prstGeom>
          <a:noFill/>
        </p:spPr>
        <p:txBody>
          <a:bodyPr wrap="square" rtlCol="0" anchor="t">
            <a:spAutoFit/>
          </a:bodyPr>
          <a:p>
            <a:pPr>
              <a:lnSpc>
                <a:spcPct val="120000"/>
              </a:lnSpc>
            </a:pPr>
            <a:r>
              <a:rPr lang="zh-CN" altLang="en-US" b="1">
                <a:sym typeface="+mn-ea"/>
              </a:rPr>
              <a:t>颜色越浅表示越受关注</a:t>
            </a:r>
            <a:endParaRPr lang="zh-CN" altLang="en-US" b="1">
              <a:sym typeface="+mn-ea"/>
            </a:endParaRPr>
          </a:p>
        </p:txBody>
      </p:sp>
      <p:cxnSp>
        <p:nvCxnSpPr>
          <p:cNvPr id="27" name="直接箭头连接符 26"/>
          <p:cNvCxnSpPr/>
          <p:nvPr>
            <p:custDataLst>
              <p:tags r:id="rId8"/>
            </p:custDataLst>
          </p:nvPr>
        </p:nvCxnSpPr>
        <p:spPr>
          <a:xfrm flipH="1" flipV="1">
            <a:off x="1932940" y="3604895"/>
            <a:ext cx="1510030" cy="254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custDataLst>
              <p:tags r:id="rId9"/>
            </p:custDataLst>
          </p:nvPr>
        </p:nvSpPr>
        <p:spPr>
          <a:xfrm>
            <a:off x="3524885" y="4015740"/>
            <a:ext cx="1289685" cy="3441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10"/>
            </p:custDataLst>
          </p:nvPr>
        </p:nvSpPr>
        <p:spPr>
          <a:xfrm>
            <a:off x="7738110" y="4049395"/>
            <a:ext cx="1042035" cy="2235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11"/>
            </p:custDataLst>
          </p:nvPr>
        </p:nvSpPr>
        <p:spPr>
          <a:xfrm>
            <a:off x="7724140" y="2949575"/>
            <a:ext cx="1056005" cy="2235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custDataLst>
              <p:tags r:id="rId12"/>
            </p:custDataLst>
          </p:nvPr>
        </p:nvSpPr>
        <p:spPr>
          <a:xfrm>
            <a:off x="9357360" y="3599180"/>
            <a:ext cx="1772285" cy="5080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p:nvPr/>
        </p:nvCxnSpPr>
        <p:spPr>
          <a:xfrm>
            <a:off x="8046720" y="3984625"/>
            <a:ext cx="7620" cy="3581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3"/>
            </p:custDataLst>
          </p:nvPr>
        </p:nvCxnSpPr>
        <p:spPr>
          <a:xfrm>
            <a:off x="8484870" y="2882265"/>
            <a:ext cx="7620" cy="3581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4"/>
            </p:custDataLst>
          </p:nvPr>
        </p:nvSpPr>
        <p:spPr>
          <a:xfrm>
            <a:off x="634365" y="5055235"/>
            <a:ext cx="5157470" cy="865505"/>
          </a:xfrm>
          <a:prstGeom prst="rect">
            <a:avLst/>
          </a:prstGeom>
          <a:noFill/>
        </p:spPr>
        <p:txBody>
          <a:bodyPr wrap="square" rtlCol="0" anchor="t">
            <a:spAutoFit/>
          </a:bodyPr>
          <a:p>
            <a:pPr algn="just">
              <a:lnSpc>
                <a:spcPct val="140000"/>
              </a:lnSpc>
            </a:pPr>
            <a:r>
              <a:rPr lang="zh-CN" altLang="en-US" b="1"/>
              <a:t>对“用正负数表示相反数”进行预测时，相关的知识概念，即“相反数的意义”也获得了一定的关注</a:t>
            </a:r>
            <a:endParaRPr lang="zh-CN" altLang="en-US" b="1"/>
          </a:p>
        </p:txBody>
      </p:sp>
      <p:sp>
        <p:nvSpPr>
          <p:cNvPr id="16" name="文本框 15"/>
          <p:cNvSpPr txBox="1"/>
          <p:nvPr>
            <p:custDataLst>
              <p:tags r:id="rId15"/>
            </p:custDataLst>
          </p:nvPr>
        </p:nvSpPr>
        <p:spPr>
          <a:xfrm>
            <a:off x="6309995" y="5055235"/>
            <a:ext cx="5572760" cy="865505"/>
          </a:xfrm>
          <a:prstGeom prst="rect">
            <a:avLst/>
          </a:prstGeom>
          <a:noFill/>
        </p:spPr>
        <p:txBody>
          <a:bodyPr wrap="square" rtlCol="0" anchor="t">
            <a:spAutoFit/>
          </a:bodyPr>
          <a:p>
            <a:pPr algn="just">
              <a:lnSpc>
                <a:spcPct val="140000"/>
              </a:lnSpc>
            </a:pPr>
            <a:r>
              <a:rPr lang="en-US" altLang="zh-CN" b="1">
                <a:latin typeface="Times New Roman" panose="02020603050405020304" charset="0"/>
                <a:cs typeface="Times New Roman" panose="02020603050405020304" charset="0"/>
              </a:rPr>
              <a:t>LPKT</a:t>
            </a:r>
            <a:r>
              <a:rPr lang="zh-CN" altLang="en-US" b="1"/>
              <a:t>做出的估计与学生未来总体表现并不完全一致</a:t>
            </a:r>
            <a:endParaRPr lang="zh-CN" altLang="en-US" b="1"/>
          </a:p>
          <a:p>
            <a:pPr algn="just">
              <a:lnSpc>
                <a:spcPct val="140000"/>
              </a:lnSpc>
            </a:pPr>
            <a:r>
              <a:rPr lang="en-US" altLang="zh-CN" b="1">
                <a:latin typeface="Times New Roman" panose="02020603050405020304" charset="0"/>
                <a:cs typeface="Times New Roman" panose="02020603050405020304" charset="0"/>
              </a:rPr>
              <a:t>DKP</a:t>
            </a:r>
            <a:r>
              <a:rPr lang="en-US" altLang="zh-CN" b="1"/>
              <a:t>能</a:t>
            </a:r>
            <a:r>
              <a:rPr lang="zh-CN" altLang="en-US" b="1">
                <a:ea typeface="宋体" panose="02010600030101010101" pitchFamily="2" charset="-122"/>
              </a:rPr>
              <a:t>准确的</a:t>
            </a:r>
            <a:r>
              <a:rPr lang="en-US" altLang="zh-CN" b="1"/>
              <a:t>基于学生历史作答输出可信的知识画像</a:t>
            </a:r>
            <a:endParaRPr lang="en-US" altLang="zh-CN" b="1"/>
          </a:p>
        </p:txBody>
      </p:sp>
      <p:cxnSp>
        <p:nvCxnSpPr>
          <p:cNvPr id="17" name="直接箭头连接符 16"/>
          <p:cNvCxnSpPr>
            <a:endCxn id="15" idx="0"/>
          </p:cNvCxnSpPr>
          <p:nvPr>
            <p:custDataLst>
              <p:tags r:id="rId16"/>
            </p:custDataLst>
          </p:nvPr>
        </p:nvCxnSpPr>
        <p:spPr>
          <a:xfrm flipH="1">
            <a:off x="3213100" y="4347845"/>
            <a:ext cx="962025" cy="70739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6" idx="0"/>
          </p:cNvCxnSpPr>
          <p:nvPr>
            <p:custDataLst>
              <p:tags r:id="rId17"/>
            </p:custDataLst>
          </p:nvPr>
        </p:nvCxnSpPr>
        <p:spPr>
          <a:xfrm>
            <a:off x="9093200" y="4356100"/>
            <a:ext cx="3175" cy="699135"/>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实验</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分析</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50520"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21</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448435"/>
            <a:ext cx="11350625" cy="595630"/>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63000"/>
              </a:lnSpc>
              <a:buClrTx/>
              <a:buSzTx/>
              <a:buFont typeface="Wingdings" panose="05000000000000000000" charset="0"/>
              <a:buChar char="Ø"/>
            </a:pPr>
            <a:r>
              <a:rPr lang="zh-CN" sz="2400" b="1" dirty="0">
                <a:latin typeface="微软雅黑" panose="020B0503020204020204" charset="-122"/>
                <a:ea typeface="微软雅黑" panose="020B0503020204020204" charset="-122"/>
                <a:cs typeface="微软雅黑" panose="020B0503020204020204" charset="-122"/>
                <a:sym typeface="+mn-ea"/>
              </a:rPr>
              <a:t>学生知识画像可信性</a:t>
            </a:r>
            <a:r>
              <a:rPr lang="zh-CN" sz="2400" b="1" dirty="0">
                <a:latin typeface="微软雅黑" panose="020B0503020204020204" charset="-122"/>
                <a:ea typeface="微软雅黑" panose="020B0503020204020204" charset="-122"/>
                <a:cs typeface="微软雅黑" panose="020B0503020204020204" charset="-122"/>
                <a:sym typeface="+mn-ea"/>
              </a:rPr>
              <a:t>分析</a:t>
            </a:r>
            <a:endParaRPr lang="zh-CN" sz="2400" b="1"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63000"/>
              </a:lnSpc>
              <a:buClrTx/>
              <a:buSzTx/>
              <a:buFont typeface="Wingdings" panose="05000000000000000000" charset="0"/>
              <a:buChar char="Ø"/>
            </a:pPr>
            <a:endParaRPr lang="zh-CN" sz="2400" spc="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6"/>
            </p:custDataLst>
          </p:nvPr>
        </p:nvPicPr>
        <p:blipFill>
          <a:blip r:embed="rId7"/>
          <a:stretch>
            <a:fillRect/>
          </a:stretch>
        </p:blipFill>
        <p:spPr>
          <a:xfrm>
            <a:off x="702945" y="2837815"/>
            <a:ext cx="5162550" cy="2590800"/>
          </a:xfrm>
          <a:prstGeom prst="rect">
            <a:avLst/>
          </a:prstGeom>
        </p:spPr>
      </p:pic>
      <p:sp>
        <p:nvSpPr>
          <p:cNvPr id="6" name="文本框 5"/>
          <p:cNvSpPr txBox="1"/>
          <p:nvPr/>
        </p:nvSpPr>
        <p:spPr>
          <a:xfrm>
            <a:off x="6400165" y="2133600"/>
            <a:ext cx="5281930" cy="1640205"/>
          </a:xfrm>
          <a:prstGeom prst="rect">
            <a:avLst/>
          </a:prstGeom>
          <a:noFill/>
        </p:spPr>
        <p:txBody>
          <a:bodyPr wrap="square" rtlCol="0" anchor="t">
            <a:spAutoFit/>
          </a:bodyPr>
          <a:p>
            <a:pPr marL="285750" indent="-285750" algn="just">
              <a:lnSpc>
                <a:spcPct val="140000"/>
              </a:lnSpc>
              <a:buClrTx/>
              <a:buSzTx/>
              <a:buFont typeface="Wingdings" panose="05000000000000000000" charset="0"/>
              <a:buChar char="Ø"/>
            </a:pPr>
            <a:r>
              <a:rPr lang="zh-CN" altLang="en-US" b="1">
                <a:latin typeface="Times New Roman" panose="02020603050405020304" charset="0"/>
                <a:cs typeface="Times New Roman" panose="02020603050405020304" charset="0"/>
              </a:rPr>
              <a:t>DKP</a:t>
            </a:r>
            <a:r>
              <a:rPr lang="zh-CN" altLang="en-US" b="1"/>
              <a:t>预测为正例学生的平均作答得分要明显高于负例学生的平均作答得分，即</a:t>
            </a:r>
            <a:r>
              <a:rPr lang="zh-CN" altLang="en-US" b="1">
                <a:latin typeface="Times New Roman" panose="02020603050405020304" charset="0"/>
                <a:cs typeface="Times New Roman" panose="02020603050405020304" charset="0"/>
              </a:rPr>
              <a:t>DKP</a:t>
            </a:r>
            <a:r>
              <a:rPr lang="zh-CN" altLang="en-US" b="1"/>
              <a:t> 对学生在正例产生了较高的估计，对应了真实记录中学生在该知识概念上短期内较好的作答情况。</a:t>
            </a:r>
            <a:endParaRPr lang="zh-CN" altLang="en-US" b="1"/>
          </a:p>
        </p:txBody>
      </p:sp>
      <p:sp>
        <p:nvSpPr>
          <p:cNvPr id="8" name="文本框 7"/>
          <p:cNvSpPr txBox="1"/>
          <p:nvPr>
            <p:custDataLst>
              <p:tags r:id="rId8"/>
            </p:custDataLst>
          </p:nvPr>
        </p:nvSpPr>
        <p:spPr>
          <a:xfrm>
            <a:off x="4053205" y="1657985"/>
            <a:ext cx="6453505" cy="368300"/>
          </a:xfrm>
          <a:prstGeom prst="rect">
            <a:avLst/>
          </a:prstGeom>
          <a:noFill/>
        </p:spPr>
        <p:txBody>
          <a:bodyPr wrap="square" rtlCol="0" anchor="t">
            <a:spAutoFit/>
          </a:bodyPr>
          <a:p>
            <a:pPr algn="ctr">
              <a:buClrTx/>
              <a:buSzTx/>
              <a:buFontTx/>
            </a:pPr>
            <a:r>
              <a:rPr lang="zh-CN" altLang="en-US" b="1">
                <a:solidFill>
                  <a:srgbClr val="FF0000"/>
                </a:solidFill>
                <a:latin typeface="Arial" panose="020B0604020202020204" pitchFamily="34" charset="0"/>
                <a:ea typeface="微软雅黑" panose="020B0503020204020204" charset="-122"/>
                <a:sym typeface="+mn-ea"/>
              </a:rPr>
              <a:t>学生知识画像的分布与学生未来表现的分布是否一致</a:t>
            </a:r>
            <a:endParaRPr lang="zh-CN" altLang="en-US" b="1">
              <a:solidFill>
                <a:srgbClr val="FF0000"/>
              </a:solidFill>
              <a:latin typeface="Arial" panose="020B0604020202020204" pitchFamily="34" charset="0"/>
              <a:ea typeface="微软雅黑" panose="020B0503020204020204" charset="-122"/>
            </a:endParaRPr>
          </a:p>
        </p:txBody>
      </p:sp>
      <p:sp>
        <p:nvSpPr>
          <p:cNvPr id="9" name="文本框 8"/>
          <p:cNvSpPr txBox="1"/>
          <p:nvPr/>
        </p:nvSpPr>
        <p:spPr>
          <a:xfrm>
            <a:off x="6400165" y="3797935"/>
            <a:ext cx="5282565" cy="2414905"/>
          </a:xfrm>
          <a:prstGeom prst="rect">
            <a:avLst/>
          </a:prstGeom>
          <a:noFill/>
        </p:spPr>
        <p:txBody>
          <a:bodyPr wrap="square" rtlCol="0" anchor="t">
            <a:spAutoFit/>
          </a:bodyPr>
          <a:p>
            <a:pPr marL="285750" indent="-285750" algn="just">
              <a:lnSpc>
                <a:spcPct val="140000"/>
              </a:lnSpc>
              <a:buClrTx/>
              <a:buSzTx/>
              <a:buFont typeface="Wingdings" panose="05000000000000000000" charset="0"/>
              <a:buChar char="Ø"/>
            </a:pPr>
            <a:r>
              <a:rPr lang="zh-CN" altLang="en-US" b="1">
                <a:latin typeface="Times New Roman" panose="02020603050405020304" charset="0"/>
                <a:cs typeface="Times New Roman" panose="02020603050405020304" charset="0"/>
              </a:rPr>
              <a:t>进一步地，本文提出的方法已经在某智能教育平台上进行了开放场景的应用. 在初中数学主流用户版本上对</a:t>
            </a:r>
            <a:r>
              <a:rPr lang="en-US" altLang="zh-CN" b="1">
                <a:latin typeface="Times New Roman" panose="02020603050405020304" charset="0"/>
                <a:cs typeface="Times New Roman" panose="02020603050405020304" charset="0"/>
              </a:rPr>
              <a:t>46066</a:t>
            </a:r>
            <a:r>
              <a:rPr lang="zh-CN" altLang="en-US" b="1">
                <a:latin typeface="Times New Roman" panose="02020603050405020304" charset="0"/>
                <a:ea typeface="宋体" panose="02010600030101010101" pitchFamily="2" charset="-122"/>
                <a:cs typeface="Times New Roman" panose="02020603050405020304" charset="0"/>
              </a:rPr>
              <a:t>个用户进行在线测试，最终学生知识画像准确率达到</a:t>
            </a:r>
            <a:r>
              <a:rPr lang="en-US" altLang="zh-CN" b="1">
                <a:latin typeface="Times New Roman" panose="02020603050405020304" charset="0"/>
                <a:ea typeface="宋体" panose="02010600030101010101" pitchFamily="2" charset="-122"/>
                <a:cs typeface="Times New Roman" panose="02020603050405020304" charset="0"/>
              </a:rPr>
              <a:t>70%</a:t>
            </a:r>
            <a:r>
              <a:rPr lang="zh-CN" altLang="en-US" b="1">
                <a:latin typeface="Times New Roman" panose="02020603050405020304" charset="0"/>
                <a:ea typeface="宋体" panose="02010600030101010101" pitchFamily="2" charset="-122"/>
                <a:cs typeface="Times New Roman" panose="02020603050405020304" charset="0"/>
              </a:rPr>
              <a:t>。同时，通过发放问卷调研用户对画像的满意度，回收</a:t>
            </a:r>
            <a:r>
              <a:rPr lang="en-US" altLang="zh-CN" b="1">
                <a:latin typeface="Times New Roman" panose="02020603050405020304" charset="0"/>
                <a:ea typeface="宋体" panose="02010600030101010101" pitchFamily="2" charset="-122"/>
                <a:cs typeface="Times New Roman" panose="02020603050405020304" charset="0"/>
              </a:rPr>
              <a:t>20000</a:t>
            </a:r>
            <a:r>
              <a:rPr lang="zh-CN" altLang="en-US" b="1">
                <a:latin typeface="Times New Roman" panose="02020603050405020304" charset="0"/>
                <a:ea typeface="宋体" panose="02010600030101010101" pitchFamily="2" charset="-122"/>
                <a:cs typeface="Times New Roman" panose="02020603050405020304" charset="0"/>
              </a:rPr>
              <a:t>份问卷得到</a:t>
            </a:r>
            <a:r>
              <a:rPr lang="en-US" altLang="zh-CN" b="1">
                <a:latin typeface="Times New Roman" panose="02020603050405020304" charset="0"/>
                <a:ea typeface="宋体" panose="02010600030101010101" pitchFamily="2" charset="-122"/>
                <a:cs typeface="Times New Roman" panose="02020603050405020304" charset="0"/>
              </a:rPr>
              <a:t>75%</a:t>
            </a:r>
            <a:r>
              <a:rPr lang="zh-CN" altLang="en-US" b="1">
                <a:latin typeface="Times New Roman" panose="02020603050405020304" charset="0"/>
                <a:ea typeface="宋体" panose="02010600030101010101" pitchFamily="2" charset="-122"/>
                <a:cs typeface="Times New Roman" panose="02020603050405020304" charset="0"/>
              </a:rPr>
              <a:t>的满意度。</a:t>
            </a:r>
            <a:endParaRPr lang="zh-CN" altLang="en-US" b="1">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th"/>
          <p:cNvSpPr/>
          <p:nvPr/>
        </p:nvSpPr>
        <p:spPr>
          <a:xfrm>
            <a:off x="991263" y="2866379"/>
            <a:ext cx="2295178" cy="1637474"/>
          </a:xfrm>
          <a:custGeom>
            <a:avLst/>
            <a:gdLst/>
            <a:ahLst/>
            <a:cxnLst/>
            <a:rect l="0" t="0" r="0" b="0"/>
            <a:pathLst>
              <a:path w="3614" h="2578">
                <a:moveTo>
                  <a:pt x="1731" y="776"/>
                </a:moveTo>
                <a:cubicBezTo>
                  <a:pt x="1701" y="781"/>
                  <a:pt x="1685" y="747"/>
                  <a:pt x="1644" y="753"/>
                </a:cubicBezTo>
                <a:cubicBezTo>
                  <a:pt x="1630" y="756"/>
                  <a:pt x="1630" y="769"/>
                  <a:pt x="1611" y="765"/>
                </a:cubicBezTo>
                <a:cubicBezTo>
                  <a:pt x="1604" y="760"/>
                  <a:pt x="1600" y="756"/>
                  <a:pt x="1600" y="744"/>
                </a:cubicBezTo>
                <a:cubicBezTo>
                  <a:pt x="1644" y="715"/>
                  <a:pt x="1711" y="742"/>
                  <a:pt x="1731" y="776"/>
                </a:cubicBezTo>
              </a:path>
              <a:path w="3614" h="2578">
                <a:moveTo>
                  <a:pt x="2054" y="759"/>
                </a:moveTo>
                <a:cubicBezTo>
                  <a:pt x="2056" y="771"/>
                  <a:pt x="2054" y="769"/>
                  <a:pt x="2056" y="778"/>
                </a:cubicBezTo>
                <a:cubicBezTo>
                  <a:pt x="2052" y="778"/>
                  <a:pt x="2052" y="781"/>
                  <a:pt x="2052" y="785"/>
                </a:cubicBezTo>
                <a:cubicBezTo>
                  <a:pt x="2028" y="785"/>
                  <a:pt x="2022" y="771"/>
                  <a:pt x="2008" y="778"/>
                </a:cubicBezTo>
                <a:cubicBezTo>
                  <a:pt x="2015" y="795"/>
                  <a:pt x="2042" y="802"/>
                  <a:pt x="2035" y="821"/>
                </a:cubicBezTo>
                <a:cubicBezTo>
                  <a:pt x="2015" y="823"/>
                  <a:pt x="2012" y="807"/>
                  <a:pt x="1996" y="807"/>
                </a:cubicBezTo>
                <a:cubicBezTo>
                  <a:pt x="1980" y="816"/>
                  <a:pt x="1982" y="844"/>
                  <a:pt x="1973" y="861"/>
                </a:cubicBezTo>
                <a:cubicBezTo>
                  <a:pt x="1952" y="870"/>
                  <a:pt x="1939" y="856"/>
                  <a:pt x="1941" y="837"/>
                </a:cubicBezTo>
                <a:cubicBezTo>
                  <a:pt x="1952" y="825"/>
                  <a:pt x="1966" y="783"/>
                  <a:pt x="1982" y="759"/>
                </a:cubicBezTo>
                <a:cubicBezTo>
                  <a:pt x="2008" y="752"/>
                  <a:pt x="2035" y="755"/>
                  <a:pt x="2054" y="759"/>
                </a:cubicBezTo>
              </a:path>
              <a:path w="3614" h="2578">
                <a:moveTo>
                  <a:pt x="1308" y="805"/>
                </a:moveTo>
                <a:cubicBezTo>
                  <a:pt x="1303" y="805"/>
                  <a:pt x="1306" y="810"/>
                  <a:pt x="1303" y="812"/>
                </a:cubicBezTo>
                <a:cubicBezTo>
                  <a:pt x="1287" y="819"/>
                  <a:pt x="1277" y="808"/>
                  <a:pt x="1263" y="810"/>
                </a:cubicBezTo>
                <a:cubicBezTo>
                  <a:pt x="1223" y="812"/>
                  <a:pt x="1202" y="854"/>
                  <a:pt x="1176" y="861"/>
                </a:cubicBezTo>
                <a:cubicBezTo>
                  <a:pt x="1188" y="812"/>
                  <a:pt x="1270" y="752"/>
                  <a:pt x="1308" y="805"/>
                </a:cubicBezTo>
              </a:path>
              <a:path w="3614" h="2578">
                <a:moveTo>
                  <a:pt x="1685" y="862"/>
                </a:moveTo>
                <a:cubicBezTo>
                  <a:pt x="1685" y="873"/>
                  <a:pt x="1676" y="875"/>
                  <a:pt x="1667" y="875"/>
                </a:cubicBezTo>
                <a:cubicBezTo>
                  <a:pt x="1662" y="904"/>
                  <a:pt x="1683" y="898"/>
                  <a:pt x="1703" y="913"/>
                </a:cubicBezTo>
                <a:cubicBezTo>
                  <a:pt x="1701" y="934"/>
                  <a:pt x="1680" y="936"/>
                  <a:pt x="1669" y="936"/>
                </a:cubicBezTo>
                <a:cubicBezTo>
                  <a:pt x="1641" y="931"/>
                  <a:pt x="1623" y="889"/>
                  <a:pt x="1623" y="871"/>
                </a:cubicBezTo>
                <a:cubicBezTo>
                  <a:pt x="1628" y="848"/>
                  <a:pt x="1676" y="832"/>
                  <a:pt x="1685" y="862"/>
                </a:cubicBezTo>
              </a:path>
              <a:path w="3614" h="2578">
                <a:moveTo>
                  <a:pt x="1313" y="929"/>
                </a:moveTo>
                <a:cubicBezTo>
                  <a:pt x="1310" y="955"/>
                  <a:pt x="1283" y="938"/>
                  <a:pt x="1274" y="952"/>
                </a:cubicBezTo>
                <a:cubicBezTo>
                  <a:pt x="1276" y="983"/>
                  <a:pt x="1308" y="955"/>
                  <a:pt x="1317" y="978"/>
                </a:cubicBezTo>
                <a:cubicBezTo>
                  <a:pt x="1306" y="1002"/>
                  <a:pt x="1272" y="995"/>
                  <a:pt x="1262" y="985"/>
                </a:cubicBezTo>
                <a:cubicBezTo>
                  <a:pt x="1258" y="978"/>
                  <a:pt x="1242" y="952"/>
                  <a:pt x="1242" y="945"/>
                </a:cubicBezTo>
                <a:cubicBezTo>
                  <a:pt x="1237" y="905"/>
                  <a:pt x="1292" y="894"/>
                  <a:pt x="1313" y="929"/>
                </a:cubicBezTo>
              </a:path>
              <a:path w="3614" h="2578">
                <a:moveTo>
                  <a:pt x="914" y="917"/>
                </a:moveTo>
                <a:cubicBezTo>
                  <a:pt x="969" y="917"/>
                  <a:pt x="1017" y="929"/>
                  <a:pt x="1051" y="964"/>
                </a:cubicBezTo>
                <a:cubicBezTo>
                  <a:pt x="1049" y="974"/>
                  <a:pt x="1051" y="981"/>
                  <a:pt x="1054" y="988"/>
                </a:cubicBezTo>
                <a:cubicBezTo>
                  <a:pt x="1049" y="997"/>
                  <a:pt x="1031" y="983"/>
                  <a:pt x="1033" y="995"/>
                </a:cubicBezTo>
                <a:cubicBezTo>
                  <a:pt x="1029" y="988"/>
                  <a:pt x="1019" y="985"/>
                  <a:pt x="1019" y="974"/>
                </a:cubicBezTo>
                <a:cubicBezTo>
                  <a:pt x="990" y="957"/>
                  <a:pt x="964" y="983"/>
                  <a:pt x="955" y="1011"/>
                </a:cubicBezTo>
                <a:cubicBezTo>
                  <a:pt x="932" y="992"/>
                  <a:pt x="960" y="959"/>
                  <a:pt x="974" y="948"/>
                </a:cubicBezTo>
                <a:cubicBezTo>
                  <a:pt x="941" y="919"/>
                  <a:pt x="916" y="955"/>
                  <a:pt x="914" y="983"/>
                </a:cubicBezTo>
                <a:cubicBezTo>
                  <a:pt x="909" y="983"/>
                  <a:pt x="905" y="983"/>
                  <a:pt x="900" y="983"/>
                </a:cubicBezTo>
                <a:cubicBezTo>
                  <a:pt x="880" y="957"/>
                  <a:pt x="909" y="941"/>
                  <a:pt x="914" y="917"/>
                </a:cubicBezTo>
              </a:path>
              <a:path w="3614" h="2578">
                <a:moveTo>
                  <a:pt x="1590" y="1011"/>
                </a:moveTo>
                <a:cubicBezTo>
                  <a:pt x="1600" y="1028"/>
                  <a:pt x="1590" y="1040"/>
                  <a:pt x="1590" y="1055"/>
                </a:cubicBezTo>
                <a:cubicBezTo>
                  <a:pt x="1579" y="1055"/>
                  <a:pt x="1579" y="1067"/>
                  <a:pt x="1565" y="1062"/>
                </a:cubicBezTo>
                <a:cubicBezTo>
                  <a:pt x="1533" y="1110"/>
                  <a:pt x="1482" y="1084"/>
                  <a:pt x="1441" y="1086"/>
                </a:cubicBezTo>
                <a:cubicBezTo>
                  <a:pt x="1425" y="1074"/>
                  <a:pt x="1397" y="1040"/>
                  <a:pt x="1427" y="1028"/>
                </a:cubicBezTo>
                <a:cubicBezTo>
                  <a:pt x="1439" y="1064"/>
                  <a:pt x="1475" y="1055"/>
                  <a:pt x="1508" y="1069"/>
                </a:cubicBezTo>
                <a:cubicBezTo>
                  <a:pt x="1531" y="1055"/>
                  <a:pt x="1556" y="1038"/>
                  <a:pt x="1567" y="1009"/>
                </a:cubicBezTo>
                <a:cubicBezTo>
                  <a:pt x="1577" y="1007"/>
                  <a:pt x="1584" y="1011"/>
                  <a:pt x="1590" y="1011"/>
                </a:cubicBezTo>
              </a:path>
              <a:path w="3614" h="2578">
                <a:moveTo>
                  <a:pt x="1717" y="1044"/>
                </a:moveTo>
                <a:cubicBezTo>
                  <a:pt x="1717" y="1067"/>
                  <a:pt x="1697" y="1088"/>
                  <a:pt x="1676" y="1104"/>
                </a:cubicBezTo>
                <a:cubicBezTo>
                  <a:pt x="1623" y="1148"/>
                  <a:pt x="1526" y="1167"/>
                  <a:pt x="1466" y="1164"/>
                </a:cubicBezTo>
                <a:cubicBezTo>
                  <a:pt x="1422" y="1164"/>
                  <a:pt x="1378" y="1155"/>
                  <a:pt x="1346" y="1132"/>
                </a:cubicBezTo>
                <a:cubicBezTo>
                  <a:pt x="1424" y="1132"/>
                  <a:pt x="1519" y="1146"/>
                  <a:pt x="1593" y="1120"/>
                </a:cubicBezTo>
                <a:cubicBezTo>
                  <a:pt x="1609" y="1116"/>
                  <a:pt x="1646" y="1095"/>
                  <a:pt x="1662" y="1083"/>
                </a:cubicBezTo>
                <a:cubicBezTo>
                  <a:pt x="1678" y="1072"/>
                  <a:pt x="1692" y="1056"/>
                  <a:pt x="1703" y="1039"/>
                </a:cubicBezTo>
                <a:cubicBezTo>
                  <a:pt x="1708" y="1039"/>
                  <a:pt x="1713" y="1042"/>
                  <a:pt x="1717" y="1044"/>
                </a:cubicBezTo>
              </a:path>
              <a:path w="3614" h="2578">
                <a:moveTo>
                  <a:pt x="3480" y="1464"/>
                </a:moveTo>
                <a:cubicBezTo>
                  <a:pt x="3489" y="1455"/>
                  <a:pt x="3487" y="1499"/>
                  <a:pt x="3480" y="1490"/>
                </a:cubicBezTo>
                <a:cubicBezTo>
                  <a:pt x="3487" y="1531"/>
                  <a:pt x="3475" y="1573"/>
                  <a:pt x="3496" y="1609"/>
                </a:cubicBezTo>
                <a:cubicBezTo>
                  <a:pt x="3485" y="1630"/>
                  <a:pt x="3492" y="1665"/>
                  <a:pt x="3498" y="1676"/>
                </a:cubicBezTo>
                <a:cubicBezTo>
                  <a:pt x="3492" y="1720"/>
                  <a:pt x="3501" y="1766"/>
                  <a:pt x="3515" y="1796"/>
                </a:cubicBezTo>
                <a:cubicBezTo>
                  <a:pt x="3510" y="1801"/>
                  <a:pt x="3505" y="1806"/>
                  <a:pt x="3503" y="1808"/>
                </a:cubicBezTo>
                <a:cubicBezTo>
                  <a:pt x="3517" y="1939"/>
                  <a:pt x="3503" y="2022"/>
                  <a:pt x="3522" y="2128"/>
                </a:cubicBezTo>
                <a:cubicBezTo>
                  <a:pt x="3508" y="2175"/>
                  <a:pt x="3522" y="2218"/>
                  <a:pt x="3517" y="2271"/>
                </a:cubicBezTo>
                <a:cubicBezTo>
                  <a:pt x="3595" y="2311"/>
                  <a:pt x="3614" y="2428"/>
                  <a:pt x="3570" y="2502"/>
                </a:cubicBezTo>
                <a:cubicBezTo>
                  <a:pt x="3482" y="2532"/>
                  <a:pt x="3390" y="2514"/>
                  <a:pt x="3298" y="2518"/>
                </a:cubicBezTo>
                <a:cubicBezTo>
                  <a:pt x="3237" y="2523"/>
                  <a:pt x="3175" y="2516"/>
                  <a:pt x="3113" y="2518"/>
                </a:cubicBezTo>
                <a:cubicBezTo>
                  <a:pt x="3076" y="2521"/>
                  <a:pt x="3041" y="2521"/>
                  <a:pt x="3004" y="2521"/>
                </a:cubicBezTo>
                <a:cubicBezTo>
                  <a:pt x="2965" y="2523"/>
                  <a:pt x="2930" y="2525"/>
                  <a:pt x="2891" y="2530"/>
                </a:cubicBezTo>
                <a:cubicBezTo>
                  <a:pt x="2799" y="2539"/>
                  <a:pt x="2699" y="2532"/>
                  <a:pt x="2598" y="2537"/>
                </a:cubicBezTo>
                <a:cubicBezTo>
                  <a:pt x="2542" y="2537"/>
                  <a:pt x="2485" y="2548"/>
                  <a:pt x="2429" y="2553"/>
                </a:cubicBezTo>
                <a:cubicBezTo>
                  <a:pt x="2399" y="2555"/>
                  <a:pt x="2369" y="2551"/>
                  <a:pt x="2339" y="2553"/>
                </a:cubicBezTo>
                <a:cubicBezTo>
                  <a:pt x="2173" y="2562"/>
                  <a:pt x="2002" y="2564"/>
                  <a:pt x="1826" y="2571"/>
                </a:cubicBezTo>
                <a:cubicBezTo>
                  <a:pt x="1755" y="2574"/>
                  <a:pt x="1683" y="2564"/>
                  <a:pt x="1612" y="2564"/>
                </a:cubicBezTo>
                <a:cubicBezTo>
                  <a:pt x="1445" y="2567"/>
                  <a:pt x="1240" y="2578"/>
                  <a:pt x="1064" y="2574"/>
                </a:cubicBezTo>
                <a:cubicBezTo>
                  <a:pt x="965" y="2569"/>
                  <a:pt x="868" y="2546"/>
                  <a:pt x="750" y="2544"/>
                </a:cubicBezTo>
                <a:cubicBezTo>
                  <a:pt x="715" y="2544"/>
                  <a:pt x="676" y="2548"/>
                  <a:pt x="644" y="2551"/>
                </a:cubicBezTo>
                <a:cubicBezTo>
                  <a:pt x="471" y="2555"/>
                  <a:pt x="291" y="2532"/>
                  <a:pt x="127" y="2527"/>
                </a:cubicBezTo>
                <a:cubicBezTo>
                  <a:pt x="120" y="2530"/>
                  <a:pt x="110" y="2530"/>
                  <a:pt x="106" y="2537"/>
                </a:cubicBezTo>
                <a:cubicBezTo>
                  <a:pt x="78" y="2527"/>
                  <a:pt x="50" y="2544"/>
                  <a:pt x="25" y="2521"/>
                </a:cubicBezTo>
                <a:cubicBezTo>
                  <a:pt x="18" y="2507"/>
                  <a:pt x="11" y="2493"/>
                  <a:pt x="0" y="2484"/>
                </a:cubicBezTo>
                <a:cubicBezTo>
                  <a:pt x="0" y="2405"/>
                  <a:pt x="30" y="2352"/>
                  <a:pt x="103" y="2327"/>
                </a:cubicBezTo>
                <a:cubicBezTo>
                  <a:pt x="136" y="2315"/>
                  <a:pt x="143" y="2322"/>
                  <a:pt x="180" y="2322"/>
                </a:cubicBezTo>
                <a:cubicBezTo>
                  <a:pt x="207" y="2324"/>
                  <a:pt x="235" y="2311"/>
                  <a:pt x="267" y="2308"/>
                </a:cubicBezTo>
                <a:cubicBezTo>
                  <a:pt x="341" y="2304"/>
                  <a:pt x="420" y="2318"/>
                  <a:pt x="489" y="2299"/>
                </a:cubicBezTo>
                <a:cubicBezTo>
                  <a:pt x="510" y="2308"/>
                  <a:pt x="526" y="2308"/>
                  <a:pt x="554" y="2315"/>
                </a:cubicBezTo>
                <a:cubicBezTo>
                  <a:pt x="524" y="2267"/>
                  <a:pt x="494" y="2218"/>
                  <a:pt x="494" y="2156"/>
                </a:cubicBezTo>
                <a:cubicBezTo>
                  <a:pt x="494" y="2133"/>
                  <a:pt x="503" y="2105"/>
                  <a:pt x="508" y="2078"/>
                </a:cubicBezTo>
                <a:cubicBezTo>
                  <a:pt x="512" y="2050"/>
                  <a:pt x="517" y="2029"/>
                  <a:pt x="535" y="2004"/>
                </a:cubicBezTo>
                <a:cubicBezTo>
                  <a:pt x="547" y="1985"/>
                  <a:pt x="568" y="1969"/>
                  <a:pt x="579" y="1949"/>
                </a:cubicBezTo>
                <a:cubicBezTo>
                  <a:pt x="612" y="1902"/>
                  <a:pt x="639" y="1852"/>
                  <a:pt x="665" y="1812"/>
                </a:cubicBezTo>
                <a:cubicBezTo>
                  <a:pt x="669" y="1808"/>
                  <a:pt x="676" y="1801"/>
                  <a:pt x="681" y="1796"/>
                </a:cubicBezTo>
                <a:cubicBezTo>
                  <a:pt x="676" y="1757"/>
                  <a:pt x="621" y="1752"/>
                  <a:pt x="609" y="1732"/>
                </a:cubicBezTo>
                <a:cubicBezTo>
                  <a:pt x="540" y="1736"/>
                  <a:pt x="515" y="1681"/>
                  <a:pt x="538" y="1619"/>
                </a:cubicBezTo>
                <a:cubicBezTo>
                  <a:pt x="549" y="1609"/>
                  <a:pt x="561" y="1591"/>
                  <a:pt x="563" y="1579"/>
                </a:cubicBezTo>
                <a:cubicBezTo>
                  <a:pt x="538" y="1556"/>
                  <a:pt x="517" y="1531"/>
                  <a:pt x="491" y="1510"/>
                </a:cubicBezTo>
                <a:cubicBezTo>
                  <a:pt x="491" y="1480"/>
                  <a:pt x="512" y="1462"/>
                  <a:pt x="524" y="1446"/>
                </a:cubicBezTo>
                <a:cubicBezTo>
                  <a:pt x="586" y="1462"/>
                  <a:pt x="607" y="1517"/>
                  <a:pt x="669" y="1529"/>
                </a:cubicBezTo>
                <a:cubicBezTo>
                  <a:pt x="674" y="1538"/>
                  <a:pt x="681" y="1540"/>
                  <a:pt x="681" y="1549"/>
                </a:cubicBezTo>
                <a:cubicBezTo>
                  <a:pt x="690" y="1552"/>
                  <a:pt x="702" y="1552"/>
                  <a:pt x="711" y="1556"/>
                </a:cubicBezTo>
                <a:cubicBezTo>
                  <a:pt x="739" y="1582"/>
                  <a:pt x="766" y="1607"/>
                  <a:pt x="789" y="1639"/>
                </a:cubicBezTo>
                <a:cubicBezTo>
                  <a:pt x="845" y="1676"/>
                  <a:pt x="891" y="1722"/>
                  <a:pt x="939" y="1766"/>
                </a:cubicBezTo>
                <a:cubicBezTo>
                  <a:pt x="967" y="1759"/>
                  <a:pt x="990" y="1750"/>
                  <a:pt x="1016" y="1743"/>
                </a:cubicBezTo>
                <a:cubicBezTo>
                  <a:pt x="1057" y="1649"/>
                  <a:pt x="1064" y="1522"/>
                  <a:pt x="1067" y="1432"/>
                </a:cubicBezTo>
                <a:cubicBezTo>
                  <a:pt x="1048" y="1423"/>
                  <a:pt x="1041" y="1436"/>
                  <a:pt x="1023" y="1427"/>
                </a:cubicBezTo>
                <a:cubicBezTo>
                  <a:pt x="983" y="1453"/>
                  <a:pt x="928" y="1487"/>
                  <a:pt x="898" y="1524"/>
                </a:cubicBezTo>
                <a:cubicBezTo>
                  <a:pt x="866" y="1561"/>
                  <a:pt x="838" y="1607"/>
                  <a:pt x="787" y="1628"/>
                </a:cubicBezTo>
                <a:cubicBezTo>
                  <a:pt x="789" y="1582"/>
                  <a:pt x="836" y="1563"/>
                  <a:pt x="866" y="1533"/>
                </a:cubicBezTo>
                <a:cubicBezTo>
                  <a:pt x="873" y="1524"/>
                  <a:pt x="875" y="1513"/>
                  <a:pt x="882" y="1503"/>
                </a:cubicBezTo>
                <a:cubicBezTo>
                  <a:pt x="898" y="1487"/>
                  <a:pt x="921" y="1469"/>
                  <a:pt x="946" y="1448"/>
                </a:cubicBezTo>
                <a:cubicBezTo>
                  <a:pt x="976" y="1425"/>
                  <a:pt x="995" y="1402"/>
                  <a:pt x="1032" y="1404"/>
                </a:cubicBezTo>
                <a:cubicBezTo>
                  <a:pt x="1041" y="1404"/>
                  <a:pt x="1050" y="1400"/>
                  <a:pt x="1062" y="1400"/>
                </a:cubicBezTo>
                <a:cubicBezTo>
                  <a:pt x="1069" y="1400"/>
                  <a:pt x="1078" y="1404"/>
                  <a:pt x="1085" y="1404"/>
                </a:cubicBezTo>
                <a:cubicBezTo>
                  <a:pt x="1120" y="1400"/>
                  <a:pt x="1161" y="1374"/>
                  <a:pt x="1198" y="1363"/>
                </a:cubicBezTo>
                <a:cubicBezTo>
                  <a:pt x="1207" y="1360"/>
                  <a:pt x="1217" y="1363"/>
                  <a:pt x="1221" y="1360"/>
                </a:cubicBezTo>
                <a:cubicBezTo>
                  <a:pt x="1233" y="1356"/>
                  <a:pt x="1235" y="1347"/>
                  <a:pt x="1249" y="1342"/>
                </a:cubicBezTo>
                <a:cubicBezTo>
                  <a:pt x="1261" y="1307"/>
                  <a:pt x="1265" y="1282"/>
                  <a:pt x="1297" y="1270"/>
                </a:cubicBezTo>
                <a:cubicBezTo>
                  <a:pt x="1207" y="1236"/>
                  <a:pt x="1122" y="1194"/>
                  <a:pt x="1073" y="1116"/>
                </a:cubicBezTo>
                <a:cubicBezTo>
                  <a:pt x="1055" y="1144"/>
                  <a:pt x="988" y="1148"/>
                  <a:pt x="951" y="1141"/>
                </a:cubicBezTo>
                <a:cubicBezTo>
                  <a:pt x="939" y="1116"/>
                  <a:pt x="974" y="1111"/>
                  <a:pt x="981" y="1090"/>
                </a:cubicBezTo>
                <a:cubicBezTo>
                  <a:pt x="970" y="1086"/>
                  <a:pt x="944" y="1058"/>
                  <a:pt x="933" y="1058"/>
                </a:cubicBezTo>
                <a:cubicBezTo>
                  <a:pt x="907" y="1056"/>
                  <a:pt x="884" y="1079"/>
                  <a:pt x="854" y="1079"/>
                </a:cubicBezTo>
                <a:cubicBezTo>
                  <a:pt x="829" y="1077"/>
                  <a:pt x="817" y="1065"/>
                  <a:pt x="794" y="1058"/>
                </a:cubicBezTo>
                <a:cubicBezTo>
                  <a:pt x="771" y="1051"/>
                  <a:pt x="734" y="1063"/>
                  <a:pt x="713" y="1035"/>
                </a:cubicBezTo>
                <a:cubicBezTo>
                  <a:pt x="718" y="1021"/>
                  <a:pt x="741" y="1019"/>
                  <a:pt x="750" y="1024"/>
                </a:cubicBezTo>
                <a:cubicBezTo>
                  <a:pt x="792" y="1014"/>
                  <a:pt x="815" y="966"/>
                  <a:pt x="819" y="934"/>
                </a:cubicBezTo>
                <a:cubicBezTo>
                  <a:pt x="780" y="892"/>
                  <a:pt x="681" y="894"/>
                  <a:pt x="676" y="828"/>
                </a:cubicBezTo>
                <a:cubicBezTo>
                  <a:pt x="709" y="828"/>
                  <a:pt x="743" y="837"/>
                  <a:pt x="764" y="814"/>
                </a:cubicBezTo>
                <a:cubicBezTo>
                  <a:pt x="739" y="802"/>
                  <a:pt x="715" y="786"/>
                  <a:pt x="690" y="770"/>
                </a:cubicBezTo>
                <a:cubicBezTo>
                  <a:pt x="676" y="763"/>
                  <a:pt x="651" y="758"/>
                  <a:pt x="658" y="740"/>
                </a:cubicBezTo>
                <a:cubicBezTo>
                  <a:pt x="683" y="731"/>
                  <a:pt x="745" y="751"/>
                  <a:pt x="764" y="735"/>
                </a:cubicBezTo>
                <a:cubicBezTo>
                  <a:pt x="757" y="712"/>
                  <a:pt x="732" y="708"/>
                  <a:pt x="715" y="694"/>
                </a:cubicBezTo>
                <a:cubicBezTo>
                  <a:pt x="688" y="668"/>
                  <a:pt x="674" y="636"/>
                  <a:pt x="655" y="602"/>
                </a:cubicBezTo>
                <a:cubicBezTo>
                  <a:pt x="672" y="583"/>
                  <a:pt x="688" y="604"/>
                  <a:pt x="702" y="613"/>
                </a:cubicBezTo>
                <a:cubicBezTo>
                  <a:pt x="729" y="615"/>
                  <a:pt x="743" y="620"/>
                  <a:pt x="771" y="613"/>
                </a:cubicBezTo>
                <a:cubicBezTo>
                  <a:pt x="725" y="592"/>
                  <a:pt x="688" y="567"/>
                  <a:pt x="667" y="523"/>
                </a:cubicBezTo>
                <a:cubicBezTo>
                  <a:pt x="672" y="521"/>
                  <a:pt x="672" y="516"/>
                  <a:pt x="676" y="512"/>
                </a:cubicBezTo>
                <a:cubicBezTo>
                  <a:pt x="692" y="509"/>
                  <a:pt x="695" y="518"/>
                  <a:pt x="702" y="525"/>
                </a:cubicBezTo>
                <a:cubicBezTo>
                  <a:pt x="755" y="525"/>
                  <a:pt x="773" y="509"/>
                  <a:pt x="810" y="491"/>
                </a:cubicBezTo>
                <a:cubicBezTo>
                  <a:pt x="916" y="401"/>
                  <a:pt x="976" y="260"/>
                  <a:pt x="1055" y="140"/>
                </a:cubicBezTo>
                <a:cubicBezTo>
                  <a:pt x="1094" y="119"/>
                  <a:pt x="1120" y="69"/>
                  <a:pt x="1157" y="46"/>
                </a:cubicBezTo>
                <a:cubicBezTo>
                  <a:pt x="1187" y="27"/>
                  <a:pt x="1258" y="6"/>
                  <a:pt x="1300" y="4"/>
                </a:cubicBezTo>
                <a:cubicBezTo>
                  <a:pt x="1327" y="0"/>
                  <a:pt x="1351" y="6"/>
                  <a:pt x="1374" y="9"/>
                </a:cubicBezTo>
                <a:cubicBezTo>
                  <a:pt x="1390" y="9"/>
                  <a:pt x="1408" y="2"/>
                  <a:pt x="1424" y="4"/>
                </a:cubicBezTo>
                <a:cubicBezTo>
                  <a:pt x="1487" y="6"/>
                  <a:pt x="1535" y="41"/>
                  <a:pt x="1591" y="62"/>
                </a:cubicBezTo>
                <a:cubicBezTo>
                  <a:pt x="1609" y="55"/>
                  <a:pt x="1625" y="46"/>
                  <a:pt x="1637" y="32"/>
                </a:cubicBezTo>
                <a:cubicBezTo>
                  <a:pt x="1676" y="18"/>
                  <a:pt x="1746" y="27"/>
                  <a:pt x="1787" y="34"/>
                </a:cubicBezTo>
                <a:cubicBezTo>
                  <a:pt x="1852" y="69"/>
                  <a:pt x="1886" y="131"/>
                  <a:pt x="1937" y="182"/>
                </a:cubicBezTo>
                <a:cubicBezTo>
                  <a:pt x="1974" y="283"/>
                  <a:pt x="2020" y="378"/>
                  <a:pt x="2136" y="405"/>
                </a:cubicBezTo>
                <a:cubicBezTo>
                  <a:pt x="2150" y="392"/>
                  <a:pt x="2168" y="399"/>
                  <a:pt x="2180" y="412"/>
                </a:cubicBezTo>
                <a:cubicBezTo>
                  <a:pt x="2166" y="456"/>
                  <a:pt x="2117" y="479"/>
                  <a:pt x="2069" y="498"/>
                </a:cubicBezTo>
                <a:cubicBezTo>
                  <a:pt x="2108" y="509"/>
                  <a:pt x="2166" y="558"/>
                  <a:pt x="2201" y="509"/>
                </a:cubicBezTo>
                <a:cubicBezTo>
                  <a:pt x="2212" y="509"/>
                  <a:pt x="2219" y="509"/>
                  <a:pt x="2224" y="514"/>
                </a:cubicBezTo>
                <a:cubicBezTo>
                  <a:pt x="2210" y="560"/>
                  <a:pt x="2187" y="606"/>
                  <a:pt x="2140" y="629"/>
                </a:cubicBezTo>
                <a:cubicBezTo>
                  <a:pt x="2166" y="638"/>
                  <a:pt x="2191" y="608"/>
                  <a:pt x="2212" y="625"/>
                </a:cubicBezTo>
                <a:cubicBezTo>
                  <a:pt x="2210" y="661"/>
                  <a:pt x="2191" y="671"/>
                  <a:pt x="2168" y="694"/>
                </a:cubicBezTo>
                <a:cubicBezTo>
                  <a:pt x="2189" y="701"/>
                  <a:pt x="2205" y="685"/>
                  <a:pt x="2214" y="675"/>
                </a:cubicBezTo>
                <a:cubicBezTo>
                  <a:pt x="2226" y="675"/>
                  <a:pt x="2233" y="680"/>
                  <a:pt x="2237" y="685"/>
                </a:cubicBezTo>
                <a:cubicBezTo>
                  <a:pt x="2224" y="726"/>
                  <a:pt x="2205" y="761"/>
                  <a:pt x="2164" y="774"/>
                </a:cubicBezTo>
                <a:cubicBezTo>
                  <a:pt x="2175" y="781"/>
                  <a:pt x="2189" y="770"/>
                  <a:pt x="2198" y="779"/>
                </a:cubicBezTo>
                <a:cubicBezTo>
                  <a:pt x="2198" y="784"/>
                  <a:pt x="2198" y="784"/>
                  <a:pt x="2201" y="786"/>
                </a:cubicBezTo>
                <a:cubicBezTo>
                  <a:pt x="2194" y="809"/>
                  <a:pt x="2154" y="844"/>
                  <a:pt x="2127" y="862"/>
                </a:cubicBezTo>
                <a:cubicBezTo>
                  <a:pt x="2078" y="897"/>
                  <a:pt x="2115" y="922"/>
                  <a:pt x="2152" y="941"/>
                </a:cubicBezTo>
                <a:cubicBezTo>
                  <a:pt x="2152" y="945"/>
                  <a:pt x="2152" y="952"/>
                  <a:pt x="2152" y="957"/>
                </a:cubicBezTo>
                <a:cubicBezTo>
                  <a:pt x="2110" y="984"/>
                  <a:pt x="2039" y="987"/>
                  <a:pt x="1986" y="975"/>
                </a:cubicBezTo>
                <a:cubicBezTo>
                  <a:pt x="1997" y="996"/>
                  <a:pt x="2011" y="1017"/>
                  <a:pt x="2023" y="1037"/>
                </a:cubicBezTo>
                <a:cubicBezTo>
                  <a:pt x="2018" y="1040"/>
                  <a:pt x="2018" y="1044"/>
                  <a:pt x="2016" y="1049"/>
                </a:cubicBezTo>
                <a:cubicBezTo>
                  <a:pt x="1988" y="1063"/>
                  <a:pt x="1965" y="1035"/>
                  <a:pt x="1940" y="1031"/>
                </a:cubicBezTo>
                <a:cubicBezTo>
                  <a:pt x="1900" y="1109"/>
                  <a:pt x="1849" y="1176"/>
                  <a:pt x="1776" y="1222"/>
                </a:cubicBezTo>
                <a:cubicBezTo>
                  <a:pt x="1813" y="1243"/>
                  <a:pt x="1859" y="1254"/>
                  <a:pt x="1856" y="1314"/>
                </a:cubicBezTo>
                <a:cubicBezTo>
                  <a:pt x="1896" y="1330"/>
                  <a:pt x="1956" y="1328"/>
                  <a:pt x="1979" y="1370"/>
                </a:cubicBezTo>
                <a:cubicBezTo>
                  <a:pt x="1988" y="1367"/>
                  <a:pt x="1993" y="1358"/>
                  <a:pt x="2000" y="1363"/>
                </a:cubicBezTo>
                <a:cubicBezTo>
                  <a:pt x="2055" y="1370"/>
                  <a:pt x="2094" y="1388"/>
                  <a:pt x="2131" y="1418"/>
                </a:cubicBezTo>
                <a:cubicBezTo>
                  <a:pt x="2170" y="1446"/>
                  <a:pt x="2201" y="1503"/>
                  <a:pt x="2231" y="1547"/>
                </a:cubicBezTo>
                <a:cubicBezTo>
                  <a:pt x="2254" y="1582"/>
                  <a:pt x="2279" y="1616"/>
                  <a:pt x="2311" y="1644"/>
                </a:cubicBezTo>
                <a:cubicBezTo>
                  <a:pt x="2341" y="1672"/>
                  <a:pt x="2367" y="1709"/>
                  <a:pt x="2406" y="1725"/>
                </a:cubicBezTo>
                <a:cubicBezTo>
                  <a:pt x="2422" y="1748"/>
                  <a:pt x="2443" y="1764"/>
                  <a:pt x="2471" y="1773"/>
                </a:cubicBezTo>
                <a:cubicBezTo>
                  <a:pt x="2501" y="1810"/>
                  <a:pt x="2549" y="1829"/>
                  <a:pt x="2570" y="1872"/>
                </a:cubicBezTo>
                <a:cubicBezTo>
                  <a:pt x="2575" y="1875"/>
                  <a:pt x="2586" y="1875"/>
                  <a:pt x="2589" y="1879"/>
                </a:cubicBezTo>
                <a:cubicBezTo>
                  <a:pt x="2598" y="1895"/>
                  <a:pt x="2600" y="1907"/>
                  <a:pt x="2609" y="1923"/>
                </a:cubicBezTo>
                <a:cubicBezTo>
                  <a:pt x="2609" y="1923"/>
                  <a:pt x="2619" y="1930"/>
                  <a:pt x="2619" y="1930"/>
                </a:cubicBezTo>
                <a:cubicBezTo>
                  <a:pt x="2623" y="1939"/>
                  <a:pt x="2619" y="1951"/>
                  <a:pt x="2623" y="1960"/>
                </a:cubicBezTo>
                <a:cubicBezTo>
                  <a:pt x="2642" y="1992"/>
                  <a:pt x="2676" y="2013"/>
                  <a:pt x="2690" y="2052"/>
                </a:cubicBezTo>
                <a:cubicBezTo>
                  <a:pt x="2695" y="2066"/>
                  <a:pt x="2702" y="2110"/>
                  <a:pt x="2699" y="2133"/>
                </a:cubicBezTo>
                <a:cubicBezTo>
                  <a:pt x="2695" y="2172"/>
                  <a:pt x="2665" y="2193"/>
                  <a:pt x="2651" y="2225"/>
                </a:cubicBezTo>
                <a:cubicBezTo>
                  <a:pt x="2637" y="2225"/>
                  <a:pt x="2639" y="2230"/>
                  <a:pt x="2630" y="2225"/>
                </a:cubicBezTo>
                <a:cubicBezTo>
                  <a:pt x="2632" y="2239"/>
                  <a:pt x="2630" y="2260"/>
                  <a:pt x="2616" y="2265"/>
                </a:cubicBezTo>
                <a:cubicBezTo>
                  <a:pt x="2667" y="2276"/>
                  <a:pt x="2732" y="2260"/>
                  <a:pt x="2773" y="2269"/>
                </a:cubicBezTo>
                <a:cubicBezTo>
                  <a:pt x="2780" y="2239"/>
                  <a:pt x="2794" y="2218"/>
                  <a:pt x="2806" y="2188"/>
                </a:cubicBezTo>
                <a:cubicBezTo>
                  <a:pt x="2819" y="2149"/>
                  <a:pt x="2822" y="2105"/>
                  <a:pt x="2833" y="2066"/>
                </a:cubicBezTo>
                <a:cubicBezTo>
                  <a:pt x="2843" y="2045"/>
                  <a:pt x="2859" y="2008"/>
                  <a:pt x="2866" y="1981"/>
                </a:cubicBezTo>
                <a:cubicBezTo>
                  <a:pt x="2870" y="1960"/>
                  <a:pt x="2870" y="1937"/>
                  <a:pt x="2875" y="1919"/>
                </a:cubicBezTo>
                <a:cubicBezTo>
                  <a:pt x="2893" y="1849"/>
                  <a:pt x="2933" y="1792"/>
                  <a:pt x="2937" y="1720"/>
                </a:cubicBezTo>
                <a:cubicBezTo>
                  <a:pt x="2960" y="1702"/>
                  <a:pt x="2990" y="1672"/>
                  <a:pt x="3002" y="1653"/>
                </a:cubicBezTo>
                <a:cubicBezTo>
                  <a:pt x="3007" y="1642"/>
                  <a:pt x="3025" y="1633"/>
                  <a:pt x="3027" y="1628"/>
                </a:cubicBezTo>
                <a:cubicBezTo>
                  <a:pt x="3030" y="1621"/>
                  <a:pt x="3027" y="1614"/>
                  <a:pt x="3030" y="1607"/>
                </a:cubicBezTo>
                <a:cubicBezTo>
                  <a:pt x="3034" y="1598"/>
                  <a:pt x="3046" y="1589"/>
                  <a:pt x="3050" y="1575"/>
                </a:cubicBezTo>
                <a:cubicBezTo>
                  <a:pt x="3076" y="1575"/>
                  <a:pt x="3094" y="1577"/>
                  <a:pt x="3113" y="1582"/>
                </a:cubicBezTo>
                <a:cubicBezTo>
                  <a:pt x="3145" y="1520"/>
                  <a:pt x="3201" y="1480"/>
                  <a:pt x="3247" y="1432"/>
                </a:cubicBezTo>
                <a:cubicBezTo>
                  <a:pt x="3254" y="1425"/>
                  <a:pt x="3261" y="1436"/>
                  <a:pt x="3270" y="1439"/>
                </a:cubicBezTo>
                <a:cubicBezTo>
                  <a:pt x="3277" y="1390"/>
                  <a:pt x="3256" y="1347"/>
                  <a:pt x="3295" y="1328"/>
                </a:cubicBezTo>
                <a:cubicBezTo>
                  <a:pt x="3316" y="1335"/>
                  <a:pt x="3311" y="1365"/>
                  <a:pt x="3330" y="1374"/>
                </a:cubicBezTo>
                <a:cubicBezTo>
                  <a:pt x="3365" y="1374"/>
                  <a:pt x="3381" y="1349"/>
                  <a:pt x="3399" y="1381"/>
                </a:cubicBezTo>
                <a:cubicBezTo>
                  <a:pt x="3415" y="1374"/>
                  <a:pt x="3415" y="1353"/>
                  <a:pt x="3438" y="1353"/>
                </a:cubicBezTo>
                <a:cubicBezTo>
                  <a:pt x="3480" y="1372"/>
                  <a:pt x="3462" y="1441"/>
                  <a:pt x="3482" y="1469"/>
                </a:cubicBezTo>
                <a:cubicBezTo>
                  <a:pt x="3482" y="1466"/>
                  <a:pt x="3482" y="1464"/>
                  <a:pt x="3480" y="1464"/>
                </a:cubicBezTo>
                <a:moveTo>
                  <a:pt x="715" y="765"/>
                </a:moveTo>
                <a:cubicBezTo>
                  <a:pt x="736" y="788"/>
                  <a:pt x="785" y="784"/>
                  <a:pt x="806" y="809"/>
                </a:cubicBezTo>
                <a:cubicBezTo>
                  <a:pt x="785" y="830"/>
                  <a:pt x="750" y="851"/>
                  <a:pt x="718" y="851"/>
                </a:cubicBezTo>
                <a:cubicBezTo>
                  <a:pt x="739" y="869"/>
                  <a:pt x="776" y="892"/>
                  <a:pt x="806" y="904"/>
                </a:cubicBezTo>
                <a:cubicBezTo>
                  <a:pt x="815" y="906"/>
                  <a:pt x="833" y="901"/>
                  <a:pt x="840" y="906"/>
                </a:cubicBezTo>
                <a:cubicBezTo>
                  <a:pt x="863" y="920"/>
                  <a:pt x="845" y="934"/>
                  <a:pt x="836" y="952"/>
                </a:cubicBezTo>
                <a:cubicBezTo>
                  <a:pt x="822" y="984"/>
                  <a:pt x="812" y="1017"/>
                  <a:pt x="785" y="1035"/>
                </a:cubicBezTo>
                <a:cubicBezTo>
                  <a:pt x="819" y="1054"/>
                  <a:pt x="866" y="1063"/>
                  <a:pt x="905" y="1047"/>
                </a:cubicBezTo>
                <a:cubicBezTo>
                  <a:pt x="856" y="1014"/>
                  <a:pt x="845" y="936"/>
                  <a:pt x="877" y="892"/>
                </a:cubicBezTo>
                <a:cubicBezTo>
                  <a:pt x="866" y="892"/>
                  <a:pt x="866" y="885"/>
                  <a:pt x="866" y="876"/>
                </a:cubicBezTo>
                <a:cubicBezTo>
                  <a:pt x="877" y="862"/>
                  <a:pt x="898" y="862"/>
                  <a:pt x="921" y="853"/>
                </a:cubicBezTo>
                <a:cubicBezTo>
                  <a:pt x="944" y="830"/>
                  <a:pt x="937" y="788"/>
                  <a:pt x="960" y="765"/>
                </a:cubicBezTo>
                <a:cubicBezTo>
                  <a:pt x="967" y="802"/>
                  <a:pt x="951" y="841"/>
                  <a:pt x="937" y="864"/>
                </a:cubicBezTo>
                <a:cubicBezTo>
                  <a:pt x="1000" y="853"/>
                  <a:pt x="1080" y="814"/>
                  <a:pt x="1057" y="747"/>
                </a:cubicBezTo>
                <a:cubicBezTo>
                  <a:pt x="1073" y="735"/>
                  <a:pt x="1069" y="703"/>
                  <a:pt x="1087" y="694"/>
                </a:cubicBezTo>
                <a:cubicBezTo>
                  <a:pt x="1090" y="710"/>
                  <a:pt x="1083" y="719"/>
                  <a:pt x="1085" y="735"/>
                </a:cubicBezTo>
                <a:cubicBezTo>
                  <a:pt x="1110" y="749"/>
                  <a:pt x="1076" y="795"/>
                  <a:pt x="1103" y="809"/>
                </a:cubicBezTo>
                <a:cubicBezTo>
                  <a:pt x="1108" y="788"/>
                  <a:pt x="1103" y="765"/>
                  <a:pt x="1110" y="735"/>
                </a:cubicBezTo>
                <a:cubicBezTo>
                  <a:pt x="1115" y="710"/>
                  <a:pt x="1129" y="638"/>
                  <a:pt x="1161" y="650"/>
                </a:cubicBezTo>
                <a:cubicBezTo>
                  <a:pt x="1154" y="689"/>
                  <a:pt x="1145" y="728"/>
                  <a:pt x="1161" y="758"/>
                </a:cubicBezTo>
                <a:cubicBezTo>
                  <a:pt x="1161" y="696"/>
                  <a:pt x="1180" y="661"/>
                  <a:pt x="1194" y="625"/>
                </a:cubicBezTo>
                <a:cubicBezTo>
                  <a:pt x="1200" y="622"/>
                  <a:pt x="1219" y="611"/>
                  <a:pt x="1221" y="625"/>
                </a:cubicBezTo>
                <a:cubicBezTo>
                  <a:pt x="1217" y="648"/>
                  <a:pt x="1203" y="701"/>
                  <a:pt x="1226" y="724"/>
                </a:cubicBezTo>
                <a:cubicBezTo>
                  <a:pt x="1221" y="675"/>
                  <a:pt x="1244" y="634"/>
                  <a:pt x="1263" y="606"/>
                </a:cubicBezTo>
                <a:cubicBezTo>
                  <a:pt x="1279" y="581"/>
                  <a:pt x="1281" y="542"/>
                  <a:pt x="1311" y="565"/>
                </a:cubicBezTo>
                <a:cubicBezTo>
                  <a:pt x="1295" y="599"/>
                  <a:pt x="1291" y="671"/>
                  <a:pt x="1318" y="698"/>
                </a:cubicBezTo>
                <a:cubicBezTo>
                  <a:pt x="1316" y="659"/>
                  <a:pt x="1321" y="629"/>
                  <a:pt x="1344" y="599"/>
                </a:cubicBezTo>
                <a:cubicBezTo>
                  <a:pt x="1351" y="574"/>
                  <a:pt x="1353" y="546"/>
                  <a:pt x="1378" y="542"/>
                </a:cubicBezTo>
                <a:cubicBezTo>
                  <a:pt x="1378" y="546"/>
                  <a:pt x="1385" y="542"/>
                  <a:pt x="1385" y="546"/>
                </a:cubicBezTo>
                <a:cubicBezTo>
                  <a:pt x="1378" y="583"/>
                  <a:pt x="1376" y="643"/>
                  <a:pt x="1404" y="671"/>
                </a:cubicBezTo>
                <a:cubicBezTo>
                  <a:pt x="1385" y="592"/>
                  <a:pt x="1424" y="502"/>
                  <a:pt x="1489" y="454"/>
                </a:cubicBezTo>
                <a:cubicBezTo>
                  <a:pt x="1491" y="459"/>
                  <a:pt x="1494" y="459"/>
                  <a:pt x="1498" y="456"/>
                </a:cubicBezTo>
                <a:cubicBezTo>
                  <a:pt x="1501" y="463"/>
                  <a:pt x="1501" y="472"/>
                  <a:pt x="1505" y="477"/>
                </a:cubicBezTo>
                <a:cubicBezTo>
                  <a:pt x="1461" y="521"/>
                  <a:pt x="1480" y="627"/>
                  <a:pt x="1535" y="643"/>
                </a:cubicBezTo>
                <a:cubicBezTo>
                  <a:pt x="1531" y="608"/>
                  <a:pt x="1524" y="558"/>
                  <a:pt x="1535" y="512"/>
                </a:cubicBezTo>
                <a:cubicBezTo>
                  <a:pt x="1542" y="493"/>
                  <a:pt x="1582" y="424"/>
                  <a:pt x="1595" y="419"/>
                </a:cubicBezTo>
                <a:cubicBezTo>
                  <a:pt x="1618" y="415"/>
                  <a:pt x="1655" y="461"/>
                  <a:pt x="1665" y="477"/>
                </a:cubicBezTo>
                <a:cubicBezTo>
                  <a:pt x="1683" y="509"/>
                  <a:pt x="1679" y="551"/>
                  <a:pt x="1692" y="588"/>
                </a:cubicBezTo>
                <a:cubicBezTo>
                  <a:pt x="1711" y="551"/>
                  <a:pt x="1759" y="518"/>
                  <a:pt x="1732" y="465"/>
                </a:cubicBezTo>
                <a:cubicBezTo>
                  <a:pt x="1734" y="465"/>
                  <a:pt x="1734" y="463"/>
                  <a:pt x="1734" y="461"/>
                </a:cubicBezTo>
                <a:cubicBezTo>
                  <a:pt x="1750" y="459"/>
                  <a:pt x="1748" y="459"/>
                  <a:pt x="1759" y="463"/>
                </a:cubicBezTo>
                <a:cubicBezTo>
                  <a:pt x="1776" y="523"/>
                  <a:pt x="1806" y="574"/>
                  <a:pt x="1789" y="643"/>
                </a:cubicBezTo>
                <a:cubicBezTo>
                  <a:pt x="1826" y="634"/>
                  <a:pt x="1838" y="602"/>
                  <a:pt x="1833" y="565"/>
                </a:cubicBezTo>
                <a:cubicBezTo>
                  <a:pt x="1838" y="560"/>
                  <a:pt x="1840" y="558"/>
                  <a:pt x="1847" y="555"/>
                </a:cubicBezTo>
                <a:cubicBezTo>
                  <a:pt x="1866" y="562"/>
                  <a:pt x="1861" y="572"/>
                  <a:pt x="1863" y="592"/>
                </a:cubicBezTo>
                <a:cubicBezTo>
                  <a:pt x="1866" y="602"/>
                  <a:pt x="1875" y="615"/>
                  <a:pt x="1875" y="625"/>
                </a:cubicBezTo>
                <a:cubicBezTo>
                  <a:pt x="1884" y="671"/>
                  <a:pt x="1886" y="717"/>
                  <a:pt x="1875" y="756"/>
                </a:cubicBezTo>
                <a:cubicBezTo>
                  <a:pt x="1914" y="740"/>
                  <a:pt x="1926" y="696"/>
                  <a:pt x="1953" y="671"/>
                </a:cubicBezTo>
                <a:cubicBezTo>
                  <a:pt x="1958" y="675"/>
                  <a:pt x="1953" y="689"/>
                  <a:pt x="1965" y="689"/>
                </a:cubicBezTo>
                <a:cubicBezTo>
                  <a:pt x="2069" y="685"/>
                  <a:pt x="2115" y="758"/>
                  <a:pt x="2104" y="844"/>
                </a:cubicBezTo>
                <a:cubicBezTo>
                  <a:pt x="2136" y="844"/>
                  <a:pt x="2145" y="821"/>
                  <a:pt x="2157" y="800"/>
                </a:cubicBezTo>
                <a:cubicBezTo>
                  <a:pt x="2140" y="791"/>
                  <a:pt x="2104" y="791"/>
                  <a:pt x="2117" y="758"/>
                </a:cubicBezTo>
                <a:cubicBezTo>
                  <a:pt x="2150" y="749"/>
                  <a:pt x="2189" y="756"/>
                  <a:pt x="2196" y="717"/>
                </a:cubicBezTo>
                <a:cubicBezTo>
                  <a:pt x="2154" y="708"/>
                  <a:pt x="2122" y="731"/>
                  <a:pt x="2101" y="708"/>
                </a:cubicBezTo>
                <a:cubicBezTo>
                  <a:pt x="2113" y="680"/>
                  <a:pt x="2161" y="687"/>
                  <a:pt x="2168" y="657"/>
                </a:cubicBezTo>
                <a:cubicBezTo>
                  <a:pt x="2136" y="648"/>
                  <a:pt x="2090" y="659"/>
                  <a:pt x="2071" y="636"/>
                </a:cubicBezTo>
                <a:cubicBezTo>
                  <a:pt x="2076" y="629"/>
                  <a:pt x="2078" y="620"/>
                  <a:pt x="2085" y="618"/>
                </a:cubicBezTo>
                <a:cubicBezTo>
                  <a:pt x="2134" y="622"/>
                  <a:pt x="2166" y="590"/>
                  <a:pt x="2180" y="553"/>
                </a:cubicBezTo>
                <a:cubicBezTo>
                  <a:pt x="2168" y="551"/>
                  <a:pt x="2161" y="558"/>
                  <a:pt x="2150" y="555"/>
                </a:cubicBezTo>
                <a:cubicBezTo>
                  <a:pt x="2104" y="525"/>
                  <a:pt x="2030" y="521"/>
                  <a:pt x="2002" y="475"/>
                </a:cubicBezTo>
                <a:cubicBezTo>
                  <a:pt x="2037" y="454"/>
                  <a:pt x="2113" y="479"/>
                  <a:pt x="2120" y="429"/>
                </a:cubicBezTo>
                <a:cubicBezTo>
                  <a:pt x="2101" y="422"/>
                  <a:pt x="2092" y="431"/>
                  <a:pt x="2069" y="424"/>
                </a:cubicBezTo>
                <a:cubicBezTo>
                  <a:pt x="2062" y="415"/>
                  <a:pt x="2053" y="408"/>
                  <a:pt x="2048" y="396"/>
                </a:cubicBezTo>
                <a:cubicBezTo>
                  <a:pt x="1993" y="373"/>
                  <a:pt x="1958" y="322"/>
                  <a:pt x="1933" y="267"/>
                </a:cubicBezTo>
                <a:cubicBezTo>
                  <a:pt x="1921" y="242"/>
                  <a:pt x="1916" y="209"/>
                  <a:pt x="1905" y="184"/>
                </a:cubicBezTo>
                <a:cubicBezTo>
                  <a:pt x="1879" y="138"/>
                  <a:pt x="1838" y="106"/>
                  <a:pt x="1806" y="69"/>
                </a:cubicBezTo>
                <a:cubicBezTo>
                  <a:pt x="1757" y="50"/>
                  <a:pt x="1672" y="20"/>
                  <a:pt x="1628" y="71"/>
                </a:cubicBezTo>
                <a:cubicBezTo>
                  <a:pt x="1646" y="83"/>
                  <a:pt x="1637" y="103"/>
                  <a:pt x="1639" y="117"/>
                </a:cubicBezTo>
                <a:cubicBezTo>
                  <a:pt x="1676" y="103"/>
                  <a:pt x="1743" y="87"/>
                  <a:pt x="1771" y="113"/>
                </a:cubicBezTo>
                <a:cubicBezTo>
                  <a:pt x="1757" y="133"/>
                  <a:pt x="1732" y="133"/>
                  <a:pt x="1715" y="149"/>
                </a:cubicBezTo>
                <a:cubicBezTo>
                  <a:pt x="1702" y="161"/>
                  <a:pt x="1699" y="186"/>
                  <a:pt x="1676" y="186"/>
                </a:cubicBezTo>
                <a:cubicBezTo>
                  <a:pt x="1676" y="184"/>
                  <a:pt x="1674" y="182"/>
                  <a:pt x="1672" y="182"/>
                </a:cubicBezTo>
                <a:cubicBezTo>
                  <a:pt x="1683" y="156"/>
                  <a:pt x="1704" y="138"/>
                  <a:pt x="1722" y="122"/>
                </a:cubicBezTo>
                <a:cubicBezTo>
                  <a:pt x="1679" y="108"/>
                  <a:pt x="1660" y="140"/>
                  <a:pt x="1635" y="156"/>
                </a:cubicBezTo>
                <a:cubicBezTo>
                  <a:pt x="1623" y="149"/>
                  <a:pt x="1625" y="131"/>
                  <a:pt x="1614" y="124"/>
                </a:cubicBezTo>
                <a:cubicBezTo>
                  <a:pt x="1588" y="170"/>
                  <a:pt x="1561" y="110"/>
                  <a:pt x="1517" y="99"/>
                </a:cubicBezTo>
                <a:cubicBezTo>
                  <a:pt x="1498" y="94"/>
                  <a:pt x="1491" y="96"/>
                  <a:pt x="1482" y="89"/>
                </a:cubicBezTo>
                <a:cubicBezTo>
                  <a:pt x="1498" y="117"/>
                  <a:pt x="1528" y="131"/>
                  <a:pt x="1528" y="175"/>
                </a:cubicBezTo>
                <a:cubicBezTo>
                  <a:pt x="1503" y="205"/>
                  <a:pt x="1471" y="168"/>
                  <a:pt x="1441" y="161"/>
                </a:cubicBezTo>
                <a:cubicBezTo>
                  <a:pt x="1429" y="168"/>
                  <a:pt x="1413" y="168"/>
                  <a:pt x="1406" y="159"/>
                </a:cubicBezTo>
                <a:cubicBezTo>
                  <a:pt x="1413" y="108"/>
                  <a:pt x="1487" y="166"/>
                  <a:pt x="1508" y="161"/>
                </a:cubicBezTo>
                <a:cubicBezTo>
                  <a:pt x="1494" y="138"/>
                  <a:pt x="1480" y="113"/>
                  <a:pt x="1459" y="99"/>
                </a:cubicBezTo>
                <a:cubicBezTo>
                  <a:pt x="1408" y="99"/>
                  <a:pt x="1427" y="62"/>
                  <a:pt x="1461" y="62"/>
                </a:cubicBezTo>
                <a:cubicBezTo>
                  <a:pt x="1503" y="59"/>
                  <a:pt x="1565" y="106"/>
                  <a:pt x="1591" y="113"/>
                </a:cubicBezTo>
                <a:cubicBezTo>
                  <a:pt x="1593" y="101"/>
                  <a:pt x="1605" y="99"/>
                  <a:pt x="1607" y="87"/>
                </a:cubicBezTo>
                <a:cubicBezTo>
                  <a:pt x="1588" y="87"/>
                  <a:pt x="1588" y="89"/>
                  <a:pt x="1572" y="89"/>
                </a:cubicBezTo>
                <a:cubicBezTo>
                  <a:pt x="1556" y="69"/>
                  <a:pt x="1524" y="53"/>
                  <a:pt x="1496" y="43"/>
                </a:cubicBezTo>
                <a:cubicBezTo>
                  <a:pt x="1455" y="29"/>
                  <a:pt x="1418" y="32"/>
                  <a:pt x="1383" y="32"/>
                </a:cubicBezTo>
                <a:cubicBezTo>
                  <a:pt x="1323" y="32"/>
                  <a:pt x="1256" y="29"/>
                  <a:pt x="1207" y="50"/>
                </a:cubicBezTo>
                <a:cubicBezTo>
                  <a:pt x="1161" y="66"/>
                  <a:pt x="1138" y="99"/>
                  <a:pt x="1108" y="129"/>
                </a:cubicBezTo>
                <a:cubicBezTo>
                  <a:pt x="1101" y="136"/>
                  <a:pt x="1092" y="138"/>
                  <a:pt x="1085" y="145"/>
                </a:cubicBezTo>
                <a:cubicBezTo>
                  <a:pt x="1062" y="166"/>
                  <a:pt x="1041" y="205"/>
                  <a:pt x="1020" y="239"/>
                </a:cubicBezTo>
                <a:cubicBezTo>
                  <a:pt x="993" y="286"/>
                  <a:pt x="967" y="334"/>
                  <a:pt x="939" y="371"/>
                </a:cubicBezTo>
                <a:cubicBezTo>
                  <a:pt x="903" y="422"/>
                  <a:pt x="877" y="472"/>
                  <a:pt x="831" y="512"/>
                </a:cubicBezTo>
                <a:cubicBezTo>
                  <a:pt x="801" y="532"/>
                  <a:pt x="764" y="544"/>
                  <a:pt x="713" y="544"/>
                </a:cubicBezTo>
                <a:cubicBezTo>
                  <a:pt x="727" y="567"/>
                  <a:pt x="773" y="599"/>
                  <a:pt x="810" y="599"/>
                </a:cubicBezTo>
                <a:cubicBezTo>
                  <a:pt x="815" y="604"/>
                  <a:pt x="822" y="611"/>
                  <a:pt x="819" y="625"/>
                </a:cubicBezTo>
                <a:cubicBezTo>
                  <a:pt x="776" y="643"/>
                  <a:pt x="741" y="634"/>
                  <a:pt x="699" y="638"/>
                </a:cubicBezTo>
                <a:cubicBezTo>
                  <a:pt x="722" y="671"/>
                  <a:pt x="752" y="698"/>
                  <a:pt x="787" y="719"/>
                </a:cubicBezTo>
                <a:cubicBezTo>
                  <a:pt x="803" y="717"/>
                  <a:pt x="815" y="719"/>
                  <a:pt x="822" y="731"/>
                </a:cubicBezTo>
                <a:cubicBezTo>
                  <a:pt x="810" y="763"/>
                  <a:pt x="736" y="758"/>
                  <a:pt x="715" y="765"/>
                </a:cubicBezTo>
                <a:moveTo>
                  <a:pt x="1665" y="615"/>
                </a:moveTo>
                <a:cubicBezTo>
                  <a:pt x="1669" y="576"/>
                  <a:pt x="1662" y="505"/>
                  <a:pt x="1637" y="475"/>
                </a:cubicBezTo>
                <a:cubicBezTo>
                  <a:pt x="1632" y="470"/>
                  <a:pt x="1612" y="454"/>
                  <a:pt x="1605" y="454"/>
                </a:cubicBezTo>
                <a:cubicBezTo>
                  <a:pt x="1598" y="454"/>
                  <a:pt x="1568" y="486"/>
                  <a:pt x="1565" y="495"/>
                </a:cubicBezTo>
                <a:cubicBezTo>
                  <a:pt x="1554" y="542"/>
                  <a:pt x="1528" y="634"/>
                  <a:pt x="1579" y="666"/>
                </a:cubicBezTo>
                <a:cubicBezTo>
                  <a:pt x="1577" y="678"/>
                  <a:pt x="1570" y="687"/>
                  <a:pt x="1558" y="687"/>
                </a:cubicBezTo>
                <a:cubicBezTo>
                  <a:pt x="1519" y="657"/>
                  <a:pt x="1473" y="636"/>
                  <a:pt x="1461" y="583"/>
                </a:cubicBezTo>
                <a:cubicBezTo>
                  <a:pt x="1457" y="567"/>
                  <a:pt x="1466" y="542"/>
                  <a:pt x="1455" y="521"/>
                </a:cubicBezTo>
                <a:cubicBezTo>
                  <a:pt x="1418" y="562"/>
                  <a:pt x="1408" y="652"/>
                  <a:pt x="1438" y="705"/>
                </a:cubicBezTo>
                <a:cubicBezTo>
                  <a:pt x="1408" y="745"/>
                  <a:pt x="1360" y="648"/>
                  <a:pt x="1360" y="599"/>
                </a:cubicBezTo>
                <a:cubicBezTo>
                  <a:pt x="1332" y="634"/>
                  <a:pt x="1330" y="696"/>
                  <a:pt x="1346" y="735"/>
                </a:cubicBezTo>
                <a:cubicBezTo>
                  <a:pt x="1344" y="745"/>
                  <a:pt x="1334" y="745"/>
                  <a:pt x="1330" y="747"/>
                </a:cubicBezTo>
                <a:cubicBezTo>
                  <a:pt x="1288" y="719"/>
                  <a:pt x="1279" y="671"/>
                  <a:pt x="1277" y="611"/>
                </a:cubicBezTo>
                <a:cubicBezTo>
                  <a:pt x="1249" y="652"/>
                  <a:pt x="1237" y="705"/>
                  <a:pt x="1249" y="765"/>
                </a:cubicBezTo>
                <a:cubicBezTo>
                  <a:pt x="1242" y="768"/>
                  <a:pt x="1240" y="770"/>
                  <a:pt x="1233" y="774"/>
                </a:cubicBezTo>
                <a:cubicBezTo>
                  <a:pt x="1207" y="756"/>
                  <a:pt x="1200" y="712"/>
                  <a:pt x="1191" y="682"/>
                </a:cubicBezTo>
                <a:cubicBezTo>
                  <a:pt x="1182" y="721"/>
                  <a:pt x="1175" y="765"/>
                  <a:pt x="1184" y="804"/>
                </a:cubicBezTo>
                <a:cubicBezTo>
                  <a:pt x="1180" y="809"/>
                  <a:pt x="1173" y="814"/>
                  <a:pt x="1164" y="814"/>
                </a:cubicBezTo>
                <a:cubicBezTo>
                  <a:pt x="1140" y="793"/>
                  <a:pt x="1140" y="754"/>
                  <a:pt x="1133" y="721"/>
                </a:cubicBezTo>
                <a:cubicBezTo>
                  <a:pt x="1122" y="761"/>
                  <a:pt x="1117" y="802"/>
                  <a:pt x="1131" y="837"/>
                </a:cubicBezTo>
                <a:cubicBezTo>
                  <a:pt x="1110" y="867"/>
                  <a:pt x="1087" y="825"/>
                  <a:pt x="1080" y="809"/>
                </a:cubicBezTo>
                <a:cubicBezTo>
                  <a:pt x="1062" y="823"/>
                  <a:pt x="1050" y="848"/>
                  <a:pt x="1027" y="860"/>
                </a:cubicBezTo>
                <a:cubicBezTo>
                  <a:pt x="986" y="874"/>
                  <a:pt x="939" y="892"/>
                  <a:pt x="900" y="899"/>
                </a:cubicBezTo>
                <a:cubicBezTo>
                  <a:pt x="893" y="924"/>
                  <a:pt x="879" y="938"/>
                  <a:pt x="882" y="966"/>
                </a:cubicBezTo>
                <a:cubicBezTo>
                  <a:pt x="889" y="1026"/>
                  <a:pt x="986" y="1084"/>
                  <a:pt x="1032" y="1051"/>
                </a:cubicBezTo>
                <a:cubicBezTo>
                  <a:pt x="1043" y="1044"/>
                  <a:pt x="1043" y="1017"/>
                  <a:pt x="1069" y="1026"/>
                </a:cubicBezTo>
                <a:cubicBezTo>
                  <a:pt x="1060" y="1044"/>
                  <a:pt x="1076" y="1044"/>
                  <a:pt x="1069" y="1070"/>
                </a:cubicBezTo>
                <a:cubicBezTo>
                  <a:pt x="1090" y="1088"/>
                  <a:pt x="1101" y="1116"/>
                  <a:pt x="1115" y="1139"/>
                </a:cubicBezTo>
                <a:cubicBezTo>
                  <a:pt x="1164" y="1171"/>
                  <a:pt x="1198" y="1215"/>
                  <a:pt x="1267" y="1224"/>
                </a:cubicBezTo>
                <a:cubicBezTo>
                  <a:pt x="1332" y="1266"/>
                  <a:pt x="1424" y="1298"/>
                  <a:pt x="1501" y="1296"/>
                </a:cubicBezTo>
                <a:cubicBezTo>
                  <a:pt x="1524" y="1275"/>
                  <a:pt x="1565" y="1287"/>
                  <a:pt x="1588" y="1277"/>
                </a:cubicBezTo>
                <a:cubicBezTo>
                  <a:pt x="1607" y="1268"/>
                  <a:pt x="1621" y="1247"/>
                  <a:pt x="1646" y="1259"/>
                </a:cubicBezTo>
                <a:cubicBezTo>
                  <a:pt x="1681" y="1236"/>
                  <a:pt x="1732" y="1227"/>
                  <a:pt x="1759" y="1197"/>
                </a:cubicBezTo>
                <a:cubicBezTo>
                  <a:pt x="1840" y="1164"/>
                  <a:pt x="1873" y="1086"/>
                  <a:pt x="1914" y="1024"/>
                </a:cubicBezTo>
                <a:cubicBezTo>
                  <a:pt x="1910" y="1019"/>
                  <a:pt x="1898" y="1021"/>
                  <a:pt x="1898" y="1012"/>
                </a:cubicBezTo>
                <a:cubicBezTo>
                  <a:pt x="1905" y="1010"/>
                  <a:pt x="1910" y="1005"/>
                  <a:pt x="1919" y="1007"/>
                </a:cubicBezTo>
                <a:cubicBezTo>
                  <a:pt x="1935" y="984"/>
                  <a:pt x="1914" y="904"/>
                  <a:pt x="1942" y="894"/>
                </a:cubicBezTo>
                <a:cubicBezTo>
                  <a:pt x="1960" y="888"/>
                  <a:pt x="1990" y="911"/>
                  <a:pt x="2009" y="908"/>
                </a:cubicBezTo>
                <a:cubicBezTo>
                  <a:pt x="2048" y="904"/>
                  <a:pt x="2076" y="855"/>
                  <a:pt x="2078" y="814"/>
                </a:cubicBezTo>
                <a:cubicBezTo>
                  <a:pt x="2078" y="756"/>
                  <a:pt x="2037" y="715"/>
                  <a:pt x="1976" y="712"/>
                </a:cubicBezTo>
                <a:cubicBezTo>
                  <a:pt x="1970" y="721"/>
                  <a:pt x="1951" y="733"/>
                  <a:pt x="1942" y="721"/>
                </a:cubicBezTo>
                <a:cubicBezTo>
                  <a:pt x="1910" y="749"/>
                  <a:pt x="1893" y="793"/>
                  <a:pt x="1838" y="800"/>
                </a:cubicBezTo>
                <a:cubicBezTo>
                  <a:pt x="1829" y="786"/>
                  <a:pt x="1836" y="770"/>
                  <a:pt x="1849" y="765"/>
                </a:cubicBezTo>
                <a:cubicBezTo>
                  <a:pt x="1870" y="712"/>
                  <a:pt x="1856" y="661"/>
                  <a:pt x="1847" y="618"/>
                </a:cubicBezTo>
                <a:cubicBezTo>
                  <a:pt x="1833" y="652"/>
                  <a:pt x="1799" y="664"/>
                  <a:pt x="1766" y="682"/>
                </a:cubicBezTo>
                <a:cubicBezTo>
                  <a:pt x="1762" y="675"/>
                  <a:pt x="1752" y="675"/>
                  <a:pt x="1755" y="661"/>
                </a:cubicBezTo>
                <a:cubicBezTo>
                  <a:pt x="1782" y="620"/>
                  <a:pt x="1776" y="576"/>
                  <a:pt x="1759" y="530"/>
                </a:cubicBezTo>
                <a:cubicBezTo>
                  <a:pt x="1729" y="558"/>
                  <a:pt x="1713" y="602"/>
                  <a:pt x="1681" y="627"/>
                </a:cubicBezTo>
                <a:cubicBezTo>
                  <a:pt x="1674" y="625"/>
                  <a:pt x="1667" y="622"/>
                  <a:pt x="1665" y="615"/>
                </a:cubicBezTo>
                <a:moveTo>
                  <a:pt x="2073" y="906"/>
                </a:moveTo>
                <a:cubicBezTo>
                  <a:pt x="2041" y="927"/>
                  <a:pt x="2011" y="938"/>
                  <a:pt x="1963" y="929"/>
                </a:cubicBezTo>
                <a:cubicBezTo>
                  <a:pt x="1963" y="924"/>
                  <a:pt x="1960" y="922"/>
                  <a:pt x="1956" y="920"/>
                </a:cubicBezTo>
                <a:cubicBezTo>
                  <a:pt x="1958" y="929"/>
                  <a:pt x="1960" y="931"/>
                  <a:pt x="1956" y="941"/>
                </a:cubicBezTo>
                <a:cubicBezTo>
                  <a:pt x="2013" y="957"/>
                  <a:pt x="2076" y="975"/>
                  <a:pt x="2113" y="943"/>
                </a:cubicBezTo>
                <a:cubicBezTo>
                  <a:pt x="2097" y="931"/>
                  <a:pt x="2083" y="922"/>
                  <a:pt x="2073" y="906"/>
                </a:cubicBezTo>
                <a:moveTo>
                  <a:pt x="1944" y="1010"/>
                </a:moveTo>
                <a:cubicBezTo>
                  <a:pt x="1953" y="1012"/>
                  <a:pt x="1960" y="1017"/>
                  <a:pt x="1970" y="1019"/>
                </a:cubicBezTo>
                <a:cubicBezTo>
                  <a:pt x="1976" y="1001"/>
                  <a:pt x="1960" y="982"/>
                  <a:pt x="1953" y="968"/>
                </a:cubicBezTo>
                <a:cubicBezTo>
                  <a:pt x="1946" y="980"/>
                  <a:pt x="1949" y="998"/>
                  <a:pt x="1944" y="1010"/>
                </a:cubicBezTo>
                <a:moveTo>
                  <a:pt x="1043" y="1070"/>
                </a:moveTo>
                <a:cubicBezTo>
                  <a:pt x="1034" y="1079"/>
                  <a:pt x="1023" y="1081"/>
                  <a:pt x="1011" y="1081"/>
                </a:cubicBezTo>
                <a:cubicBezTo>
                  <a:pt x="1004" y="1093"/>
                  <a:pt x="997" y="1109"/>
                  <a:pt x="986" y="1118"/>
                </a:cubicBezTo>
                <a:cubicBezTo>
                  <a:pt x="1011" y="1127"/>
                  <a:pt x="1046" y="1116"/>
                  <a:pt x="1069" y="1107"/>
                </a:cubicBezTo>
                <a:cubicBezTo>
                  <a:pt x="1055" y="1100"/>
                  <a:pt x="1057" y="1077"/>
                  <a:pt x="1043" y="1070"/>
                </a:cubicBezTo>
                <a:moveTo>
                  <a:pt x="1732" y="1245"/>
                </a:moveTo>
                <a:cubicBezTo>
                  <a:pt x="1718" y="1261"/>
                  <a:pt x="1715" y="1291"/>
                  <a:pt x="1699" y="1307"/>
                </a:cubicBezTo>
                <a:cubicBezTo>
                  <a:pt x="1732" y="1333"/>
                  <a:pt x="1748" y="1397"/>
                  <a:pt x="1801" y="1381"/>
                </a:cubicBezTo>
                <a:cubicBezTo>
                  <a:pt x="1815" y="1340"/>
                  <a:pt x="1787" y="1312"/>
                  <a:pt x="1771" y="1284"/>
                </a:cubicBezTo>
                <a:cubicBezTo>
                  <a:pt x="1794" y="1287"/>
                  <a:pt x="1799" y="1307"/>
                  <a:pt x="1815" y="1314"/>
                </a:cubicBezTo>
                <a:cubicBezTo>
                  <a:pt x="1843" y="1270"/>
                  <a:pt x="1778" y="1252"/>
                  <a:pt x="1732" y="1245"/>
                </a:cubicBezTo>
                <a:moveTo>
                  <a:pt x="1494" y="1330"/>
                </a:moveTo>
                <a:cubicBezTo>
                  <a:pt x="1545" y="1363"/>
                  <a:pt x="1607" y="1337"/>
                  <a:pt x="1646" y="1328"/>
                </a:cubicBezTo>
                <a:cubicBezTo>
                  <a:pt x="1658" y="1314"/>
                  <a:pt x="1685" y="1300"/>
                  <a:pt x="1683" y="1277"/>
                </a:cubicBezTo>
                <a:cubicBezTo>
                  <a:pt x="1618" y="1307"/>
                  <a:pt x="1558" y="1314"/>
                  <a:pt x="1494" y="1330"/>
                </a:cubicBezTo>
                <a:moveTo>
                  <a:pt x="1295" y="1291"/>
                </a:moveTo>
                <a:cubicBezTo>
                  <a:pt x="1284" y="1303"/>
                  <a:pt x="1277" y="1321"/>
                  <a:pt x="1267" y="1335"/>
                </a:cubicBezTo>
                <a:cubicBezTo>
                  <a:pt x="1270" y="1349"/>
                  <a:pt x="1279" y="1344"/>
                  <a:pt x="1279" y="1351"/>
                </a:cubicBezTo>
                <a:cubicBezTo>
                  <a:pt x="1297" y="1337"/>
                  <a:pt x="1311" y="1305"/>
                  <a:pt x="1314" y="1284"/>
                </a:cubicBezTo>
                <a:cubicBezTo>
                  <a:pt x="1309" y="1291"/>
                  <a:pt x="1302" y="1296"/>
                  <a:pt x="1295" y="1291"/>
                </a:cubicBezTo>
                <a:moveTo>
                  <a:pt x="1330" y="1307"/>
                </a:moveTo>
                <a:cubicBezTo>
                  <a:pt x="1316" y="1335"/>
                  <a:pt x="1297" y="1356"/>
                  <a:pt x="1291" y="1388"/>
                </a:cubicBezTo>
                <a:cubicBezTo>
                  <a:pt x="1311" y="1411"/>
                  <a:pt x="1351" y="1413"/>
                  <a:pt x="1358" y="1448"/>
                </a:cubicBezTo>
                <a:cubicBezTo>
                  <a:pt x="1385" y="1471"/>
                  <a:pt x="1404" y="1436"/>
                  <a:pt x="1431" y="1443"/>
                </a:cubicBezTo>
                <a:cubicBezTo>
                  <a:pt x="1461" y="1450"/>
                  <a:pt x="1466" y="1503"/>
                  <a:pt x="1501" y="1513"/>
                </a:cubicBezTo>
                <a:cubicBezTo>
                  <a:pt x="1538" y="1522"/>
                  <a:pt x="1565" y="1490"/>
                  <a:pt x="1593" y="1513"/>
                </a:cubicBezTo>
                <a:cubicBezTo>
                  <a:pt x="1602" y="1492"/>
                  <a:pt x="1575" y="1450"/>
                  <a:pt x="1600" y="1434"/>
                </a:cubicBezTo>
                <a:cubicBezTo>
                  <a:pt x="1600" y="1466"/>
                  <a:pt x="1609" y="1490"/>
                  <a:pt x="1616" y="1515"/>
                </a:cubicBezTo>
                <a:cubicBezTo>
                  <a:pt x="1639" y="1513"/>
                  <a:pt x="1674" y="1487"/>
                  <a:pt x="1676" y="1469"/>
                </a:cubicBezTo>
                <a:cubicBezTo>
                  <a:pt x="1683" y="1446"/>
                  <a:pt x="1651" y="1416"/>
                  <a:pt x="1674" y="1397"/>
                </a:cubicBezTo>
                <a:cubicBezTo>
                  <a:pt x="1676" y="1423"/>
                  <a:pt x="1690" y="1439"/>
                  <a:pt x="1699" y="1457"/>
                </a:cubicBezTo>
                <a:cubicBezTo>
                  <a:pt x="1748" y="1460"/>
                  <a:pt x="1757" y="1427"/>
                  <a:pt x="1764" y="1393"/>
                </a:cubicBezTo>
                <a:cubicBezTo>
                  <a:pt x="1727" y="1381"/>
                  <a:pt x="1715" y="1330"/>
                  <a:pt x="1681" y="1335"/>
                </a:cubicBezTo>
                <a:cubicBezTo>
                  <a:pt x="1672" y="1335"/>
                  <a:pt x="1665" y="1347"/>
                  <a:pt x="1653" y="1351"/>
                </a:cubicBezTo>
                <a:cubicBezTo>
                  <a:pt x="1602" y="1376"/>
                  <a:pt x="1549" y="1383"/>
                  <a:pt x="1501" y="1363"/>
                </a:cubicBezTo>
                <a:cubicBezTo>
                  <a:pt x="1491" y="1383"/>
                  <a:pt x="1501" y="1423"/>
                  <a:pt x="1471" y="1423"/>
                </a:cubicBezTo>
                <a:cubicBezTo>
                  <a:pt x="1475" y="1400"/>
                  <a:pt x="1480" y="1379"/>
                  <a:pt x="1478" y="1349"/>
                </a:cubicBezTo>
                <a:cubicBezTo>
                  <a:pt x="1452" y="1344"/>
                  <a:pt x="1455" y="1319"/>
                  <a:pt x="1429" y="1319"/>
                </a:cubicBezTo>
                <a:cubicBezTo>
                  <a:pt x="1392" y="1319"/>
                  <a:pt x="1369" y="1381"/>
                  <a:pt x="1348" y="1397"/>
                </a:cubicBezTo>
                <a:cubicBezTo>
                  <a:pt x="1334" y="1360"/>
                  <a:pt x="1383" y="1340"/>
                  <a:pt x="1394" y="1307"/>
                </a:cubicBezTo>
                <a:cubicBezTo>
                  <a:pt x="1364" y="1303"/>
                  <a:pt x="1351" y="1298"/>
                  <a:pt x="1330" y="1307"/>
                </a:cubicBezTo>
                <a:moveTo>
                  <a:pt x="2000" y="1533"/>
                </a:moveTo>
                <a:cubicBezTo>
                  <a:pt x="1990" y="1510"/>
                  <a:pt x="1986" y="1483"/>
                  <a:pt x="1979" y="1466"/>
                </a:cubicBezTo>
                <a:cubicBezTo>
                  <a:pt x="1970" y="1439"/>
                  <a:pt x="1965" y="1400"/>
                  <a:pt x="1956" y="1383"/>
                </a:cubicBezTo>
                <a:cubicBezTo>
                  <a:pt x="1937" y="1351"/>
                  <a:pt x="1882" y="1344"/>
                  <a:pt x="1845" y="1340"/>
                </a:cubicBezTo>
                <a:cubicBezTo>
                  <a:pt x="1838" y="1342"/>
                  <a:pt x="1838" y="1349"/>
                  <a:pt x="1833" y="1351"/>
                </a:cubicBezTo>
                <a:cubicBezTo>
                  <a:pt x="1833" y="1358"/>
                  <a:pt x="1833" y="1370"/>
                  <a:pt x="1833" y="1381"/>
                </a:cubicBezTo>
                <a:cubicBezTo>
                  <a:pt x="1822" y="1400"/>
                  <a:pt x="1801" y="1406"/>
                  <a:pt x="1782" y="1411"/>
                </a:cubicBezTo>
                <a:cubicBezTo>
                  <a:pt x="1782" y="1462"/>
                  <a:pt x="1734" y="1480"/>
                  <a:pt x="1695" y="1483"/>
                </a:cubicBezTo>
                <a:cubicBezTo>
                  <a:pt x="1667" y="1533"/>
                  <a:pt x="1616" y="1552"/>
                  <a:pt x="1558" y="1526"/>
                </a:cubicBezTo>
                <a:cubicBezTo>
                  <a:pt x="1542" y="1540"/>
                  <a:pt x="1517" y="1531"/>
                  <a:pt x="1496" y="1536"/>
                </a:cubicBezTo>
                <a:cubicBezTo>
                  <a:pt x="1466" y="1520"/>
                  <a:pt x="1455" y="1485"/>
                  <a:pt x="1427" y="1469"/>
                </a:cubicBezTo>
                <a:cubicBezTo>
                  <a:pt x="1404" y="1483"/>
                  <a:pt x="1378" y="1478"/>
                  <a:pt x="1348" y="1471"/>
                </a:cubicBezTo>
                <a:cubicBezTo>
                  <a:pt x="1334" y="1436"/>
                  <a:pt x="1295" y="1425"/>
                  <a:pt x="1267" y="1400"/>
                </a:cubicBezTo>
                <a:cubicBezTo>
                  <a:pt x="1272" y="1383"/>
                  <a:pt x="1261" y="1381"/>
                  <a:pt x="1254" y="1374"/>
                </a:cubicBezTo>
                <a:cubicBezTo>
                  <a:pt x="1210" y="1388"/>
                  <a:pt x="1150" y="1411"/>
                  <a:pt x="1099" y="1430"/>
                </a:cubicBezTo>
                <a:cubicBezTo>
                  <a:pt x="1078" y="1510"/>
                  <a:pt x="1092" y="1577"/>
                  <a:pt x="1069" y="1633"/>
                </a:cubicBezTo>
                <a:cubicBezTo>
                  <a:pt x="1101" y="1646"/>
                  <a:pt x="1106" y="1695"/>
                  <a:pt x="1131" y="1722"/>
                </a:cubicBezTo>
                <a:cubicBezTo>
                  <a:pt x="1161" y="1699"/>
                  <a:pt x="1177" y="1660"/>
                  <a:pt x="1217" y="1644"/>
                </a:cubicBezTo>
                <a:cubicBezTo>
                  <a:pt x="1240" y="1665"/>
                  <a:pt x="1247" y="1704"/>
                  <a:pt x="1265" y="1736"/>
                </a:cubicBezTo>
                <a:cubicBezTo>
                  <a:pt x="1295" y="1720"/>
                  <a:pt x="1314" y="1690"/>
                  <a:pt x="1337" y="1667"/>
                </a:cubicBezTo>
                <a:cubicBezTo>
                  <a:pt x="1344" y="1603"/>
                  <a:pt x="1388" y="1651"/>
                  <a:pt x="1406" y="1679"/>
                </a:cubicBezTo>
                <a:cubicBezTo>
                  <a:pt x="1424" y="1706"/>
                  <a:pt x="1434" y="1743"/>
                  <a:pt x="1450" y="1755"/>
                </a:cubicBezTo>
                <a:cubicBezTo>
                  <a:pt x="1480" y="1727"/>
                  <a:pt x="1521" y="1711"/>
                  <a:pt x="1524" y="1658"/>
                </a:cubicBezTo>
                <a:cubicBezTo>
                  <a:pt x="1528" y="1658"/>
                  <a:pt x="1533" y="1651"/>
                  <a:pt x="1540" y="1651"/>
                </a:cubicBezTo>
                <a:cubicBezTo>
                  <a:pt x="1556" y="1649"/>
                  <a:pt x="1558" y="1667"/>
                  <a:pt x="1565" y="1676"/>
                </a:cubicBezTo>
                <a:cubicBezTo>
                  <a:pt x="1572" y="1686"/>
                  <a:pt x="1591" y="1692"/>
                  <a:pt x="1602" y="1704"/>
                </a:cubicBezTo>
                <a:cubicBezTo>
                  <a:pt x="1616" y="1722"/>
                  <a:pt x="1616" y="1741"/>
                  <a:pt x="1630" y="1743"/>
                </a:cubicBezTo>
                <a:cubicBezTo>
                  <a:pt x="1644" y="1716"/>
                  <a:pt x="1688" y="1686"/>
                  <a:pt x="1706" y="1656"/>
                </a:cubicBezTo>
                <a:cubicBezTo>
                  <a:pt x="1711" y="1646"/>
                  <a:pt x="1709" y="1639"/>
                  <a:pt x="1718" y="1633"/>
                </a:cubicBezTo>
                <a:cubicBezTo>
                  <a:pt x="1729" y="1626"/>
                  <a:pt x="1739" y="1630"/>
                  <a:pt x="1752" y="1633"/>
                </a:cubicBezTo>
                <a:cubicBezTo>
                  <a:pt x="1762" y="1663"/>
                  <a:pt x="1792" y="1697"/>
                  <a:pt x="1815" y="1722"/>
                </a:cubicBezTo>
                <a:cubicBezTo>
                  <a:pt x="1829" y="1704"/>
                  <a:pt x="1854" y="1686"/>
                  <a:pt x="1863" y="1663"/>
                </a:cubicBezTo>
                <a:cubicBezTo>
                  <a:pt x="1870" y="1649"/>
                  <a:pt x="1866" y="1623"/>
                  <a:pt x="1884" y="1619"/>
                </a:cubicBezTo>
                <a:cubicBezTo>
                  <a:pt x="1916" y="1621"/>
                  <a:pt x="1933" y="1646"/>
                  <a:pt x="1965" y="1642"/>
                </a:cubicBezTo>
                <a:cubicBezTo>
                  <a:pt x="1986" y="1669"/>
                  <a:pt x="2016" y="1688"/>
                  <a:pt x="2043" y="1681"/>
                </a:cubicBezTo>
                <a:cubicBezTo>
                  <a:pt x="2025" y="1642"/>
                  <a:pt x="2020" y="1591"/>
                  <a:pt x="2000" y="1533"/>
                </a:cubicBezTo>
                <a:moveTo>
                  <a:pt x="2157" y="1487"/>
                </a:moveTo>
                <a:cubicBezTo>
                  <a:pt x="2143" y="1466"/>
                  <a:pt x="2129" y="1443"/>
                  <a:pt x="2113" y="1432"/>
                </a:cubicBezTo>
                <a:cubicBezTo>
                  <a:pt x="2076" y="1404"/>
                  <a:pt x="2032" y="1383"/>
                  <a:pt x="1990" y="1388"/>
                </a:cubicBezTo>
                <a:cubicBezTo>
                  <a:pt x="1988" y="1390"/>
                  <a:pt x="1986" y="1388"/>
                  <a:pt x="1986" y="1393"/>
                </a:cubicBezTo>
                <a:cubicBezTo>
                  <a:pt x="2016" y="1485"/>
                  <a:pt x="2043" y="1593"/>
                  <a:pt x="2067" y="1688"/>
                </a:cubicBezTo>
                <a:cubicBezTo>
                  <a:pt x="2092" y="1704"/>
                  <a:pt x="2101" y="1736"/>
                  <a:pt x="2129" y="1750"/>
                </a:cubicBezTo>
                <a:cubicBezTo>
                  <a:pt x="2164" y="1727"/>
                  <a:pt x="2157" y="1679"/>
                  <a:pt x="2198" y="1667"/>
                </a:cubicBezTo>
                <a:cubicBezTo>
                  <a:pt x="2203" y="1672"/>
                  <a:pt x="2205" y="1676"/>
                  <a:pt x="2212" y="1676"/>
                </a:cubicBezTo>
                <a:cubicBezTo>
                  <a:pt x="2226" y="1702"/>
                  <a:pt x="2249" y="1736"/>
                  <a:pt x="2272" y="1743"/>
                </a:cubicBezTo>
                <a:cubicBezTo>
                  <a:pt x="2272" y="1750"/>
                  <a:pt x="2277" y="1748"/>
                  <a:pt x="2272" y="1755"/>
                </a:cubicBezTo>
                <a:cubicBezTo>
                  <a:pt x="2293" y="1746"/>
                  <a:pt x="2298" y="1722"/>
                  <a:pt x="2314" y="1709"/>
                </a:cubicBezTo>
                <a:cubicBezTo>
                  <a:pt x="2263" y="1635"/>
                  <a:pt x="2210" y="1552"/>
                  <a:pt x="2157" y="1487"/>
                </a:cubicBezTo>
                <a:moveTo>
                  <a:pt x="3367" y="1395"/>
                </a:moveTo>
                <a:cubicBezTo>
                  <a:pt x="3351" y="1413"/>
                  <a:pt x="3369" y="1455"/>
                  <a:pt x="3376" y="1460"/>
                </a:cubicBezTo>
                <a:cubicBezTo>
                  <a:pt x="3378" y="1460"/>
                  <a:pt x="3381" y="1460"/>
                  <a:pt x="3383" y="1460"/>
                </a:cubicBezTo>
                <a:cubicBezTo>
                  <a:pt x="3388" y="1436"/>
                  <a:pt x="3376" y="1420"/>
                  <a:pt x="3388" y="1411"/>
                </a:cubicBezTo>
                <a:cubicBezTo>
                  <a:pt x="3395" y="1423"/>
                  <a:pt x="3404" y="1434"/>
                  <a:pt x="3404" y="1455"/>
                </a:cubicBezTo>
                <a:cubicBezTo>
                  <a:pt x="3413" y="1453"/>
                  <a:pt x="3411" y="1460"/>
                  <a:pt x="3415" y="1460"/>
                </a:cubicBezTo>
                <a:cubicBezTo>
                  <a:pt x="3425" y="1455"/>
                  <a:pt x="3436" y="1455"/>
                  <a:pt x="3441" y="1441"/>
                </a:cubicBezTo>
                <a:cubicBezTo>
                  <a:pt x="3434" y="1427"/>
                  <a:pt x="3434" y="1409"/>
                  <a:pt x="3427" y="1397"/>
                </a:cubicBezTo>
                <a:cubicBezTo>
                  <a:pt x="3408" y="1416"/>
                  <a:pt x="3385" y="1404"/>
                  <a:pt x="3367" y="1395"/>
                </a:cubicBezTo>
                <a:moveTo>
                  <a:pt x="3311" y="1446"/>
                </a:moveTo>
                <a:cubicBezTo>
                  <a:pt x="3321" y="1448"/>
                  <a:pt x="3325" y="1457"/>
                  <a:pt x="3337" y="1455"/>
                </a:cubicBezTo>
                <a:cubicBezTo>
                  <a:pt x="3344" y="1439"/>
                  <a:pt x="3346" y="1416"/>
                  <a:pt x="3337" y="1400"/>
                </a:cubicBezTo>
                <a:cubicBezTo>
                  <a:pt x="3316" y="1402"/>
                  <a:pt x="3316" y="1425"/>
                  <a:pt x="3311" y="1446"/>
                </a:cubicBezTo>
                <a:moveTo>
                  <a:pt x="519" y="1494"/>
                </a:moveTo>
                <a:cubicBezTo>
                  <a:pt x="519" y="1522"/>
                  <a:pt x="561" y="1543"/>
                  <a:pt x="579" y="1561"/>
                </a:cubicBezTo>
                <a:cubicBezTo>
                  <a:pt x="588" y="1549"/>
                  <a:pt x="593" y="1536"/>
                  <a:pt x="598" y="1526"/>
                </a:cubicBezTo>
                <a:cubicBezTo>
                  <a:pt x="586" y="1503"/>
                  <a:pt x="521" y="1450"/>
                  <a:pt x="519" y="1494"/>
                </a:cubicBezTo>
                <a:moveTo>
                  <a:pt x="3189" y="1582"/>
                </a:moveTo>
                <a:cubicBezTo>
                  <a:pt x="3214" y="1579"/>
                  <a:pt x="3214" y="1552"/>
                  <a:pt x="3237" y="1545"/>
                </a:cubicBezTo>
                <a:cubicBezTo>
                  <a:pt x="3242" y="1552"/>
                  <a:pt x="3228" y="1575"/>
                  <a:pt x="3235" y="1582"/>
                </a:cubicBezTo>
                <a:cubicBezTo>
                  <a:pt x="3258" y="1575"/>
                  <a:pt x="3272" y="1531"/>
                  <a:pt x="3254" y="1499"/>
                </a:cubicBezTo>
                <a:cubicBezTo>
                  <a:pt x="3258" y="1492"/>
                  <a:pt x="3261" y="1485"/>
                  <a:pt x="3263" y="1478"/>
                </a:cubicBezTo>
                <a:cubicBezTo>
                  <a:pt x="3233" y="1499"/>
                  <a:pt x="3194" y="1545"/>
                  <a:pt x="3189" y="1582"/>
                </a:cubicBezTo>
                <a:moveTo>
                  <a:pt x="3330" y="1503"/>
                </a:moveTo>
                <a:cubicBezTo>
                  <a:pt x="3358" y="1508"/>
                  <a:pt x="3406" y="1515"/>
                  <a:pt x="3441" y="1490"/>
                </a:cubicBezTo>
                <a:cubicBezTo>
                  <a:pt x="3411" y="1480"/>
                  <a:pt x="3355" y="1496"/>
                  <a:pt x="3311" y="1480"/>
                </a:cubicBezTo>
                <a:cubicBezTo>
                  <a:pt x="3311" y="1496"/>
                  <a:pt x="3332" y="1487"/>
                  <a:pt x="3330" y="1503"/>
                </a:cubicBezTo>
                <a:moveTo>
                  <a:pt x="3284" y="1619"/>
                </a:moveTo>
                <a:cubicBezTo>
                  <a:pt x="3293" y="1619"/>
                  <a:pt x="3300" y="1619"/>
                  <a:pt x="3309" y="1619"/>
                </a:cubicBezTo>
                <a:cubicBezTo>
                  <a:pt x="3346" y="1658"/>
                  <a:pt x="3443" y="1646"/>
                  <a:pt x="3468" y="1598"/>
                </a:cubicBezTo>
                <a:cubicBezTo>
                  <a:pt x="3466" y="1573"/>
                  <a:pt x="3464" y="1543"/>
                  <a:pt x="3457" y="1515"/>
                </a:cubicBezTo>
                <a:cubicBezTo>
                  <a:pt x="3406" y="1533"/>
                  <a:pt x="3323" y="1547"/>
                  <a:pt x="3284" y="1510"/>
                </a:cubicBezTo>
                <a:cubicBezTo>
                  <a:pt x="3284" y="1552"/>
                  <a:pt x="3286" y="1573"/>
                  <a:pt x="3284" y="1619"/>
                </a:cubicBezTo>
                <a:moveTo>
                  <a:pt x="588" y="1596"/>
                </a:moveTo>
                <a:cubicBezTo>
                  <a:pt x="593" y="1596"/>
                  <a:pt x="595" y="1598"/>
                  <a:pt x="595" y="1605"/>
                </a:cubicBezTo>
                <a:cubicBezTo>
                  <a:pt x="600" y="1605"/>
                  <a:pt x="605" y="1605"/>
                  <a:pt x="609" y="1605"/>
                </a:cubicBezTo>
                <a:cubicBezTo>
                  <a:pt x="618" y="1584"/>
                  <a:pt x="635" y="1568"/>
                  <a:pt x="648" y="1552"/>
                </a:cubicBezTo>
                <a:cubicBezTo>
                  <a:pt x="616" y="1522"/>
                  <a:pt x="605" y="1575"/>
                  <a:pt x="588" y="1596"/>
                </a:cubicBezTo>
                <a:moveTo>
                  <a:pt x="704" y="1582"/>
                </a:moveTo>
                <a:cubicBezTo>
                  <a:pt x="655" y="1563"/>
                  <a:pt x="642" y="1598"/>
                  <a:pt x="637" y="1628"/>
                </a:cubicBezTo>
                <a:cubicBezTo>
                  <a:pt x="679" y="1676"/>
                  <a:pt x="734" y="1725"/>
                  <a:pt x="785" y="1769"/>
                </a:cubicBezTo>
                <a:cubicBezTo>
                  <a:pt x="799" y="1780"/>
                  <a:pt x="824" y="1815"/>
                  <a:pt x="840" y="1817"/>
                </a:cubicBezTo>
                <a:cubicBezTo>
                  <a:pt x="873" y="1824"/>
                  <a:pt x="905" y="1801"/>
                  <a:pt x="946" y="1812"/>
                </a:cubicBezTo>
                <a:cubicBezTo>
                  <a:pt x="882" y="1729"/>
                  <a:pt x="776" y="1665"/>
                  <a:pt x="704" y="1582"/>
                </a:cubicBezTo>
                <a:moveTo>
                  <a:pt x="3009" y="1692"/>
                </a:moveTo>
                <a:cubicBezTo>
                  <a:pt x="3043" y="1706"/>
                  <a:pt x="3062" y="1672"/>
                  <a:pt x="3087" y="1653"/>
                </a:cubicBezTo>
                <a:cubicBezTo>
                  <a:pt x="3094" y="1667"/>
                  <a:pt x="3078" y="1686"/>
                  <a:pt x="3076" y="1699"/>
                </a:cubicBezTo>
                <a:cubicBezTo>
                  <a:pt x="3108" y="1683"/>
                  <a:pt x="3099" y="1630"/>
                  <a:pt x="3106" y="1603"/>
                </a:cubicBezTo>
                <a:cubicBezTo>
                  <a:pt x="3060" y="1619"/>
                  <a:pt x="3039" y="1660"/>
                  <a:pt x="3009" y="1692"/>
                </a:cubicBezTo>
                <a:moveTo>
                  <a:pt x="565" y="1621"/>
                </a:moveTo>
                <a:cubicBezTo>
                  <a:pt x="558" y="1644"/>
                  <a:pt x="540" y="1688"/>
                  <a:pt x="572" y="1697"/>
                </a:cubicBezTo>
                <a:cubicBezTo>
                  <a:pt x="561" y="1665"/>
                  <a:pt x="582" y="1651"/>
                  <a:pt x="595" y="1630"/>
                </a:cubicBezTo>
                <a:cubicBezTo>
                  <a:pt x="586" y="1619"/>
                  <a:pt x="579" y="1626"/>
                  <a:pt x="565" y="1621"/>
                </a:cubicBezTo>
                <a:moveTo>
                  <a:pt x="3050" y="2027"/>
                </a:moveTo>
                <a:cubicBezTo>
                  <a:pt x="3041" y="2045"/>
                  <a:pt x="3032" y="2057"/>
                  <a:pt x="3037" y="2078"/>
                </a:cubicBezTo>
                <a:cubicBezTo>
                  <a:pt x="3027" y="2094"/>
                  <a:pt x="3016" y="2115"/>
                  <a:pt x="3025" y="2128"/>
                </a:cubicBezTo>
                <a:cubicBezTo>
                  <a:pt x="3041" y="2071"/>
                  <a:pt x="3092" y="1992"/>
                  <a:pt x="3085" y="1930"/>
                </a:cubicBezTo>
                <a:cubicBezTo>
                  <a:pt x="3106" y="1893"/>
                  <a:pt x="3140" y="1912"/>
                  <a:pt x="3177" y="1932"/>
                </a:cubicBezTo>
                <a:cubicBezTo>
                  <a:pt x="3173" y="1949"/>
                  <a:pt x="3177" y="1960"/>
                  <a:pt x="3168" y="1976"/>
                </a:cubicBezTo>
                <a:cubicBezTo>
                  <a:pt x="3180" y="1990"/>
                  <a:pt x="3154" y="2018"/>
                  <a:pt x="3180" y="2027"/>
                </a:cubicBezTo>
                <a:cubicBezTo>
                  <a:pt x="3203" y="1923"/>
                  <a:pt x="3219" y="1778"/>
                  <a:pt x="3240" y="1653"/>
                </a:cubicBezTo>
                <a:cubicBezTo>
                  <a:pt x="3203" y="1642"/>
                  <a:pt x="3171" y="1644"/>
                  <a:pt x="3145" y="1621"/>
                </a:cubicBezTo>
                <a:cubicBezTo>
                  <a:pt x="3115" y="1757"/>
                  <a:pt x="3078" y="1891"/>
                  <a:pt x="3050" y="2027"/>
                </a:cubicBezTo>
                <a:moveTo>
                  <a:pt x="1840" y="1755"/>
                </a:moveTo>
                <a:cubicBezTo>
                  <a:pt x="1861" y="1773"/>
                  <a:pt x="1912" y="1847"/>
                  <a:pt x="1951" y="1838"/>
                </a:cubicBezTo>
                <a:cubicBezTo>
                  <a:pt x="1958" y="1835"/>
                  <a:pt x="1970" y="1817"/>
                  <a:pt x="1976" y="1806"/>
                </a:cubicBezTo>
                <a:cubicBezTo>
                  <a:pt x="1997" y="1773"/>
                  <a:pt x="2018" y="1746"/>
                  <a:pt x="2025" y="1713"/>
                </a:cubicBezTo>
                <a:cubicBezTo>
                  <a:pt x="1988" y="1702"/>
                  <a:pt x="1958" y="1669"/>
                  <a:pt x="1916" y="1674"/>
                </a:cubicBezTo>
                <a:cubicBezTo>
                  <a:pt x="1919" y="1665"/>
                  <a:pt x="1900" y="1658"/>
                  <a:pt x="1898" y="1644"/>
                </a:cubicBezTo>
                <a:cubicBezTo>
                  <a:pt x="1877" y="1679"/>
                  <a:pt x="1849" y="1706"/>
                  <a:pt x="1840" y="1755"/>
                </a:cubicBezTo>
                <a:moveTo>
                  <a:pt x="632" y="1656"/>
                </a:moveTo>
                <a:cubicBezTo>
                  <a:pt x="625" y="1660"/>
                  <a:pt x="612" y="1665"/>
                  <a:pt x="600" y="1665"/>
                </a:cubicBezTo>
                <a:cubicBezTo>
                  <a:pt x="591" y="1736"/>
                  <a:pt x="667" y="1702"/>
                  <a:pt x="706" y="1732"/>
                </a:cubicBezTo>
                <a:cubicBezTo>
                  <a:pt x="685" y="1702"/>
                  <a:pt x="658" y="1681"/>
                  <a:pt x="632" y="1656"/>
                </a:cubicBezTo>
                <a:moveTo>
                  <a:pt x="1739" y="1665"/>
                </a:moveTo>
                <a:cubicBezTo>
                  <a:pt x="1697" y="1686"/>
                  <a:pt x="1674" y="1727"/>
                  <a:pt x="1646" y="1762"/>
                </a:cubicBezTo>
                <a:cubicBezTo>
                  <a:pt x="1665" y="1782"/>
                  <a:pt x="1688" y="1796"/>
                  <a:pt x="1711" y="1815"/>
                </a:cubicBezTo>
                <a:cubicBezTo>
                  <a:pt x="1725" y="1826"/>
                  <a:pt x="1739" y="1838"/>
                  <a:pt x="1750" y="1840"/>
                </a:cubicBezTo>
                <a:cubicBezTo>
                  <a:pt x="1766" y="1845"/>
                  <a:pt x="1769" y="1817"/>
                  <a:pt x="1778" y="1801"/>
                </a:cubicBezTo>
                <a:cubicBezTo>
                  <a:pt x="1780" y="1796"/>
                  <a:pt x="1787" y="1794"/>
                  <a:pt x="1789" y="1792"/>
                </a:cubicBezTo>
                <a:cubicBezTo>
                  <a:pt x="1799" y="1776"/>
                  <a:pt x="1796" y="1757"/>
                  <a:pt x="1806" y="1748"/>
                </a:cubicBezTo>
                <a:cubicBezTo>
                  <a:pt x="1782" y="1720"/>
                  <a:pt x="1766" y="1688"/>
                  <a:pt x="1739" y="1665"/>
                </a:cubicBezTo>
                <a:moveTo>
                  <a:pt x="1043" y="1734"/>
                </a:moveTo>
                <a:cubicBezTo>
                  <a:pt x="1046" y="1762"/>
                  <a:pt x="1025" y="1789"/>
                  <a:pt x="1016" y="1815"/>
                </a:cubicBezTo>
                <a:cubicBezTo>
                  <a:pt x="1011" y="1812"/>
                  <a:pt x="1000" y="1817"/>
                  <a:pt x="1000" y="1812"/>
                </a:cubicBezTo>
                <a:cubicBezTo>
                  <a:pt x="1000" y="1796"/>
                  <a:pt x="1006" y="1787"/>
                  <a:pt x="1009" y="1769"/>
                </a:cubicBezTo>
                <a:cubicBezTo>
                  <a:pt x="990" y="1773"/>
                  <a:pt x="974" y="1778"/>
                  <a:pt x="956" y="1780"/>
                </a:cubicBezTo>
                <a:cubicBezTo>
                  <a:pt x="967" y="1799"/>
                  <a:pt x="993" y="1810"/>
                  <a:pt x="1011" y="1824"/>
                </a:cubicBezTo>
                <a:cubicBezTo>
                  <a:pt x="1034" y="1785"/>
                  <a:pt x="1080" y="1769"/>
                  <a:pt x="1110" y="1736"/>
                </a:cubicBezTo>
                <a:cubicBezTo>
                  <a:pt x="1092" y="1711"/>
                  <a:pt x="1078" y="1688"/>
                  <a:pt x="1062" y="1667"/>
                </a:cubicBezTo>
                <a:cubicBezTo>
                  <a:pt x="1055" y="1695"/>
                  <a:pt x="1060" y="1720"/>
                  <a:pt x="1043" y="1734"/>
                </a:cubicBezTo>
                <a:moveTo>
                  <a:pt x="1362" y="1674"/>
                </a:moveTo>
                <a:cubicBezTo>
                  <a:pt x="1332" y="1697"/>
                  <a:pt x="1314" y="1734"/>
                  <a:pt x="1279" y="1757"/>
                </a:cubicBezTo>
                <a:cubicBezTo>
                  <a:pt x="1302" y="1794"/>
                  <a:pt x="1327" y="1824"/>
                  <a:pt x="1358" y="1852"/>
                </a:cubicBezTo>
                <a:cubicBezTo>
                  <a:pt x="1383" y="1822"/>
                  <a:pt x="1411" y="1796"/>
                  <a:pt x="1438" y="1769"/>
                </a:cubicBezTo>
                <a:cubicBezTo>
                  <a:pt x="1413" y="1736"/>
                  <a:pt x="1394" y="1699"/>
                  <a:pt x="1362" y="1674"/>
                </a:cubicBezTo>
                <a:moveTo>
                  <a:pt x="1219" y="1704"/>
                </a:moveTo>
                <a:cubicBezTo>
                  <a:pt x="1207" y="1651"/>
                  <a:pt x="1161" y="1732"/>
                  <a:pt x="1143" y="1748"/>
                </a:cubicBezTo>
                <a:cubicBezTo>
                  <a:pt x="1159" y="1759"/>
                  <a:pt x="1157" y="1792"/>
                  <a:pt x="1180" y="1801"/>
                </a:cubicBezTo>
                <a:cubicBezTo>
                  <a:pt x="1203" y="1782"/>
                  <a:pt x="1233" y="1773"/>
                  <a:pt x="1249" y="1748"/>
                </a:cubicBezTo>
                <a:cubicBezTo>
                  <a:pt x="1240" y="1734"/>
                  <a:pt x="1233" y="1716"/>
                  <a:pt x="1219" y="1704"/>
                </a:cubicBezTo>
                <a:moveTo>
                  <a:pt x="3254" y="1746"/>
                </a:moveTo>
                <a:cubicBezTo>
                  <a:pt x="3249" y="1762"/>
                  <a:pt x="3235" y="1812"/>
                  <a:pt x="3240" y="1829"/>
                </a:cubicBezTo>
                <a:cubicBezTo>
                  <a:pt x="3240" y="1806"/>
                  <a:pt x="3265" y="1799"/>
                  <a:pt x="3270" y="1778"/>
                </a:cubicBezTo>
                <a:cubicBezTo>
                  <a:pt x="3274" y="1748"/>
                  <a:pt x="3258" y="1711"/>
                  <a:pt x="3258" y="1688"/>
                </a:cubicBezTo>
                <a:cubicBezTo>
                  <a:pt x="3256" y="1711"/>
                  <a:pt x="3251" y="1718"/>
                  <a:pt x="3254" y="1746"/>
                </a:cubicBezTo>
                <a:moveTo>
                  <a:pt x="1612" y="1759"/>
                </a:moveTo>
                <a:cubicBezTo>
                  <a:pt x="1612" y="1734"/>
                  <a:pt x="1563" y="1699"/>
                  <a:pt x="1545" y="1690"/>
                </a:cubicBezTo>
                <a:cubicBezTo>
                  <a:pt x="1526" y="1725"/>
                  <a:pt x="1494" y="1746"/>
                  <a:pt x="1466" y="1771"/>
                </a:cubicBezTo>
                <a:cubicBezTo>
                  <a:pt x="1487" y="1803"/>
                  <a:pt x="1508" y="1847"/>
                  <a:pt x="1542" y="1854"/>
                </a:cubicBezTo>
                <a:cubicBezTo>
                  <a:pt x="1545" y="1824"/>
                  <a:pt x="1612" y="1789"/>
                  <a:pt x="1612" y="1759"/>
                </a:cubicBezTo>
                <a:moveTo>
                  <a:pt x="2140" y="1771"/>
                </a:moveTo>
                <a:cubicBezTo>
                  <a:pt x="2157" y="1792"/>
                  <a:pt x="2173" y="1810"/>
                  <a:pt x="2184" y="1838"/>
                </a:cubicBezTo>
                <a:cubicBezTo>
                  <a:pt x="2217" y="1824"/>
                  <a:pt x="2235" y="1796"/>
                  <a:pt x="2256" y="1771"/>
                </a:cubicBezTo>
                <a:cubicBezTo>
                  <a:pt x="2235" y="1750"/>
                  <a:pt x="2221" y="1722"/>
                  <a:pt x="2201" y="1702"/>
                </a:cubicBezTo>
                <a:cubicBezTo>
                  <a:pt x="2175" y="1718"/>
                  <a:pt x="2164" y="1748"/>
                  <a:pt x="2140" y="1771"/>
                </a:cubicBezTo>
                <a:moveTo>
                  <a:pt x="3286" y="1734"/>
                </a:moveTo>
                <a:cubicBezTo>
                  <a:pt x="3281" y="1755"/>
                  <a:pt x="3295" y="1762"/>
                  <a:pt x="3288" y="1778"/>
                </a:cubicBezTo>
                <a:cubicBezTo>
                  <a:pt x="3344" y="1808"/>
                  <a:pt x="3443" y="1792"/>
                  <a:pt x="3480" y="1757"/>
                </a:cubicBezTo>
                <a:cubicBezTo>
                  <a:pt x="3478" y="1752"/>
                  <a:pt x="3478" y="1729"/>
                  <a:pt x="3480" y="1722"/>
                </a:cubicBezTo>
                <a:cubicBezTo>
                  <a:pt x="3425" y="1746"/>
                  <a:pt x="3348" y="1734"/>
                  <a:pt x="3286" y="1734"/>
                </a:cubicBezTo>
                <a:moveTo>
                  <a:pt x="2990" y="1732"/>
                </a:moveTo>
                <a:cubicBezTo>
                  <a:pt x="2990" y="1741"/>
                  <a:pt x="2977" y="1748"/>
                  <a:pt x="2974" y="1766"/>
                </a:cubicBezTo>
                <a:cubicBezTo>
                  <a:pt x="3000" y="1782"/>
                  <a:pt x="3032" y="1780"/>
                  <a:pt x="3064" y="1782"/>
                </a:cubicBezTo>
                <a:cubicBezTo>
                  <a:pt x="3071" y="1769"/>
                  <a:pt x="3067" y="1759"/>
                  <a:pt x="3074" y="1746"/>
                </a:cubicBezTo>
                <a:cubicBezTo>
                  <a:pt x="3062" y="1750"/>
                  <a:pt x="3041" y="1736"/>
                  <a:pt x="3053" y="1732"/>
                </a:cubicBezTo>
                <a:cubicBezTo>
                  <a:pt x="3025" y="1720"/>
                  <a:pt x="3000" y="1736"/>
                  <a:pt x="2990" y="1732"/>
                </a:cubicBezTo>
                <a:moveTo>
                  <a:pt x="1180" y="2015"/>
                </a:moveTo>
                <a:cubicBezTo>
                  <a:pt x="1177" y="2066"/>
                  <a:pt x="1194" y="2082"/>
                  <a:pt x="1217" y="2124"/>
                </a:cubicBezTo>
                <a:cubicBezTo>
                  <a:pt x="1210" y="2124"/>
                  <a:pt x="1214" y="2133"/>
                  <a:pt x="1207" y="2133"/>
                </a:cubicBezTo>
                <a:cubicBezTo>
                  <a:pt x="1194" y="2128"/>
                  <a:pt x="1182" y="2119"/>
                  <a:pt x="1173" y="2108"/>
                </a:cubicBezTo>
                <a:cubicBezTo>
                  <a:pt x="1129" y="2108"/>
                  <a:pt x="1085" y="2085"/>
                  <a:pt x="1034" y="2075"/>
                </a:cubicBezTo>
                <a:cubicBezTo>
                  <a:pt x="1030" y="2059"/>
                  <a:pt x="1018" y="2050"/>
                  <a:pt x="1009" y="2036"/>
                </a:cubicBezTo>
                <a:cubicBezTo>
                  <a:pt x="988" y="2041"/>
                  <a:pt x="995" y="2059"/>
                  <a:pt x="986" y="2075"/>
                </a:cubicBezTo>
                <a:cubicBezTo>
                  <a:pt x="1013" y="2122"/>
                  <a:pt x="1020" y="2172"/>
                  <a:pt x="1011" y="2230"/>
                </a:cubicBezTo>
                <a:cubicBezTo>
                  <a:pt x="1124" y="2209"/>
                  <a:pt x="1265" y="2193"/>
                  <a:pt x="1378" y="2216"/>
                </a:cubicBezTo>
                <a:cubicBezTo>
                  <a:pt x="1406" y="2223"/>
                  <a:pt x="1436" y="2241"/>
                  <a:pt x="1471" y="2239"/>
                </a:cubicBezTo>
                <a:cubicBezTo>
                  <a:pt x="1521" y="2262"/>
                  <a:pt x="1556" y="2304"/>
                  <a:pt x="1605" y="2329"/>
                </a:cubicBezTo>
                <a:cubicBezTo>
                  <a:pt x="1713" y="2191"/>
                  <a:pt x="1882" y="2110"/>
                  <a:pt x="2092" y="2073"/>
                </a:cubicBezTo>
                <a:cubicBezTo>
                  <a:pt x="2097" y="2078"/>
                  <a:pt x="2108" y="2078"/>
                  <a:pt x="2115" y="2082"/>
                </a:cubicBezTo>
                <a:cubicBezTo>
                  <a:pt x="2115" y="2045"/>
                  <a:pt x="2134" y="1999"/>
                  <a:pt x="2157" y="1960"/>
                </a:cubicBezTo>
                <a:cubicBezTo>
                  <a:pt x="2150" y="1965"/>
                  <a:pt x="2147" y="1962"/>
                  <a:pt x="2140" y="1958"/>
                </a:cubicBezTo>
                <a:cubicBezTo>
                  <a:pt x="2129" y="1895"/>
                  <a:pt x="2087" y="1847"/>
                  <a:pt x="2069" y="1792"/>
                </a:cubicBezTo>
                <a:cubicBezTo>
                  <a:pt x="2062" y="1771"/>
                  <a:pt x="2067" y="1743"/>
                  <a:pt x="2050" y="1727"/>
                </a:cubicBezTo>
                <a:cubicBezTo>
                  <a:pt x="2034" y="1748"/>
                  <a:pt x="2023" y="1778"/>
                  <a:pt x="2004" y="1803"/>
                </a:cubicBezTo>
                <a:cubicBezTo>
                  <a:pt x="1988" y="1826"/>
                  <a:pt x="1976" y="1863"/>
                  <a:pt x="1942" y="1868"/>
                </a:cubicBezTo>
                <a:cubicBezTo>
                  <a:pt x="1905" y="1838"/>
                  <a:pt x="1861" y="1815"/>
                  <a:pt x="1829" y="1778"/>
                </a:cubicBezTo>
                <a:cubicBezTo>
                  <a:pt x="1810" y="1817"/>
                  <a:pt x="1792" y="1859"/>
                  <a:pt x="1755" y="1879"/>
                </a:cubicBezTo>
                <a:cubicBezTo>
                  <a:pt x="1752" y="1875"/>
                  <a:pt x="1746" y="1875"/>
                  <a:pt x="1739" y="1875"/>
                </a:cubicBezTo>
                <a:cubicBezTo>
                  <a:pt x="1720" y="1824"/>
                  <a:pt x="1662" y="1812"/>
                  <a:pt x="1628" y="1780"/>
                </a:cubicBezTo>
                <a:cubicBezTo>
                  <a:pt x="1614" y="1796"/>
                  <a:pt x="1600" y="1810"/>
                  <a:pt x="1582" y="1831"/>
                </a:cubicBezTo>
                <a:cubicBezTo>
                  <a:pt x="1568" y="1849"/>
                  <a:pt x="1556" y="1884"/>
                  <a:pt x="1535" y="1886"/>
                </a:cubicBezTo>
                <a:cubicBezTo>
                  <a:pt x="1498" y="1889"/>
                  <a:pt x="1480" y="1801"/>
                  <a:pt x="1455" y="1792"/>
                </a:cubicBezTo>
                <a:cubicBezTo>
                  <a:pt x="1408" y="1812"/>
                  <a:pt x="1392" y="1863"/>
                  <a:pt x="1353" y="1889"/>
                </a:cubicBezTo>
                <a:cubicBezTo>
                  <a:pt x="1339" y="1884"/>
                  <a:pt x="1332" y="1875"/>
                  <a:pt x="1332" y="1856"/>
                </a:cubicBezTo>
                <a:cubicBezTo>
                  <a:pt x="1307" y="1833"/>
                  <a:pt x="1286" y="1803"/>
                  <a:pt x="1265" y="1773"/>
                </a:cubicBezTo>
                <a:cubicBezTo>
                  <a:pt x="1254" y="1780"/>
                  <a:pt x="1212" y="1799"/>
                  <a:pt x="1194" y="1819"/>
                </a:cubicBezTo>
                <a:cubicBezTo>
                  <a:pt x="1184" y="1829"/>
                  <a:pt x="1187" y="1840"/>
                  <a:pt x="1177" y="1842"/>
                </a:cubicBezTo>
                <a:cubicBezTo>
                  <a:pt x="1166" y="1845"/>
                  <a:pt x="1152" y="1835"/>
                  <a:pt x="1147" y="1824"/>
                </a:cubicBezTo>
                <a:cubicBezTo>
                  <a:pt x="1154" y="1801"/>
                  <a:pt x="1133" y="1778"/>
                  <a:pt x="1122" y="1759"/>
                </a:cubicBezTo>
                <a:cubicBezTo>
                  <a:pt x="1092" y="1782"/>
                  <a:pt x="1057" y="1801"/>
                  <a:pt x="1032" y="1829"/>
                </a:cubicBezTo>
                <a:cubicBezTo>
                  <a:pt x="1097" y="1840"/>
                  <a:pt x="1122" y="1886"/>
                  <a:pt x="1120" y="1955"/>
                </a:cubicBezTo>
                <a:cubicBezTo>
                  <a:pt x="1140" y="1972"/>
                  <a:pt x="1182" y="1972"/>
                  <a:pt x="1164" y="1992"/>
                </a:cubicBezTo>
                <a:cubicBezTo>
                  <a:pt x="1168" y="2002"/>
                  <a:pt x="1175" y="2006"/>
                  <a:pt x="1180" y="2015"/>
                </a:cubicBezTo>
                <a:moveTo>
                  <a:pt x="2092" y="1780"/>
                </a:moveTo>
                <a:cubicBezTo>
                  <a:pt x="2101" y="1778"/>
                  <a:pt x="2101" y="1769"/>
                  <a:pt x="2108" y="1762"/>
                </a:cubicBezTo>
                <a:cubicBezTo>
                  <a:pt x="2099" y="1757"/>
                  <a:pt x="2092" y="1729"/>
                  <a:pt x="2080" y="1734"/>
                </a:cubicBezTo>
                <a:cubicBezTo>
                  <a:pt x="2080" y="1746"/>
                  <a:pt x="2090" y="1762"/>
                  <a:pt x="2092" y="1780"/>
                </a:cubicBezTo>
                <a:moveTo>
                  <a:pt x="2328" y="1732"/>
                </a:moveTo>
                <a:cubicBezTo>
                  <a:pt x="2314" y="1743"/>
                  <a:pt x="2300" y="1757"/>
                  <a:pt x="2291" y="1773"/>
                </a:cubicBezTo>
                <a:cubicBezTo>
                  <a:pt x="2314" y="1803"/>
                  <a:pt x="2339" y="1826"/>
                  <a:pt x="2371" y="1845"/>
                </a:cubicBezTo>
                <a:cubicBezTo>
                  <a:pt x="2385" y="1840"/>
                  <a:pt x="2392" y="1829"/>
                  <a:pt x="2406" y="1824"/>
                </a:cubicBezTo>
                <a:cubicBezTo>
                  <a:pt x="2390" y="1817"/>
                  <a:pt x="2383" y="1801"/>
                  <a:pt x="2371" y="1792"/>
                </a:cubicBezTo>
                <a:cubicBezTo>
                  <a:pt x="2378" y="1789"/>
                  <a:pt x="2388" y="1806"/>
                  <a:pt x="2388" y="1792"/>
                </a:cubicBezTo>
                <a:cubicBezTo>
                  <a:pt x="2376" y="1780"/>
                  <a:pt x="2346" y="1750"/>
                  <a:pt x="2328" y="1732"/>
                </a:cubicBezTo>
                <a:moveTo>
                  <a:pt x="2422" y="1803"/>
                </a:moveTo>
                <a:cubicBezTo>
                  <a:pt x="2434" y="1803"/>
                  <a:pt x="2441" y="1794"/>
                  <a:pt x="2443" y="1785"/>
                </a:cubicBezTo>
                <a:cubicBezTo>
                  <a:pt x="2413" y="1771"/>
                  <a:pt x="2390" y="1750"/>
                  <a:pt x="2364" y="1732"/>
                </a:cubicBezTo>
                <a:cubicBezTo>
                  <a:pt x="2383" y="1757"/>
                  <a:pt x="2406" y="1778"/>
                  <a:pt x="2422" y="1803"/>
                </a:cubicBezTo>
                <a:moveTo>
                  <a:pt x="718" y="1771"/>
                </a:moveTo>
                <a:cubicBezTo>
                  <a:pt x="718" y="1750"/>
                  <a:pt x="688" y="1759"/>
                  <a:pt x="683" y="1743"/>
                </a:cubicBezTo>
                <a:cubicBezTo>
                  <a:pt x="679" y="1743"/>
                  <a:pt x="674" y="1743"/>
                  <a:pt x="669" y="1743"/>
                </a:cubicBezTo>
                <a:cubicBezTo>
                  <a:pt x="681" y="1762"/>
                  <a:pt x="697" y="1771"/>
                  <a:pt x="718" y="1771"/>
                </a:cubicBezTo>
                <a:moveTo>
                  <a:pt x="679" y="1838"/>
                </a:moveTo>
                <a:cubicBezTo>
                  <a:pt x="688" y="1847"/>
                  <a:pt x="690" y="1859"/>
                  <a:pt x="699" y="1868"/>
                </a:cubicBezTo>
                <a:cubicBezTo>
                  <a:pt x="739" y="1859"/>
                  <a:pt x="727" y="1806"/>
                  <a:pt x="764" y="1796"/>
                </a:cubicBezTo>
                <a:cubicBezTo>
                  <a:pt x="759" y="1787"/>
                  <a:pt x="766" y="1792"/>
                  <a:pt x="769" y="1782"/>
                </a:cubicBezTo>
                <a:cubicBezTo>
                  <a:pt x="762" y="1780"/>
                  <a:pt x="755" y="1764"/>
                  <a:pt x="748" y="1771"/>
                </a:cubicBezTo>
                <a:cubicBezTo>
                  <a:pt x="764" y="1810"/>
                  <a:pt x="697" y="1815"/>
                  <a:pt x="683" y="1801"/>
                </a:cubicBezTo>
                <a:cubicBezTo>
                  <a:pt x="690" y="1810"/>
                  <a:pt x="676" y="1824"/>
                  <a:pt x="679" y="1838"/>
                </a:cubicBezTo>
                <a:moveTo>
                  <a:pt x="2127" y="1785"/>
                </a:moveTo>
                <a:cubicBezTo>
                  <a:pt x="2113" y="1794"/>
                  <a:pt x="2113" y="1810"/>
                  <a:pt x="2106" y="1826"/>
                </a:cubicBezTo>
                <a:cubicBezTo>
                  <a:pt x="2134" y="1865"/>
                  <a:pt x="2138" y="1916"/>
                  <a:pt x="2161" y="1955"/>
                </a:cubicBezTo>
                <a:cubicBezTo>
                  <a:pt x="2173" y="1942"/>
                  <a:pt x="2180" y="1916"/>
                  <a:pt x="2210" y="1914"/>
                </a:cubicBezTo>
                <a:cubicBezTo>
                  <a:pt x="2210" y="1921"/>
                  <a:pt x="2217" y="1923"/>
                  <a:pt x="2214" y="1930"/>
                </a:cubicBezTo>
                <a:cubicBezTo>
                  <a:pt x="2138" y="1990"/>
                  <a:pt x="2097" y="2168"/>
                  <a:pt x="2187" y="2235"/>
                </a:cubicBezTo>
                <a:cubicBezTo>
                  <a:pt x="2194" y="2202"/>
                  <a:pt x="2251" y="2221"/>
                  <a:pt x="2272" y="2193"/>
                </a:cubicBezTo>
                <a:cubicBezTo>
                  <a:pt x="2277" y="2175"/>
                  <a:pt x="2274" y="2172"/>
                  <a:pt x="2272" y="2151"/>
                </a:cubicBezTo>
                <a:cubicBezTo>
                  <a:pt x="2293" y="2098"/>
                  <a:pt x="2339" y="2122"/>
                  <a:pt x="2376" y="2119"/>
                </a:cubicBezTo>
                <a:cubicBezTo>
                  <a:pt x="2415" y="2117"/>
                  <a:pt x="2443" y="2094"/>
                  <a:pt x="2478" y="2089"/>
                </a:cubicBezTo>
                <a:cubicBezTo>
                  <a:pt x="2501" y="2094"/>
                  <a:pt x="2524" y="2089"/>
                  <a:pt x="2549" y="2094"/>
                </a:cubicBezTo>
                <a:cubicBezTo>
                  <a:pt x="2607" y="2103"/>
                  <a:pt x="2623" y="2154"/>
                  <a:pt x="2630" y="2209"/>
                </a:cubicBezTo>
                <a:cubicBezTo>
                  <a:pt x="2651" y="2184"/>
                  <a:pt x="2665" y="2145"/>
                  <a:pt x="2674" y="2117"/>
                </a:cubicBezTo>
                <a:cubicBezTo>
                  <a:pt x="2665" y="2045"/>
                  <a:pt x="2625" y="1985"/>
                  <a:pt x="2565" y="1955"/>
                </a:cubicBezTo>
                <a:cubicBezTo>
                  <a:pt x="2568" y="1949"/>
                  <a:pt x="2563" y="1949"/>
                  <a:pt x="2563" y="1944"/>
                </a:cubicBezTo>
                <a:cubicBezTo>
                  <a:pt x="2489" y="1921"/>
                  <a:pt x="2438" y="1872"/>
                  <a:pt x="2348" y="1886"/>
                </a:cubicBezTo>
                <a:cubicBezTo>
                  <a:pt x="2328" y="1868"/>
                  <a:pt x="2295" y="1863"/>
                  <a:pt x="2265" y="1872"/>
                </a:cubicBezTo>
                <a:cubicBezTo>
                  <a:pt x="2258" y="1863"/>
                  <a:pt x="2256" y="1863"/>
                  <a:pt x="2256" y="1852"/>
                </a:cubicBezTo>
                <a:cubicBezTo>
                  <a:pt x="2272" y="1829"/>
                  <a:pt x="2307" y="1849"/>
                  <a:pt x="2334" y="1852"/>
                </a:cubicBezTo>
                <a:cubicBezTo>
                  <a:pt x="2318" y="1829"/>
                  <a:pt x="2291" y="1815"/>
                  <a:pt x="2279" y="1789"/>
                </a:cubicBezTo>
                <a:cubicBezTo>
                  <a:pt x="2242" y="1810"/>
                  <a:pt x="2226" y="1849"/>
                  <a:pt x="2184" y="1865"/>
                </a:cubicBezTo>
                <a:cubicBezTo>
                  <a:pt x="2164" y="1847"/>
                  <a:pt x="2157" y="1803"/>
                  <a:pt x="2127" y="1785"/>
                </a:cubicBezTo>
                <a:moveTo>
                  <a:pt x="2459" y="1806"/>
                </a:moveTo>
                <a:cubicBezTo>
                  <a:pt x="2415" y="1835"/>
                  <a:pt x="2498" y="1852"/>
                  <a:pt x="2498" y="1891"/>
                </a:cubicBezTo>
                <a:cubicBezTo>
                  <a:pt x="2524" y="1895"/>
                  <a:pt x="2545" y="1919"/>
                  <a:pt x="2570" y="1914"/>
                </a:cubicBezTo>
                <a:cubicBezTo>
                  <a:pt x="2542" y="1868"/>
                  <a:pt x="2515" y="1824"/>
                  <a:pt x="2459" y="1806"/>
                </a:cubicBezTo>
                <a:moveTo>
                  <a:pt x="2829" y="2186"/>
                </a:moveTo>
                <a:cubicBezTo>
                  <a:pt x="2852" y="2216"/>
                  <a:pt x="2912" y="2225"/>
                  <a:pt x="2960" y="2214"/>
                </a:cubicBezTo>
                <a:cubicBezTo>
                  <a:pt x="3004" y="2085"/>
                  <a:pt x="3034" y="1960"/>
                  <a:pt x="3048" y="1838"/>
                </a:cubicBezTo>
                <a:cubicBezTo>
                  <a:pt x="3032" y="1835"/>
                  <a:pt x="2995" y="1831"/>
                  <a:pt x="2970" y="1829"/>
                </a:cubicBezTo>
                <a:cubicBezTo>
                  <a:pt x="2960" y="1824"/>
                  <a:pt x="2963" y="1808"/>
                  <a:pt x="2951" y="1806"/>
                </a:cubicBezTo>
                <a:cubicBezTo>
                  <a:pt x="2903" y="1932"/>
                  <a:pt x="2866" y="2048"/>
                  <a:pt x="2829" y="2186"/>
                </a:cubicBezTo>
                <a:moveTo>
                  <a:pt x="3249" y="1875"/>
                </a:moveTo>
                <a:cubicBezTo>
                  <a:pt x="3256" y="1865"/>
                  <a:pt x="3263" y="1870"/>
                  <a:pt x="3272" y="1863"/>
                </a:cubicBezTo>
                <a:cubicBezTo>
                  <a:pt x="3277" y="1847"/>
                  <a:pt x="3274" y="1831"/>
                  <a:pt x="3272" y="1815"/>
                </a:cubicBezTo>
                <a:cubicBezTo>
                  <a:pt x="3256" y="1824"/>
                  <a:pt x="3251" y="1861"/>
                  <a:pt x="3249" y="1875"/>
                </a:cubicBezTo>
                <a:moveTo>
                  <a:pt x="3295" y="1831"/>
                </a:moveTo>
                <a:cubicBezTo>
                  <a:pt x="3298" y="1935"/>
                  <a:pt x="3314" y="2027"/>
                  <a:pt x="3307" y="2112"/>
                </a:cubicBezTo>
                <a:cubicBezTo>
                  <a:pt x="3351" y="2163"/>
                  <a:pt x="3438" y="2135"/>
                  <a:pt x="3492" y="2110"/>
                </a:cubicBezTo>
                <a:cubicBezTo>
                  <a:pt x="3492" y="2011"/>
                  <a:pt x="3492" y="1895"/>
                  <a:pt x="3480" y="1819"/>
                </a:cubicBezTo>
                <a:cubicBezTo>
                  <a:pt x="3429" y="1852"/>
                  <a:pt x="3344" y="1861"/>
                  <a:pt x="3295" y="1831"/>
                </a:cubicBezTo>
                <a:moveTo>
                  <a:pt x="1006" y="1852"/>
                </a:moveTo>
                <a:cubicBezTo>
                  <a:pt x="979" y="1845"/>
                  <a:pt x="949" y="1835"/>
                  <a:pt x="923" y="1833"/>
                </a:cubicBezTo>
                <a:cubicBezTo>
                  <a:pt x="868" y="1833"/>
                  <a:pt x="815" y="1856"/>
                  <a:pt x="769" y="1831"/>
                </a:cubicBezTo>
                <a:cubicBezTo>
                  <a:pt x="752" y="1870"/>
                  <a:pt x="702" y="1889"/>
                  <a:pt x="690" y="1923"/>
                </a:cubicBezTo>
                <a:cubicBezTo>
                  <a:pt x="672" y="1976"/>
                  <a:pt x="699" y="2036"/>
                  <a:pt x="725" y="2075"/>
                </a:cubicBezTo>
                <a:cubicBezTo>
                  <a:pt x="778" y="2103"/>
                  <a:pt x="829" y="2156"/>
                  <a:pt x="898" y="2140"/>
                </a:cubicBezTo>
                <a:cubicBezTo>
                  <a:pt x="893" y="2126"/>
                  <a:pt x="898" y="2124"/>
                  <a:pt x="893" y="2112"/>
                </a:cubicBezTo>
                <a:cubicBezTo>
                  <a:pt x="912" y="2103"/>
                  <a:pt x="939" y="2103"/>
                  <a:pt x="951" y="2087"/>
                </a:cubicBezTo>
                <a:cubicBezTo>
                  <a:pt x="951" y="2062"/>
                  <a:pt x="946" y="2041"/>
                  <a:pt x="970" y="2020"/>
                </a:cubicBezTo>
                <a:cubicBezTo>
                  <a:pt x="1006" y="2013"/>
                  <a:pt x="1002" y="1965"/>
                  <a:pt x="972" y="1953"/>
                </a:cubicBezTo>
                <a:cubicBezTo>
                  <a:pt x="970" y="1942"/>
                  <a:pt x="963" y="1937"/>
                  <a:pt x="960" y="1925"/>
                </a:cubicBezTo>
                <a:cubicBezTo>
                  <a:pt x="988" y="1886"/>
                  <a:pt x="1050" y="1912"/>
                  <a:pt x="1092" y="1919"/>
                </a:cubicBezTo>
                <a:cubicBezTo>
                  <a:pt x="1085" y="1865"/>
                  <a:pt x="1050" y="1861"/>
                  <a:pt x="1006" y="1852"/>
                </a:cubicBezTo>
                <a:moveTo>
                  <a:pt x="2395" y="1861"/>
                </a:moveTo>
                <a:cubicBezTo>
                  <a:pt x="2418" y="1854"/>
                  <a:pt x="2443" y="1875"/>
                  <a:pt x="2464" y="1872"/>
                </a:cubicBezTo>
                <a:cubicBezTo>
                  <a:pt x="2445" y="1845"/>
                  <a:pt x="2413" y="1819"/>
                  <a:pt x="2395" y="1861"/>
                </a:cubicBezTo>
                <a:moveTo>
                  <a:pt x="519" y="2128"/>
                </a:moveTo>
                <a:cubicBezTo>
                  <a:pt x="515" y="2188"/>
                  <a:pt x="538" y="2253"/>
                  <a:pt x="577" y="2299"/>
                </a:cubicBezTo>
                <a:cubicBezTo>
                  <a:pt x="614" y="2329"/>
                  <a:pt x="662" y="2366"/>
                  <a:pt x="725" y="2373"/>
                </a:cubicBezTo>
                <a:cubicBezTo>
                  <a:pt x="764" y="2375"/>
                  <a:pt x="831" y="2368"/>
                  <a:pt x="866" y="2361"/>
                </a:cubicBezTo>
                <a:cubicBezTo>
                  <a:pt x="967" y="2336"/>
                  <a:pt x="1018" y="2202"/>
                  <a:pt x="974" y="2105"/>
                </a:cubicBezTo>
                <a:cubicBezTo>
                  <a:pt x="965" y="2108"/>
                  <a:pt x="958" y="2115"/>
                  <a:pt x="951" y="2122"/>
                </a:cubicBezTo>
                <a:cubicBezTo>
                  <a:pt x="997" y="2177"/>
                  <a:pt x="896" y="2230"/>
                  <a:pt x="836" y="2237"/>
                </a:cubicBezTo>
                <a:cubicBezTo>
                  <a:pt x="824" y="2239"/>
                  <a:pt x="808" y="2232"/>
                  <a:pt x="794" y="2235"/>
                </a:cubicBezTo>
                <a:cubicBezTo>
                  <a:pt x="782" y="2235"/>
                  <a:pt x="769" y="2241"/>
                  <a:pt x="762" y="2239"/>
                </a:cubicBezTo>
                <a:cubicBezTo>
                  <a:pt x="757" y="2239"/>
                  <a:pt x="748" y="2230"/>
                  <a:pt x="741" y="2228"/>
                </a:cubicBezTo>
                <a:cubicBezTo>
                  <a:pt x="674" y="2211"/>
                  <a:pt x="632" y="2177"/>
                  <a:pt x="607" y="2135"/>
                </a:cubicBezTo>
                <a:cubicBezTo>
                  <a:pt x="593" y="2092"/>
                  <a:pt x="579" y="2032"/>
                  <a:pt x="609" y="1988"/>
                </a:cubicBezTo>
                <a:cubicBezTo>
                  <a:pt x="628" y="1981"/>
                  <a:pt x="642" y="1969"/>
                  <a:pt x="660" y="1967"/>
                </a:cubicBezTo>
                <a:cubicBezTo>
                  <a:pt x="651" y="1932"/>
                  <a:pt x="676" y="1912"/>
                  <a:pt x="683" y="1886"/>
                </a:cubicBezTo>
                <a:cubicBezTo>
                  <a:pt x="674" y="1882"/>
                  <a:pt x="676" y="1863"/>
                  <a:pt x="667" y="1856"/>
                </a:cubicBezTo>
                <a:cubicBezTo>
                  <a:pt x="628" y="1944"/>
                  <a:pt x="531" y="2013"/>
                  <a:pt x="519" y="2128"/>
                </a:cubicBezTo>
                <a:moveTo>
                  <a:pt x="3224" y="1900"/>
                </a:moveTo>
                <a:cubicBezTo>
                  <a:pt x="3226" y="1932"/>
                  <a:pt x="3210" y="1953"/>
                  <a:pt x="3219" y="1976"/>
                </a:cubicBezTo>
                <a:cubicBezTo>
                  <a:pt x="3221" y="1942"/>
                  <a:pt x="3261" y="1930"/>
                  <a:pt x="3254" y="1898"/>
                </a:cubicBezTo>
                <a:cubicBezTo>
                  <a:pt x="3247" y="1905"/>
                  <a:pt x="3235" y="1902"/>
                  <a:pt x="3224" y="1900"/>
                </a:cubicBezTo>
                <a:moveTo>
                  <a:pt x="3217" y="2018"/>
                </a:moveTo>
                <a:cubicBezTo>
                  <a:pt x="3242" y="2029"/>
                  <a:pt x="3254" y="2008"/>
                  <a:pt x="3284" y="2011"/>
                </a:cubicBezTo>
                <a:cubicBezTo>
                  <a:pt x="3286" y="1979"/>
                  <a:pt x="3284" y="1949"/>
                  <a:pt x="3277" y="1919"/>
                </a:cubicBezTo>
                <a:cubicBezTo>
                  <a:pt x="3256" y="1949"/>
                  <a:pt x="3233" y="1981"/>
                  <a:pt x="3217" y="2018"/>
                </a:cubicBezTo>
                <a:moveTo>
                  <a:pt x="1004" y="1935"/>
                </a:moveTo>
                <a:cubicBezTo>
                  <a:pt x="1006" y="1955"/>
                  <a:pt x="1030" y="1965"/>
                  <a:pt x="1032" y="1992"/>
                </a:cubicBezTo>
                <a:cubicBezTo>
                  <a:pt x="1027" y="1999"/>
                  <a:pt x="1023" y="2004"/>
                  <a:pt x="1020" y="2015"/>
                </a:cubicBezTo>
                <a:cubicBezTo>
                  <a:pt x="1034" y="2029"/>
                  <a:pt x="1039" y="2052"/>
                  <a:pt x="1062" y="2055"/>
                </a:cubicBezTo>
                <a:cubicBezTo>
                  <a:pt x="1078" y="2032"/>
                  <a:pt x="1115" y="2027"/>
                  <a:pt x="1124" y="1995"/>
                </a:cubicBezTo>
                <a:cubicBezTo>
                  <a:pt x="1099" y="1972"/>
                  <a:pt x="1062" y="1919"/>
                  <a:pt x="1004" y="1935"/>
                </a:cubicBezTo>
                <a:moveTo>
                  <a:pt x="621" y="2018"/>
                </a:moveTo>
                <a:cubicBezTo>
                  <a:pt x="614" y="2080"/>
                  <a:pt x="625" y="2158"/>
                  <a:pt x="690" y="2181"/>
                </a:cubicBezTo>
                <a:cubicBezTo>
                  <a:pt x="715" y="2175"/>
                  <a:pt x="729" y="2154"/>
                  <a:pt x="752" y="2145"/>
                </a:cubicBezTo>
                <a:cubicBezTo>
                  <a:pt x="743" y="2168"/>
                  <a:pt x="732" y="2177"/>
                  <a:pt x="715" y="2198"/>
                </a:cubicBezTo>
                <a:cubicBezTo>
                  <a:pt x="789" y="2230"/>
                  <a:pt x="926" y="2218"/>
                  <a:pt x="937" y="2140"/>
                </a:cubicBezTo>
                <a:cubicBezTo>
                  <a:pt x="923" y="2147"/>
                  <a:pt x="928" y="2156"/>
                  <a:pt x="914" y="2165"/>
                </a:cubicBezTo>
                <a:cubicBezTo>
                  <a:pt x="891" y="2179"/>
                  <a:pt x="861" y="2170"/>
                  <a:pt x="842" y="2165"/>
                </a:cubicBezTo>
                <a:cubicBezTo>
                  <a:pt x="831" y="2177"/>
                  <a:pt x="842" y="2207"/>
                  <a:pt x="817" y="2202"/>
                </a:cubicBezTo>
                <a:cubicBezTo>
                  <a:pt x="815" y="2184"/>
                  <a:pt x="822" y="2172"/>
                  <a:pt x="819" y="2154"/>
                </a:cubicBezTo>
                <a:cubicBezTo>
                  <a:pt x="769" y="2138"/>
                  <a:pt x="732" y="2105"/>
                  <a:pt x="695" y="2075"/>
                </a:cubicBezTo>
                <a:cubicBezTo>
                  <a:pt x="683" y="2087"/>
                  <a:pt x="674" y="2117"/>
                  <a:pt x="648" y="2108"/>
                </a:cubicBezTo>
                <a:cubicBezTo>
                  <a:pt x="658" y="2087"/>
                  <a:pt x="672" y="2073"/>
                  <a:pt x="681" y="2052"/>
                </a:cubicBezTo>
                <a:cubicBezTo>
                  <a:pt x="676" y="2041"/>
                  <a:pt x="665" y="2013"/>
                  <a:pt x="648" y="2002"/>
                </a:cubicBezTo>
                <a:cubicBezTo>
                  <a:pt x="655" y="2002"/>
                  <a:pt x="660" y="1988"/>
                  <a:pt x="648" y="1990"/>
                </a:cubicBezTo>
                <a:cubicBezTo>
                  <a:pt x="639" y="1999"/>
                  <a:pt x="628" y="2006"/>
                  <a:pt x="621" y="2018"/>
                </a:cubicBezTo>
                <a:moveTo>
                  <a:pt x="1092" y="2064"/>
                </a:moveTo>
                <a:cubicBezTo>
                  <a:pt x="1108" y="2073"/>
                  <a:pt x="1129" y="2068"/>
                  <a:pt x="1136" y="2048"/>
                </a:cubicBezTo>
                <a:cubicBezTo>
                  <a:pt x="1127" y="2043"/>
                  <a:pt x="1136" y="2032"/>
                  <a:pt x="1133" y="2027"/>
                </a:cubicBezTo>
                <a:cubicBezTo>
                  <a:pt x="1122" y="2041"/>
                  <a:pt x="1097" y="2041"/>
                  <a:pt x="1092" y="2064"/>
                </a:cubicBezTo>
                <a:moveTo>
                  <a:pt x="3134" y="2223"/>
                </a:moveTo>
                <a:cubicBezTo>
                  <a:pt x="3147" y="2163"/>
                  <a:pt x="3184" y="2087"/>
                  <a:pt x="3173" y="2029"/>
                </a:cubicBezTo>
                <a:cubicBezTo>
                  <a:pt x="3150" y="2092"/>
                  <a:pt x="3150" y="2161"/>
                  <a:pt x="3134" y="2223"/>
                </a:cubicBezTo>
                <a:moveTo>
                  <a:pt x="3205" y="2043"/>
                </a:moveTo>
                <a:cubicBezTo>
                  <a:pt x="3198" y="2073"/>
                  <a:pt x="3191" y="2110"/>
                  <a:pt x="3184" y="2145"/>
                </a:cubicBezTo>
                <a:cubicBezTo>
                  <a:pt x="3221" y="2124"/>
                  <a:pt x="3240" y="2085"/>
                  <a:pt x="3261" y="2048"/>
                </a:cubicBezTo>
                <a:cubicBezTo>
                  <a:pt x="3242" y="2045"/>
                  <a:pt x="3224" y="2043"/>
                  <a:pt x="3205" y="2043"/>
                </a:cubicBezTo>
                <a:moveTo>
                  <a:pt x="3201" y="2177"/>
                </a:moveTo>
                <a:cubicBezTo>
                  <a:pt x="3221" y="2179"/>
                  <a:pt x="3256" y="2147"/>
                  <a:pt x="3286" y="2135"/>
                </a:cubicBezTo>
                <a:cubicBezTo>
                  <a:pt x="3284" y="2110"/>
                  <a:pt x="3288" y="2078"/>
                  <a:pt x="3284" y="2062"/>
                </a:cubicBezTo>
                <a:cubicBezTo>
                  <a:pt x="3254" y="2098"/>
                  <a:pt x="3228" y="2145"/>
                  <a:pt x="3201" y="2177"/>
                </a:cubicBezTo>
                <a:moveTo>
                  <a:pt x="1642" y="2308"/>
                </a:moveTo>
                <a:cubicBezTo>
                  <a:pt x="1637" y="2320"/>
                  <a:pt x="1623" y="2341"/>
                  <a:pt x="1625" y="2352"/>
                </a:cubicBezTo>
                <a:cubicBezTo>
                  <a:pt x="1630" y="2341"/>
                  <a:pt x="1630" y="2359"/>
                  <a:pt x="1639" y="2354"/>
                </a:cubicBezTo>
                <a:cubicBezTo>
                  <a:pt x="1653" y="2343"/>
                  <a:pt x="1662" y="2324"/>
                  <a:pt x="1676" y="2315"/>
                </a:cubicBezTo>
                <a:cubicBezTo>
                  <a:pt x="1780" y="2262"/>
                  <a:pt x="1886" y="2193"/>
                  <a:pt x="2013" y="2205"/>
                </a:cubicBezTo>
                <a:cubicBezTo>
                  <a:pt x="2002" y="2205"/>
                  <a:pt x="2011" y="2198"/>
                  <a:pt x="2004" y="2193"/>
                </a:cubicBezTo>
                <a:cubicBezTo>
                  <a:pt x="2027" y="2161"/>
                  <a:pt x="2046" y="2142"/>
                  <a:pt x="2062" y="2108"/>
                </a:cubicBezTo>
                <a:cubicBezTo>
                  <a:pt x="1884" y="2124"/>
                  <a:pt x="1757" y="2218"/>
                  <a:pt x="1642" y="2308"/>
                </a:cubicBezTo>
                <a:moveTo>
                  <a:pt x="2140" y="2225"/>
                </a:moveTo>
                <a:cubicBezTo>
                  <a:pt x="2115" y="2198"/>
                  <a:pt x="2115" y="2158"/>
                  <a:pt x="2104" y="2112"/>
                </a:cubicBezTo>
                <a:cubicBezTo>
                  <a:pt x="2094" y="2124"/>
                  <a:pt x="2083" y="2124"/>
                  <a:pt x="2071" y="2135"/>
                </a:cubicBezTo>
                <a:cubicBezTo>
                  <a:pt x="2062" y="2149"/>
                  <a:pt x="2060" y="2170"/>
                  <a:pt x="2046" y="2179"/>
                </a:cubicBezTo>
                <a:cubicBezTo>
                  <a:pt x="2046" y="2186"/>
                  <a:pt x="2046" y="2191"/>
                  <a:pt x="2046" y="2198"/>
                </a:cubicBezTo>
                <a:cubicBezTo>
                  <a:pt x="2043" y="2202"/>
                  <a:pt x="2037" y="2202"/>
                  <a:pt x="2037" y="2211"/>
                </a:cubicBezTo>
                <a:cubicBezTo>
                  <a:pt x="2069" y="2214"/>
                  <a:pt x="2115" y="2216"/>
                  <a:pt x="2140" y="2225"/>
                </a:cubicBezTo>
                <a:moveTo>
                  <a:pt x="2570" y="2209"/>
                </a:moveTo>
                <a:cubicBezTo>
                  <a:pt x="2570" y="2193"/>
                  <a:pt x="2591" y="2186"/>
                  <a:pt x="2589" y="2165"/>
                </a:cubicBezTo>
                <a:cubicBezTo>
                  <a:pt x="2589" y="2140"/>
                  <a:pt x="2554" y="2110"/>
                  <a:pt x="2528" y="2119"/>
                </a:cubicBezTo>
                <a:cubicBezTo>
                  <a:pt x="2526" y="2138"/>
                  <a:pt x="2519" y="2154"/>
                  <a:pt x="2503" y="2158"/>
                </a:cubicBezTo>
                <a:cubicBezTo>
                  <a:pt x="2489" y="2149"/>
                  <a:pt x="2505" y="2138"/>
                  <a:pt x="2503" y="2122"/>
                </a:cubicBezTo>
                <a:cubicBezTo>
                  <a:pt x="2468" y="2115"/>
                  <a:pt x="2438" y="2126"/>
                  <a:pt x="2420" y="2135"/>
                </a:cubicBezTo>
                <a:cubicBezTo>
                  <a:pt x="2429" y="2142"/>
                  <a:pt x="2429" y="2158"/>
                  <a:pt x="2434" y="2168"/>
                </a:cubicBezTo>
                <a:cubicBezTo>
                  <a:pt x="2492" y="2158"/>
                  <a:pt x="2528" y="2188"/>
                  <a:pt x="2570" y="2209"/>
                </a:cubicBezTo>
                <a:moveTo>
                  <a:pt x="2304" y="2188"/>
                </a:moveTo>
                <a:cubicBezTo>
                  <a:pt x="2337" y="2175"/>
                  <a:pt x="2376" y="2179"/>
                  <a:pt x="2408" y="2163"/>
                </a:cubicBezTo>
                <a:cubicBezTo>
                  <a:pt x="2404" y="2151"/>
                  <a:pt x="2408" y="2151"/>
                  <a:pt x="2406" y="2142"/>
                </a:cubicBezTo>
                <a:cubicBezTo>
                  <a:pt x="2374" y="2138"/>
                  <a:pt x="2272" y="2122"/>
                  <a:pt x="2304" y="2188"/>
                </a:cubicBezTo>
                <a:moveTo>
                  <a:pt x="3307" y="2188"/>
                </a:moveTo>
                <a:cubicBezTo>
                  <a:pt x="3309" y="2216"/>
                  <a:pt x="3307" y="2223"/>
                  <a:pt x="3309" y="2239"/>
                </a:cubicBezTo>
                <a:cubicBezTo>
                  <a:pt x="3311" y="2232"/>
                  <a:pt x="3314" y="2244"/>
                  <a:pt x="3318" y="2237"/>
                </a:cubicBezTo>
                <a:cubicBezTo>
                  <a:pt x="3360" y="2288"/>
                  <a:pt x="3457" y="2253"/>
                  <a:pt x="3496" y="2228"/>
                </a:cubicBezTo>
                <a:cubicBezTo>
                  <a:pt x="3494" y="2211"/>
                  <a:pt x="3494" y="2191"/>
                  <a:pt x="3494" y="2175"/>
                </a:cubicBezTo>
                <a:cubicBezTo>
                  <a:pt x="3450" y="2193"/>
                  <a:pt x="3367" y="2207"/>
                  <a:pt x="3307" y="2188"/>
                </a:cubicBezTo>
                <a:moveTo>
                  <a:pt x="3265" y="2181"/>
                </a:moveTo>
                <a:cubicBezTo>
                  <a:pt x="3265" y="2179"/>
                  <a:pt x="3265" y="2175"/>
                  <a:pt x="3261" y="2177"/>
                </a:cubicBezTo>
                <a:cubicBezTo>
                  <a:pt x="3221" y="2191"/>
                  <a:pt x="3205" y="2209"/>
                  <a:pt x="3177" y="2230"/>
                </a:cubicBezTo>
                <a:cubicBezTo>
                  <a:pt x="3173" y="2223"/>
                  <a:pt x="3166" y="2235"/>
                  <a:pt x="3159" y="2230"/>
                </a:cubicBezTo>
                <a:cubicBezTo>
                  <a:pt x="3161" y="2251"/>
                  <a:pt x="3147" y="2251"/>
                  <a:pt x="3150" y="2271"/>
                </a:cubicBezTo>
                <a:cubicBezTo>
                  <a:pt x="3173" y="2281"/>
                  <a:pt x="3203" y="2267"/>
                  <a:pt x="3219" y="2271"/>
                </a:cubicBezTo>
                <a:cubicBezTo>
                  <a:pt x="3237" y="2244"/>
                  <a:pt x="3251" y="2214"/>
                  <a:pt x="3265" y="2181"/>
                </a:cubicBezTo>
                <a:moveTo>
                  <a:pt x="3254" y="2260"/>
                </a:moveTo>
                <a:cubicBezTo>
                  <a:pt x="3265" y="2255"/>
                  <a:pt x="3270" y="2244"/>
                  <a:pt x="3284" y="2241"/>
                </a:cubicBezTo>
                <a:cubicBezTo>
                  <a:pt x="3286" y="2221"/>
                  <a:pt x="3288" y="2202"/>
                  <a:pt x="3284" y="2191"/>
                </a:cubicBezTo>
                <a:cubicBezTo>
                  <a:pt x="3272" y="2211"/>
                  <a:pt x="3268" y="2241"/>
                  <a:pt x="3254" y="2260"/>
                </a:cubicBezTo>
                <a:moveTo>
                  <a:pt x="2360" y="2467"/>
                </a:moveTo>
                <a:cubicBezTo>
                  <a:pt x="2376" y="2426"/>
                  <a:pt x="2392" y="2371"/>
                  <a:pt x="2436" y="2366"/>
                </a:cubicBezTo>
                <a:cubicBezTo>
                  <a:pt x="2452" y="2394"/>
                  <a:pt x="2422" y="2442"/>
                  <a:pt x="2471" y="2467"/>
                </a:cubicBezTo>
                <a:cubicBezTo>
                  <a:pt x="2512" y="2451"/>
                  <a:pt x="2482" y="2428"/>
                  <a:pt x="2487" y="2403"/>
                </a:cubicBezTo>
                <a:cubicBezTo>
                  <a:pt x="2494" y="2352"/>
                  <a:pt x="2584" y="2341"/>
                  <a:pt x="2552" y="2283"/>
                </a:cubicBezTo>
                <a:cubicBezTo>
                  <a:pt x="2554" y="2276"/>
                  <a:pt x="2565" y="2278"/>
                  <a:pt x="2565" y="2271"/>
                </a:cubicBezTo>
                <a:cubicBezTo>
                  <a:pt x="2563" y="2258"/>
                  <a:pt x="2561" y="2248"/>
                  <a:pt x="2561" y="2228"/>
                </a:cubicBezTo>
                <a:cubicBezTo>
                  <a:pt x="2528" y="2223"/>
                  <a:pt x="2510" y="2202"/>
                  <a:pt x="2480" y="2193"/>
                </a:cubicBezTo>
                <a:cubicBezTo>
                  <a:pt x="2358" y="2181"/>
                  <a:pt x="2288" y="2214"/>
                  <a:pt x="2247" y="2299"/>
                </a:cubicBezTo>
                <a:cubicBezTo>
                  <a:pt x="2237" y="2324"/>
                  <a:pt x="2228" y="2398"/>
                  <a:pt x="2254" y="2412"/>
                </a:cubicBezTo>
                <a:cubicBezTo>
                  <a:pt x="2247" y="2364"/>
                  <a:pt x="2261" y="2334"/>
                  <a:pt x="2279" y="2304"/>
                </a:cubicBezTo>
                <a:cubicBezTo>
                  <a:pt x="2295" y="2322"/>
                  <a:pt x="2270" y="2359"/>
                  <a:pt x="2270" y="2391"/>
                </a:cubicBezTo>
                <a:cubicBezTo>
                  <a:pt x="2270" y="2426"/>
                  <a:pt x="2284" y="2451"/>
                  <a:pt x="2302" y="2470"/>
                </a:cubicBezTo>
                <a:cubicBezTo>
                  <a:pt x="2288" y="2412"/>
                  <a:pt x="2316" y="2348"/>
                  <a:pt x="2348" y="2304"/>
                </a:cubicBezTo>
                <a:cubicBezTo>
                  <a:pt x="2360" y="2341"/>
                  <a:pt x="2311" y="2403"/>
                  <a:pt x="2318" y="2449"/>
                </a:cubicBezTo>
                <a:cubicBezTo>
                  <a:pt x="2321" y="2463"/>
                  <a:pt x="2332" y="2470"/>
                  <a:pt x="2334" y="2479"/>
                </a:cubicBezTo>
                <a:cubicBezTo>
                  <a:pt x="2348" y="2481"/>
                  <a:pt x="2341" y="2463"/>
                  <a:pt x="2360" y="2467"/>
                </a:cubicBezTo>
                <a:moveTo>
                  <a:pt x="2575" y="2216"/>
                </a:moveTo>
                <a:cubicBezTo>
                  <a:pt x="2589" y="2221"/>
                  <a:pt x="2591" y="2237"/>
                  <a:pt x="2593" y="2251"/>
                </a:cubicBezTo>
                <a:cubicBezTo>
                  <a:pt x="2602" y="2251"/>
                  <a:pt x="2605" y="2239"/>
                  <a:pt x="2607" y="2228"/>
                </a:cubicBezTo>
                <a:cubicBezTo>
                  <a:pt x="2598" y="2225"/>
                  <a:pt x="2605" y="2209"/>
                  <a:pt x="2598" y="2200"/>
                </a:cubicBezTo>
                <a:cubicBezTo>
                  <a:pt x="2593" y="2209"/>
                  <a:pt x="2582" y="2211"/>
                  <a:pt x="2575" y="2216"/>
                </a:cubicBezTo>
                <a:moveTo>
                  <a:pt x="1097" y="2274"/>
                </a:moveTo>
                <a:cubicBezTo>
                  <a:pt x="1117" y="2274"/>
                  <a:pt x="1140" y="2278"/>
                  <a:pt x="1159" y="2281"/>
                </a:cubicBezTo>
                <a:cubicBezTo>
                  <a:pt x="1263" y="2285"/>
                  <a:pt x="1399" y="2271"/>
                  <a:pt x="1517" y="2297"/>
                </a:cubicBezTo>
                <a:cubicBezTo>
                  <a:pt x="1480" y="2265"/>
                  <a:pt x="1438" y="2260"/>
                  <a:pt x="1383" y="2246"/>
                </a:cubicBezTo>
                <a:cubicBezTo>
                  <a:pt x="1263" y="2216"/>
                  <a:pt x="1143" y="2235"/>
                  <a:pt x="1030" y="2248"/>
                </a:cubicBezTo>
                <a:cubicBezTo>
                  <a:pt x="1032" y="2288"/>
                  <a:pt x="1073" y="2276"/>
                  <a:pt x="1097" y="2274"/>
                </a:cubicBezTo>
                <a:moveTo>
                  <a:pt x="1988" y="2375"/>
                </a:moveTo>
                <a:cubicBezTo>
                  <a:pt x="2053" y="2387"/>
                  <a:pt x="2127" y="2428"/>
                  <a:pt x="2154" y="2361"/>
                </a:cubicBezTo>
                <a:cubicBezTo>
                  <a:pt x="2062" y="2338"/>
                  <a:pt x="1967" y="2322"/>
                  <a:pt x="1870" y="2322"/>
                </a:cubicBezTo>
                <a:cubicBezTo>
                  <a:pt x="1836" y="2322"/>
                  <a:pt x="1806" y="2341"/>
                  <a:pt x="1771" y="2334"/>
                </a:cubicBezTo>
                <a:cubicBezTo>
                  <a:pt x="1859" y="2265"/>
                  <a:pt x="2023" y="2315"/>
                  <a:pt x="2136" y="2329"/>
                </a:cubicBezTo>
                <a:cubicBezTo>
                  <a:pt x="2136" y="2313"/>
                  <a:pt x="2147" y="2306"/>
                  <a:pt x="2147" y="2288"/>
                </a:cubicBezTo>
                <a:cubicBezTo>
                  <a:pt x="2073" y="2255"/>
                  <a:pt x="1958" y="2299"/>
                  <a:pt x="1875" y="2276"/>
                </a:cubicBezTo>
                <a:cubicBezTo>
                  <a:pt x="1937" y="2260"/>
                  <a:pt x="1997" y="2258"/>
                  <a:pt x="2046" y="2258"/>
                </a:cubicBezTo>
                <a:cubicBezTo>
                  <a:pt x="2064" y="2255"/>
                  <a:pt x="2090" y="2258"/>
                  <a:pt x="2108" y="2246"/>
                </a:cubicBezTo>
                <a:cubicBezTo>
                  <a:pt x="1944" y="2191"/>
                  <a:pt x="1778" y="2281"/>
                  <a:pt x="1674" y="2350"/>
                </a:cubicBezTo>
                <a:cubicBezTo>
                  <a:pt x="1674" y="2352"/>
                  <a:pt x="1672" y="2352"/>
                  <a:pt x="1672" y="2357"/>
                </a:cubicBezTo>
                <a:cubicBezTo>
                  <a:pt x="1746" y="2371"/>
                  <a:pt x="1877" y="2352"/>
                  <a:pt x="1988" y="2375"/>
                </a:cubicBezTo>
                <a:moveTo>
                  <a:pt x="2233" y="2271"/>
                </a:moveTo>
                <a:cubicBezTo>
                  <a:pt x="2240" y="2262"/>
                  <a:pt x="2247" y="2255"/>
                  <a:pt x="2242" y="2246"/>
                </a:cubicBezTo>
                <a:cubicBezTo>
                  <a:pt x="2249" y="2244"/>
                  <a:pt x="2267" y="2235"/>
                  <a:pt x="2261" y="2228"/>
                </a:cubicBezTo>
                <a:cubicBezTo>
                  <a:pt x="2251" y="2241"/>
                  <a:pt x="2210" y="2248"/>
                  <a:pt x="2233" y="2271"/>
                </a:cubicBezTo>
                <a:moveTo>
                  <a:pt x="2175" y="2265"/>
                </a:moveTo>
                <a:cubicBezTo>
                  <a:pt x="2164" y="2258"/>
                  <a:pt x="2159" y="2241"/>
                  <a:pt x="2143" y="2239"/>
                </a:cubicBezTo>
                <a:cubicBezTo>
                  <a:pt x="2145" y="2248"/>
                  <a:pt x="2140" y="2253"/>
                  <a:pt x="2140" y="2260"/>
                </a:cubicBezTo>
                <a:cubicBezTo>
                  <a:pt x="2154" y="2258"/>
                  <a:pt x="2170" y="2269"/>
                  <a:pt x="2175" y="2265"/>
                </a:cubicBezTo>
                <a:moveTo>
                  <a:pt x="1000" y="2285"/>
                </a:moveTo>
                <a:cubicBezTo>
                  <a:pt x="997" y="2276"/>
                  <a:pt x="1009" y="2281"/>
                  <a:pt x="1016" y="2281"/>
                </a:cubicBezTo>
                <a:cubicBezTo>
                  <a:pt x="1018" y="2269"/>
                  <a:pt x="1000" y="2269"/>
                  <a:pt x="997" y="2274"/>
                </a:cubicBezTo>
                <a:cubicBezTo>
                  <a:pt x="1004" y="2276"/>
                  <a:pt x="988" y="2283"/>
                  <a:pt x="1000" y="2285"/>
                </a:cubicBezTo>
                <a:moveTo>
                  <a:pt x="2522" y="2410"/>
                </a:moveTo>
                <a:cubicBezTo>
                  <a:pt x="2515" y="2451"/>
                  <a:pt x="2526" y="2486"/>
                  <a:pt x="2480" y="2491"/>
                </a:cubicBezTo>
                <a:cubicBezTo>
                  <a:pt x="2438" y="2493"/>
                  <a:pt x="2425" y="2451"/>
                  <a:pt x="2411" y="2412"/>
                </a:cubicBezTo>
                <a:cubicBezTo>
                  <a:pt x="2383" y="2449"/>
                  <a:pt x="2390" y="2502"/>
                  <a:pt x="2325" y="2504"/>
                </a:cubicBezTo>
                <a:cubicBezTo>
                  <a:pt x="2302" y="2486"/>
                  <a:pt x="2274" y="2488"/>
                  <a:pt x="2265" y="2458"/>
                </a:cubicBezTo>
                <a:cubicBezTo>
                  <a:pt x="2254" y="2465"/>
                  <a:pt x="2249" y="2458"/>
                  <a:pt x="2237" y="2456"/>
                </a:cubicBezTo>
                <a:cubicBezTo>
                  <a:pt x="2219" y="2417"/>
                  <a:pt x="2201" y="2341"/>
                  <a:pt x="2221" y="2297"/>
                </a:cubicBezTo>
                <a:cubicBezTo>
                  <a:pt x="2203" y="2299"/>
                  <a:pt x="2198" y="2288"/>
                  <a:pt x="2187" y="2285"/>
                </a:cubicBezTo>
                <a:cubicBezTo>
                  <a:pt x="2157" y="2311"/>
                  <a:pt x="2180" y="2331"/>
                  <a:pt x="2203" y="2345"/>
                </a:cubicBezTo>
                <a:cubicBezTo>
                  <a:pt x="2182" y="2380"/>
                  <a:pt x="2173" y="2396"/>
                  <a:pt x="2175" y="2447"/>
                </a:cubicBezTo>
                <a:cubicBezTo>
                  <a:pt x="2147" y="2472"/>
                  <a:pt x="2117" y="2454"/>
                  <a:pt x="2085" y="2451"/>
                </a:cubicBezTo>
                <a:cubicBezTo>
                  <a:pt x="2050" y="2451"/>
                  <a:pt x="2013" y="2465"/>
                  <a:pt x="1976" y="2461"/>
                </a:cubicBezTo>
                <a:cubicBezTo>
                  <a:pt x="1944" y="2458"/>
                  <a:pt x="1903" y="2463"/>
                  <a:pt x="1868" y="2461"/>
                </a:cubicBezTo>
                <a:cubicBezTo>
                  <a:pt x="1847" y="2461"/>
                  <a:pt x="1826" y="2454"/>
                  <a:pt x="1806" y="2451"/>
                </a:cubicBezTo>
                <a:cubicBezTo>
                  <a:pt x="1746" y="2449"/>
                  <a:pt x="1683" y="2451"/>
                  <a:pt x="1623" y="2449"/>
                </a:cubicBezTo>
                <a:cubicBezTo>
                  <a:pt x="1471" y="2444"/>
                  <a:pt x="1304" y="2449"/>
                  <a:pt x="1147" y="2456"/>
                </a:cubicBezTo>
                <a:cubicBezTo>
                  <a:pt x="1110" y="2456"/>
                  <a:pt x="1080" y="2470"/>
                  <a:pt x="1057" y="2472"/>
                </a:cubicBezTo>
                <a:cubicBezTo>
                  <a:pt x="1048" y="2474"/>
                  <a:pt x="1036" y="2467"/>
                  <a:pt x="1027" y="2467"/>
                </a:cubicBezTo>
                <a:cubicBezTo>
                  <a:pt x="997" y="2467"/>
                  <a:pt x="967" y="2479"/>
                  <a:pt x="937" y="2474"/>
                </a:cubicBezTo>
                <a:cubicBezTo>
                  <a:pt x="912" y="2451"/>
                  <a:pt x="944" y="2403"/>
                  <a:pt x="976" y="2401"/>
                </a:cubicBezTo>
                <a:cubicBezTo>
                  <a:pt x="960" y="2382"/>
                  <a:pt x="976" y="2354"/>
                  <a:pt x="995" y="2345"/>
                </a:cubicBezTo>
                <a:cubicBezTo>
                  <a:pt x="988" y="2338"/>
                  <a:pt x="983" y="2327"/>
                  <a:pt x="970" y="2327"/>
                </a:cubicBezTo>
                <a:cubicBezTo>
                  <a:pt x="884" y="2414"/>
                  <a:pt x="681" y="2426"/>
                  <a:pt x="586" y="2338"/>
                </a:cubicBezTo>
                <a:cubicBezTo>
                  <a:pt x="575" y="2361"/>
                  <a:pt x="526" y="2331"/>
                  <a:pt x="515" y="2334"/>
                </a:cubicBezTo>
                <a:cubicBezTo>
                  <a:pt x="480" y="2343"/>
                  <a:pt x="420" y="2334"/>
                  <a:pt x="360" y="2338"/>
                </a:cubicBezTo>
                <a:cubicBezTo>
                  <a:pt x="339" y="2338"/>
                  <a:pt x="318" y="2336"/>
                  <a:pt x="297" y="2338"/>
                </a:cubicBezTo>
                <a:cubicBezTo>
                  <a:pt x="258" y="2341"/>
                  <a:pt x="219" y="2348"/>
                  <a:pt x="187" y="2345"/>
                </a:cubicBezTo>
                <a:cubicBezTo>
                  <a:pt x="147" y="2345"/>
                  <a:pt x="145" y="2343"/>
                  <a:pt x="108" y="2357"/>
                </a:cubicBezTo>
                <a:cubicBezTo>
                  <a:pt x="64" y="2375"/>
                  <a:pt x="39" y="2394"/>
                  <a:pt x="27" y="2440"/>
                </a:cubicBezTo>
                <a:cubicBezTo>
                  <a:pt x="25" y="2454"/>
                  <a:pt x="25" y="2472"/>
                  <a:pt x="27" y="2484"/>
                </a:cubicBezTo>
                <a:cubicBezTo>
                  <a:pt x="80" y="2511"/>
                  <a:pt x="138" y="2497"/>
                  <a:pt x="200" y="2502"/>
                </a:cubicBezTo>
                <a:cubicBezTo>
                  <a:pt x="244" y="2504"/>
                  <a:pt x="288" y="2511"/>
                  <a:pt x="337" y="2514"/>
                </a:cubicBezTo>
                <a:cubicBezTo>
                  <a:pt x="420" y="2516"/>
                  <a:pt x="508" y="2530"/>
                  <a:pt x="588" y="2525"/>
                </a:cubicBezTo>
                <a:cubicBezTo>
                  <a:pt x="702" y="2516"/>
                  <a:pt x="822" y="2516"/>
                  <a:pt x="935" y="2532"/>
                </a:cubicBezTo>
                <a:cubicBezTo>
                  <a:pt x="1152" y="2564"/>
                  <a:pt x="1404" y="2539"/>
                  <a:pt x="1623" y="2537"/>
                </a:cubicBezTo>
                <a:cubicBezTo>
                  <a:pt x="1685" y="2534"/>
                  <a:pt x="1748" y="2548"/>
                  <a:pt x="1803" y="2548"/>
                </a:cubicBezTo>
                <a:cubicBezTo>
                  <a:pt x="1942" y="2548"/>
                  <a:pt x="2080" y="2537"/>
                  <a:pt x="2231" y="2537"/>
                </a:cubicBezTo>
                <a:cubicBezTo>
                  <a:pt x="2381" y="2534"/>
                  <a:pt x="2531" y="2511"/>
                  <a:pt x="2679" y="2509"/>
                </a:cubicBezTo>
                <a:cubicBezTo>
                  <a:pt x="2704" y="2509"/>
                  <a:pt x="2732" y="2516"/>
                  <a:pt x="2757" y="2516"/>
                </a:cubicBezTo>
                <a:cubicBezTo>
                  <a:pt x="2822" y="2516"/>
                  <a:pt x="2884" y="2504"/>
                  <a:pt x="2949" y="2497"/>
                </a:cubicBezTo>
                <a:cubicBezTo>
                  <a:pt x="3032" y="2491"/>
                  <a:pt x="3120" y="2495"/>
                  <a:pt x="3205" y="2495"/>
                </a:cubicBezTo>
                <a:cubicBezTo>
                  <a:pt x="3254" y="2495"/>
                  <a:pt x="3304" y="2484"/>
                  <a:pt x="3348" y="2486"/>
                </a:cubicBezTo>
                <a:cubicBezTo>
                  <a:pt x="3411" y="2491"/>
                  <a:pt x="3471" y="2504"/>
                  <a:pt x="3531" y="2484"/>
                </a:cubicBezTo>
                <a:cubicBezTo>
                  <a:pt x="3535" y="2474"/>
                  <a:pt x="3547" y="2470"/>
                  <a:pt x="3554" y="2461"/>
                </a:cubicBezTo>
                <a:cubicBezTo>
                  <a:pt x="3568" y="2421"/>
                  <a:pt x="3575" y="2364"/>
                  <a:pt x="3542" y="2322"/>
                </a:cubicBezTo>
                <a:cubicBezTo>
                  <a:pt x="3531" y="2324"/>
                  <a:pt x="3522" y="2299"/>
                  <a:pt x="3517" y="2311"/>
                </a:cubicBezTo>
                <a:cubicBezTo>
                  <a:pt x="3522" y="2343"/>
                  <a:pt x="3512" y="2368"/>
                  <a:pt x="3522" y="2391"/>
                </a:cubicBezTo>
                <a:cubicBezTo>
                  <a:pt x="3498" y="2428"/>
                  <a:pt x="3448" y="2454"/>
                  <a:pt x="3404" y="2461"/>
                </a:cubicBezTo>
                <a:cubicBezTo>
                  <a:pt x="3376" y="2465"/>
                  <a:pt x="3351" y="2433"/>
                  <a:pt x="3318" y="2424"/>
                </a:cubicBezTo>
                <a:cubicBezTo>
                  <a:pt x="3311" y="2410"/>
                  <a:pt x="3295" y="2408"/>
                  <a:pt x="3293" y="2391"/>
                </a:cubicBezTo>
                <a:cubicBezTo>
                  <a:pt x="3286" y="2354"/>
                  <a:pt x="3286" y="2336"/>
                  <a:pt x="3284" y="2299"/>
                </a:cubicBezTo>
                <a:cubicBezTo>
                  <a:pt x="3249" y="2294"/>
                  <a:pt x="3233" y="2318"/>
                  <a:pt x="3207" y="2338"/>
                </a:cubicBezTo>
                <a:cubicBezTo>
                  <a:pt x="3182" y="2359"/>
                  <a:pt x="3164" y="2380"/>
                  <a:pt x="3154" y="2403"/>
                </a:cubicBezTo>
                <a:cubicBezTo>
                  <a:pt x="3134" y="2410"/>
                  <a:pt x="3113" y="2440"/>
                  <a:pt x="3087" y="2421"/>
                </a:cubicBezTo>
                <a:cubicBezTo>
                  <a:pt x="3030" y="2474"/>
                  <a:pt x="2935" y="2424"/>
                  <a:pt x="2933" y="2361"/>
                </a:cubicBezTo>
                <a:cubicBezTo>
                  <a:pt x="2898" y="2394"/>
                  <a:pt x="2861" y="2401"/>
                  <a:pt x="2799" y="2396"/>
                </a:cubicBezTo>
                <a:cubicBezTo>
                  <a:pt x="2780" y="2373"/>
                  <a:pt x="2750" y="2364"/>
                  <a:pt x="2743" y="2331"/>
                </a:cubicBezTo>
                <a:cubicBezTo>
                  <a:pt x="2757" y="2324"/>
                  <a:pt x="2755" y="2308"/>
                  <a:pt x="2764" y="2294"/>
                </a:cubicBezTo>
                <a:cubicBezTo>
                  <a:pt x="2704" y="2297"/>
                  <a:pt x="2651" y="2292"/>
                  <a:pt x="2589" y="2294"/>
                </a:cubicBezTo>
                <a:cubicBezTo>
                  <a:pt x="2598" y="2336"/>
                  <a:pt x="2526" y="2371"/>
                  <a:pt x="2522" y="2410"/>
                </a:cubicBezTo>
                <a:moveTo>
                  <a:pt x="2799" y="2297"/>
                </a:moveTo>
                <a:cubicBezTo>
                  <a:pt x="2806" y="2297"/>
                  <a:pt x="2801" y="2308"/>
                  <a:pt x="2803" y="2315"/>
                </a:cubicBezTo>
                <a:cubicBezTo>
                  <a:pt x="2799" y="2313"/>
                  <a:pt x="2796" y="2308"/>
                  <a:pt x="2794" y="2315"/>
                </a:cubicBezTo>
                <a:cubicBezTo>
                  <a:pt x="2799" y="2318"/>
                  <a:pt x="2806" y="2331"/>
                  <a:pt x="2794" y="2322"/>
                </a:cubicBezTo>
                <a:cubicBezTo>
                  <a:pt x="2796" y="2341"/>
                  <a:pt x="2801" y="2357"/>
                  <a:pt x="2822" y="2364"/>
                </a:cubicBezTo>
                <a:cubicBezTo>
                  <a:pt x="2859" y="2373"/>
                  <a:pt x="2900" y="2341"/>
                  <a:pt x="2907" y="2318"/>
                </a:cubicBezTo>
                <a:cubicBezTo>
                  <a:pt x="2866" y="2327"/>
                  <a:pt x="2838" y="2274"/>
                  <a:pt x="2799" y="2297"/>
                </a:cubicBezTo>
                <a:moveTo>
                  <a:pt x="2960" y="2366"/>
                </a:moveTo>
                <a:cubicBezTo>
                  <a:pt x="2974" y="2403"/>
                  <a:pt x="3018" y="2426"/>
                  <a:pt x="3067" y="2410"/>
                </a:cubicBezTo>
                <a:cubicBezTo>
                  <a:pt x="3090" y="2384"/>
                  <a:pt x="3104" y="2350"/>
                  <a:pt x="3113" y="2311"/>
                </a:cubicBezTo>
                <a:cubicBezTo>
                  <a:pt x="3069" y="2315"/>
                  <a:pt x="3046" y="2311"/>
                  <a:pt x="3004" y="2297"/>
                </a:cubicBezTo>
                <a:cubicBezTo>
                  <a:pt x="2993" y="2304"/>
                  <a:pt x="2981" y="2299"/>
                  <a:pt x="2974" y="2292"/>
                </a:cubicBezTo>
                <a:cubicBezTo>
                  <a:pt x="2965" y="2318"/>
                  <a:pt x="2965" y="2338"/>
                  <a:pt x="2960" y="2366"/>
                </a:cubicBezTo>
                <a:moveTo>
                  <a:pt x="3138" y="2297"/>
                </a:moveTo>
                <a:cubicBezTo>
                  <a:pt x="3150" y="2322"/>
                  <a:pt x="3117" y="2348"/>
                  <a:pt x="3134" y="2373"/>
                </a:cubicBezTo>
                <a:cubicBezTo>
                  <a:pt x="3161" y="2350"/>
                  <a:pt x="3191" y="2327"/>
                  <a:pt x="3217" y="2304"/>
                </a:cubicBezTo>
                <a:cubicBezTo>
                  <a:pt x="3196" y="2292"/>
                  <a:pt x="3164" y="2297"/>
                  <a:pt x="3138" y="2297"/>
                </a:cubicBezTo>
                <a:moveTo>
                  <a:pt x="1475" y="2357"/>
                </a:moveTo>
                <a:cubicBezTo>
                  <a:pt x="1510" y="2359"/>
                  <a:pt x="1540" y="2348"/>
                  <a:pt x="1561" y="2345"/>
                </a:cubicBezTo>
                <a:cubicBezTo>
                  <a:pt x="1568" y="2348"/>
                  <a:pt x="1570" y="2343"/>
                  <a:pt x="1561" y="2343"/>
                </a:cubicBezTo>
                <a:cubicBezTo>
                  <a:pt x="1528" y="2322"/>
                  <a:pt x="1464" y="2308"/>
                  <a:pt x="1415" y="2306"/>
                </a:cubicBezTo>
                <a:cubicBezTo>
                  <a:pt x="1330" y="2299"/>
                  <a:pt x="1261" y="2301"/>
                  <a:pt x="1194" y="2304"/>
                </a:cubicBezTo>
                <a:cubicBezTo>
                  <a:pt x="1133" y="2304"/>
                  <a:pt x="1057" y="2294"/>
                  <a:pt x="1004" y="2318"/>
                </a:cubicBezTo>
                <a:cubicBezTo>
                  <a:pt x="1013" y="2329"/>
                  <a:pt x="1016" y="2350"/>
                  <a:pt x="1032" y="2354"/>
                </a:cubicBezTo>
                <a:cubicBezTo>
                  <a:pt x="1053" y="2361"/>
                  <a:pt x="1117" y="2331"/>
                  <a:pt x="1115" y="2378"/>
                </a:cubicBezTo>
                <a:cubicBezTo>
                  <a:pt x="1085" y="2382"/>
                  <a:pt x="997" y="2354"/>
                  <a:pt x="997" y="2401"/>
                </a:cubicBezTo>
                <a:cubicBezTo>
                  <a:pt x="1101" y="2391"/>
                  <a:pt x="1221" y="2378"/>
                  <a:pt x="1332" y="2378"/>
                </a:cubicBezTo>
                <a:cubicBezTo>
                  <a:pt x="1390" y="2378"/>
                  <a:pt x="1459" y="2401"/>
                  <a:pt x="1501" y="2378"/>
                </a:cubicBezTo>
                <a:cubicBezTo>
                  <a:pt x="1482" y="2375"/>
                  <a:pt x="1461" y="2378"/>
                  <a:pt x="1443" y="2375"/>
                </a:cubicBezTo>
                <a:cubicBezTo>
                  <a:pt x="1422" y="2371"/>
                  <a:pt x="1394" y="2364"/>
                  <a:pt x="1383" y="2350"/>
                </a:cubicBezTo>
                <a:cubicBezTo>
                  <a:pt x="1413" y="2352"/>
                  <a:pt x="1443" y="2357"/>
                  <a:pt x="1475" y="2357"/>
                </a:cubicBezTo>
                <a:moveTo>
                  <a:pt x="3311" y="2327"/>
                </a:moveTo>
                <a:cubicBezTo>
                  <a:pt x="3309" y="2343"/>
                  <a:pt x="3325" y="2364"/>
                  <a:pt x="3321" y="2375"/>
                </a:cubicBezTo>
                <a:cubicBezTo>
                  <a:pt x="3337" y="2435"/>
                  <a:pt x="3404" y="2442"/>
                  <a:pt x="3448" y="2417"/>
                </a:cubicBezTo>
                <a:cubicBezTo>
                  <a:pt x="3455" y="2414"/>
                  <a:pt x="3473" y="2410"/>
                  <a:pt x="3480" y="2401"/>
                </a:cubicBezTo>
                <a:cubicBezTo>
                  <a:pt x="3492" y="2375"/>
                  <a:pt x="3494" y="2345"/>
                  <a:pt x="3492" y="2322"/>
                </a:cubicBezTo>
                <a:cubicBezTo>
                  <a:pt x="3445" y="2345"/>
                  <a:pt x="3360" y="2354"/>
                  <a:pt x="3311" y="2327"/>
                </a:cubicBezTo>
                <a:moveTo>
                  <a:pt x="1561" y="2375"/>
                </a:moveTo>
                <a:cubicBezTo>
                  <a:pt x="1545" y="2380"/>
                  <a:pt x="1538" y="2401"/>
                  <a:pt x="1521" y="2408"/>
                </a:cubicBezTo>
                <a:cubicBezTo>
                  <a:pt x="1455" y="2421"/>
                  <a:pt x="1362" y="2401"/>
                  <a:pt x="1274" y="2401"/>
                </a:cubicBezTo>
                <a:cubicBezTo>
                  <a:pt x="1233" y="2401"/>
                  <a:pt x="1182" y="2410"/>
                  <a:pt x="1136" y="2412"/>
                </a:cubicBezTo>
                <a:cubicBezTo>
                  <a:pt x="1113" y="2414"/>
                  <a:pt x="1090" y="2412"/>
                  <a:pt x="1067" y="2412"/>
                </a:cubicBezTo>
                <a:cubicBezTo>
                  <a:pt x="1050" y="2412"/>
                  <a:pt x="1034" y="2419"/>
                  <a:pt x="1018" y="2421"/>
                </a:cubicBezTo>
                <a:cubicBezTo>
                  <a:pt x="1000" y="2421"/>
                  <a:pt x="967" y="2412"/>
                  <a:pt x="963" y="2438"/>
                </a:cubicBezTo>
                <a:cubicBezTo>
                  <a:pt x="1150" y="2442"/>
                  <a:pt x="1371" y="2410"/>
                  <a:pt x="1570" y="2428"/>
                </a:cubicBezTo>
                <a:cubicBezTo>
                  <a:pt x="1565" y="2417"/>
                  <a:pt x="1542" y="2410"/>
                  <a:pt x="1552" y="2391"/>
                </a:cubicBezTo>
                <a:cubicBezTo>
                  <a:pt x="1579" y="2394"/>
                  <a:pt x="1584" y="2419"/>
                  <a:pt x="1618" y="2414"/>
                </a:cubicBezTo>
                <a:cubicBezTo>
                  <a:pt x="1625" y="2405"/>
                  <a:pt x="1639" y="2403"/>
                  <a:pt x="1637" y="2387"/>
                </a:cubicBezTo>
                <a:cubicBezTo>
                  <a:pt x="1614" y="2382"/>
                  <a:pt x="1588" y="2366"/>
                  <a:pt x="1561" y="2375"/>
                </a:cubicBezTo>
                <a:moveTo>
                  <a:pt x="2078" y="2424"/>
                </a:moveTo>
                <a:cubicBezTo>
                  <a:pt x="2032" y="2421"/>
                  <a:pt x="1986" y="2401"/>
                  <a:pt x="1942" y="2396"/>
                </a:cubicBezTo>
                <a:cubicBezTo>
                  <a:pt x="1838" y="2382"/>
                  <a:pt x="1750" y="2387"/>
                  <a:pt x="1674" y="2396"/>
                </a:cubicBezTo>
                <a:cubicBezTo>
                  <a:pt x="1665" y="2403"/>
                  <a:pt x="1649" y="2421"/>
                  <a:pt x="1651" y="2433"/>
                </a:cubicBezTo>
                <a:cubicBezTo>
                  <a:pt x="1803" y="2417"/>
                  <a:pt x="1930" y="2449"/>
                  <a:pt x="2092" y="2426"/>
                </a:cubicBezTo>
                <a:cubicBezTo>
                  <a:pt x="2108" y="2435"/>
                  <a:pt x="2131" y="2442"/>
                  <a:pt x="2147" y="2428"/>
                </a:cubicBezTo>
                <a:cubicBezTo>
                  <a:pt x="2127" y="2412"/>
                  <a:pt x="2104" y="2426"/>
                  <a:pt x="2078" y="2424"/>
                </a:cubicBezTo>
              </a:path>
              <a:path w="3614" h="2578">
                <a:moveTo>
                  <a:pt x="2880" y="2157"/>
                </a:moveTo>
                <a:cubicBezTo>
                  <a:pt x="2900" y="2074"/>
                  <a:pt x="2934" y="1998"/>
                  <a:pt x="2946" y="1912"/>
                </a:cubicBezTo>
                <a:cubicBezTo>
                  <a:pt x="2953" y="1889"/>
                  <a:pt x="2987" y="1882"/>
                  <a:pt x="3005" y="1900"/>
                </a:cubicBezTo>
                <a:cubicBezTo>
                  <a:pt x="3016" y="1926"/>
                  <a:pt x="2996" y="1930"/>
                  <a:pt x="2984" y="1965"/>
                </a:cubicBezTo>
                <a:cubicBezTo>
                  <a:pt x="2980" y="1984"/>
                  <a:pt x="2980" y="2007"/>
                  <a:pt x="2973" y="2028"/>
                </a:cubicBezTo>
                <a:cubicBezTo>
                  <a:pt x="2966" y="2055"/>
                  <a:pt x="2946" y="2083"/>
                  <a:pt x="2943" y="2109"/>
                </a:cubicBezTo>
                <a:cubicBezTo>
                  <a:pt x="2941" y="2120"/>
                  <a:pt x="2948" y="2134"/>
                  <a:pt x="2946" y="2143"/>
                </a:cubicBezTo>
                <a:cubicBezTo>
                  <a:pt x="2946" y="2148"/>
                  <a:pt x="2939" y="2146"/>
                  <a:pt x="2937" y="2148"/>
                </a:cubicBezTo>
                <a:cubicBezTo>
                  <a:pt x="2937" y="2150"/>
                  <a:pt x="2941" y="2155"/>
                  <a:pt x="2939" y="2157"/>
                </a:cubicBezTo>
                <a:cubicBezTo>
                  <a:pt x="2930" y="2174"/>
                  <a:pt x="2898" y="2178"/>
                  <a:pt x="2880" y="2157"/>
                </a:cubicBezTo>
              </a:path>
            </a:pathLst>
          </a:custGeom>
          <a:solidFill>
            <a:srgbClr val="196DAB">
              <a:alpha val="100000"/>
            </a:srgbClr>
          </a:solidFill>
          <a:ln cap="flat">
            <a:noFill/>
            <a:prstDash val="solid"/>
            <a:miter lim="0"/>
          </a:ln>
        </p:spPr>
        <p:txBody>
          <a:bodyPr rtlCol="0"/>
          <a:lstStyle/>
          <a:p>
            <a:pPr algn="ctr"/>
            <a:endParaRPr lang="zh-CN" altLang="en-US"/>
          </a:p>
        </p:txBody>
      </p:sp>
      <p:grpSp>
        <p:nvGrpSpPr>
          <p:cNvPr id="4" name="group 4"/>
          <p:cNvGrpSpPr/>
          <p:nvPr/>
        </p:nvGrpSpPr>
        <p:grpSpPr>
          <a:xfrm rot="21600000">
            <a:off x="5226430" y="2776557"/>
            <a:ext cx="5644896" cy="587926"/>
            <a:chOff x="0" y="0"/>
            <a:chExt cx="5644896" cy="587926"/>
          </a:xfrm>
        </p:grpSpPr>
        <p:pic>
          <p:nvPicPr>
            <p:cNvPr id="18" name="picture 18"/>
            <p:cNvPicPr>
              <a:picLocks noChangeAspect="1"/>
            </p:cNvPicPr>
            <p:nvPr/>
          </p:nvPicPr>
          <p:blipFill>
            <a:blip r:embed="rId1"/>
            <a:stretch>
              <a:fillRect/>
            </a:stretch>
          </p:blipFill>
          <p:spPr>
            <a:xfrm rot="21600000">
              <a:off x="0" y="0"/>
              <a:ext cx="5644896" cy="587926"/>
            </a:xfrm>
            <a:prstGeom prst="rect">
              <a:avLst/>
            </a:prstGeom>
          </p:spPr>
        </p:pic>
        <p:sp>
          <p:nvSpPr>
            <p:cNvPr id="19" name="textbox 19"/>
            <p:cNvSpPr/>
            <p:nvPr/>
          </p:nvSpPr>
          <p:spPr>
            <a:xfrm>
              <a:off x="-12700" y="-12700"/>
              <a:ext cx="5670550" cy="685800"/>
            </a:xfrm>
            <a:prstGeom prst="rect">
              <a:avLst/>
            </a:prstGeom>
          </p:spPr>
          <p:txBody>
            <a:bodyPr vert="horz" wrap="square" lIns="0" tIns="0" rIns="0" bIns="0"/>
            <a:lstStyle/>
            <a:p>
              <a:pPr algn="l" rtl="0" eaLnBrk="0">
                <a:lnSpc>
                  <a:spcPct val="127000"/>
                </a:lnSpc>
              </a:pPr>
              <a:endParaRPr lang="en-US" altLang="en-US" sz="1000" dirty="0"/>
            </a:p>
            <a:p>
              <a:pPr algn="l" rtl="0" eaLnBrk="0">
                <a:lnSpc>
                  <a:spcPct val="6000"/>
                </a:lnSpc>
              </a:pPr>
              <a:endParaRPr lang="en-US" altLang="en-US" sz="100" dirty="0"/>
            </a:p>
            <a:p>
              <a:pPr marL="146685" algn="l" rtl="0" eaLnBrk="0">
                <a:lnSpc>
                  <a:spcPct val="77000"/>
                </a:lnSpc>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问题定义</a:t>
              </a:r>
              <a:endParaRPr sz="2500" b="1" spc="60" dirty="0">
                <a:solidFill>
                  <a:srgbClr val="196DAB">
                    <a:alpha val="100000"/>
                  </a:srgbClr>
                </a:solidFill>
                <a:latin typeface="Times New Roman" panose="02020603050405020304"/>
                <a:ea typeface="Times New Roman" panose="02020603050405020304"/>
                <a:cs typeface="Times New Roman" panose="02020603050405020304"/>
              </a:endParaRPr>
            </a:p>
            <a:p>
              <a:pPr marL="146685" algn="l" rtl="0" eaLnBrk="0">
                <a:lnSpc>
                  <a:spcPct val="77000"/>
                </a:lnSpc>
              </a:pPr>
              <a:endParaRPr lang="en-US" altLang="en-US" sz="2500" dirty="0"/>
            </a:p>
          </p:txBody>
        </p:sp>
      </p:grpSp>
      <p:grpSp>
        <p:nvGrpSpPr>
          <p:cNvPr id="8" name="group 8"/>
          <p:cNvGrpSpPr/>
          <p:nvPr/>
        </p:nvGrpSpPr>
        <p:grpSpPr>
          <a:xfrm rot="21600000">
            <a:off x="5234685" y="3543160"/>
            <a:ext cx="5641848" cy="586752"/>
            <a:chOff x="0" y="0"/>
            <a:chExt cx="5641848" cy="586752"/>
          </a:xfrm>
        </p:grpSpPr>
        <p:pic>
          <p:nvPicPr>
            <p:cNvPr id="22" name="picture 22"/>
            <p:cNvPicPr>
              <a:picLocks noChangeAspect="1"/>
            </p:cNvPicPr>
            <p:nvPr/>
          </p:nvPicPr>
          <p:blipFill>
            <a:blip r:embed="rId2"/>
            <a:stretch>
              <a:fillRect/>
            </a:stretch>
          </p:blipFill>
          <p:spPr>
            <a:xfrm rot="21600000">
              <a:off x="0" y="0"/>
              <a:ext cx="5641848" cy="586752"/>
            </a:xfrm>
            <a:prstGeom prst="rect">
              <a:avLst/>
            </a:prstGeom>
          </p:spPr>
        </p:pic>
        <p:sp>
          <p:nvSpPr>
            <p:cNvPr id="23" name="textbox 23"/>
            <p:cNvSpPr/>
            <p:nvPr/>
          </p:nvSpPr>
          <p:spPr>
            <a:xfrm>
              <a:off x="-12700" y="-12700"/>
              <a:ext cx="5667375" cy="683894"/>
            </a:xfrm>
            <a:prstGeom prst="rect">
              <a:avLst/>
            </a:prstGeom>
          </p:spPr>
          <p:txBody>
            <a:bodyPr vert="horz" wrap="square" lIns="0" tIns="0" rIns="0" bIns="0"/>
            <a:lstStyle/>
            <a:p>
              <a:pPr algn="l" rtl="0" eaLnBrk="0">
                <a:lnSpc>
                  <a:spcPct val="121000"/>
                </a:lnSpc>
              </a:pPr>
              <a:endParaRPr lang="en-US" altLang="en-US" sz="1000" dirty="0"/>
            </a:p>
            <a:p>
              <a:pPr algn="l" rtl="0" eaLnBrk="0">
                <a:lnSpc>
                  <a:spcPct val="7000"/>
                </a:lnSpc>
              </a:pPr>
              <a:endParaRPr lang="en-US" altLang="en-US" sz="100" dirty="0"/>
            </a:p>
            <a:p>
              <a:pPr marL="144145" algn="l" rtl="0" eaLnBrk="0">
                <a:lnSpc>
                  <a:spcPct val="79000"/>
                </a:lnSpc>
                <a:spcBef>
                  <a:spcPts val="0"/>
                </a:spcBef>
                <a:buClrTx/>
                <a:buSzTx/>
                <a:buFontTx/>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模型方法</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10" name="group 10"/>
          <p:cNvGrpSpPr/>
          <p:nvPr/>
        </p:nvGrpSpPr>
        <p:grpSpPr>
          <a:xfrm rot="21600000">
            <a:off x="5234685" y="4303013"/>
            <a:ext cx="5641848" cy="586359"/>
            <a:chOff x="0" y="0"/>
            <a:chExt cx="5641848" cy="586359"/>
          </a:xfrm>
        </p:grpSpPr>
        <p:pic>
          <p:nvPicPr>
            <p:cNvPr id="24" name="picture 24"/>
            <p:cNvPicPr>
              <a:picLocks noChangeAspect="1"/>
            </p:cNvPicPr>
            <p:nvPr/>
          </p:nvPicPr>
          <p:blipFill>
            <a:blip r:embed="rId3"/>
            <a:stretch>
              <a:fillRect/>
            </a:stretch>
          </p:blipFill>
          <p:spPr>
            <a:xfrm rot="21600000">
              <a:off x="0" y="0"/>
              <a:ext cx="5641848" cy="586359"/>
            </a:xfrm>
            <a:prstGeom prst="rect">
              <a:avLst/>
            </a:prstGeom>
          </p:spPr>
        </p:pic>
        <p:sp>
          <p:nvSpPr>
            <p:cNvPr id="25" name="textbox 25"/>
            <p:cNvSpPr/>
            <p:nvPr/>
          </p:nvSpPr>
          <p:spPr>
            <a:xfrm>
              <a:off x="-12700" y="-12700"/>
              <a:ext cx="5667375" cy="620394"/>
            </a:xfrm>
            <a:prstGeom prst="rect">
              <a:avLst/>
            </a:prstGeom>
          </p:spPr>
          <p:txBody>
            <a:bodyPr vert="horz" wrap="square" lIns="0" tIns="0" rIns="0" bIns="0"/>
            <a:lstStyle/>
            <a:p>
              <a:pPr algn="l" rtl="0" eaLnBrk="0">
                <a:lnSpc>
                  <a:spcPct val="123000"/>
                </a:lnSpc>
              </a:pPr>
              <a:endParaRPr lang="en-US" altLang="en-US" sz="1000" dirty="0"/>
            </a:p>
            <a:p>
              <a:pPr marL="144145" algn="l" rtl="0" eaLnBrk="0">
                <a:lnSpc>
                  <a:spcPct val="79000"/>
                </a:lnSpc>
                <a:spcBef>
                  <a:spcPts val="0"/>
                </a:spcBef>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实验</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分析</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sp>
        <p:nvSpPr>
          <p:cNvPr id="29" name="textbox 29"/>
          <p:cNvSpPr/>
          <p:nvPr/>
        </p:nvSpPr>
        <p:spPr>
          <a:xfrm>
            <a:off x="1794480" y="286842"/>
            <a:ext cx="1805939" cy="893444"/>
          </a:xfrm>
          <a:prstGeom prst="rect">
            <a:avLst/>
          </a:prstGeom>
        </p:spPr>
        <p:txBody>
          <a:bodyPr vert="horz" wrap="square" lIns="0" tIns="0" rIns="0" bIns="0"/>
          <a:lstStyle/>
          <a:p>
            <a:pPr algn="l" rtl="0" eaLnBrk="0">
              <a:lnSpc>
                <a:spcPct val="134000"/>
              </a:lnSpc>
            </a:pPr>
            <a:endParaRPr lang="en-US" altLang="en-US" sz="1000" dirty="0"/>
          </a:p>
          <a:p>
            <a:pPr algn="l" rtl="0" eaLnBrk="0">
              <a:lnSpc>
                <a:spcPct val="9000"/>
              </a:lnSpc>
            </a:pPr>
            <a:endParaRPr lang="en-US" altLang="en-US" sz="100" dirty="0"/>
          </a:p>
          <a:p>
            <a:pPr marL="12700" algn="l" rtl="0" eaLnBrk="0">
              <a:lnSpc>
                <a:spcPct val="78000"/>
              </a:lnSpc>
            </a:pPr>
            <a:r>
              <a:rPr lang="zh-CN" sz="4300" b="1" spc="0" dirty="0">
                <a:solidFill>
                  <a:srgbClr val="595959">
                    <a:alpha val="100000"/>
                  </a:srgbClr>
                </a:solidFill>
                <a:latin typeface="Times New Roman" panose="02020603050405020304"/>
                <a:ea typeface="Times New Roman" panose="02020603050405020304"/>
                <a:cs typeface="Times New Roman" panose="02020603050405020304"/>
              </a:rPr>
              <a:t>目录</a:t>
            </a:r>
            <a:endParaRPr lang="zh-CN" sz="4300" b="1" spc="0" dirty="0">
              <a:solidFill>
                <a:srgbClr val="595959">
                  <a:alpha val="100000"/>
                </a:srgbClr>
              </a:solidFill>
              <a:latin typeface="Times New Roman" panose="02020603050405020304"/>
              <a:ea typeface="Times New Roman" panose="02020603050405020304"/>
              <a:cs typeface="Times New Roman" panose="02020603050405020304"/>
            </a:endParaRPr>
          </a:p>
        </p:txBody>
      </p:sp>
      <p:grpSp>
        <p:nvGrpSpPr>
          <p:cNvPr id="14" name="group 14"/>
          <p:cNvGrpSpPr/>
          <p:nvPr/>
        </p:nvGrpSpPr>
        <p:grpSpPr>
          <a:xfrm rot="21600000">
            <a:off x="4308983" y="2776557"/>
            <a:ext cx="850391" cy="587926"/>
            <a:chOff x="0" y="0"/>
            <a:chExt cx="850391" cy="587926"/>
          </a:xfrm>
        </p:grpSpPr>
        <p:pic>
          <p:nvPicPr>
            <p:cNvPr id="31" name="picture 31"/>
            <p:cNvPicPr>
              <a:picLocks noChangeAspect="1"/>
            </p:cNvPicPr>
            <p:nvPr/>
          </p:nvPicPr>
          <p:blipFill>
            <a:blip r:embed="rId4"/>
            <a:stretch>
              <a:fillRect/>
            </a:stretch>
          </p:blipFill>
          <p:spPr>
            <a:xfrm rot="21600000">
              <a:off x="0" y="0"/>
              <a:ext cx="850391" cy="587926"/>
            </a:xfrm>
            <a:prstGeom prst="rect">
              <a:avLst/>
            </a:prstGeom>
          </p:spPr>
        </p:pic>
        <p:sp>
          <p:nvSpPr>
            <p:cNvPr id="32" name="textbox 32"/>
            <p:cNvSpPr/>
            <p:nvPr/>
          </p:nvSpPr>
          <p:spPr>
            <a:xfrm>
              <a:off x="-12700" y="-12700"/>
              <a:ext cx="876300" cy="693419"/>
            </a:xfrm>
            <a:prstGeom prst="rect">
              <a:avLst/>
            </a:prstGeom>
          </p:spPr>
          <p:txBody>
            <a:bodyPr vert="horz" wrap="square" lIns="0" tIns="0" rIns="0" bIns="0"/>
            <a:lstStyle/>
            <a:p>
              <a:pPr algn="l" rtl="0" eaLnBrk="0">
                <a:lnSpc>
                  <a:spcPct val="137000"/>
                </a:lnSpc>
              </a:pPr>
              <a:endParaRPr lang="en-US" altLang="en-US" sz="1000" dirty="0"/>
            </a:p>
            <a:p>
              <a:pPr marL="437515" algn="l" rtl="0" eaLnBrk="0">
                <a:lnSpc>
                  <a:spcPct val="81000"/>
                </a:lnSpc>
                <a:spcBef>
                  <a:spcPts val="5"/>
                </a:spcBef>
              </a:pPr>
              <a:r>
                <a:rPr lang="en-US"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2</a:t>
              </a:r>
              <a:endParaRPr lang="en-US" altLang="en-US" sz="2500" dirty="0"/>
            </a:p>
          </p:txBody>
        </p:sp>
      </p:grpSp>
      <p:grpSp>
        <p:nvGrpSpPr>
          <p:cNvPr id="2" name="group 18"/>
          <p:cNvGrpSpPr/>
          <p:nvPr/>
        </p:nvGrpSpPr>
        <p:grpSpPr>
          <a:xfrm rot="21600000">
            <a:off x="4317238" y="3543160"/>
            <a:ext cx="847344" cy="586752"/>
            <a:chOff x="0" y="0"/>
            <a:chExt cx="847344" cy="586752"/>
          </a:xfrm>
        </p:grpSpPr>
        <p:pic>
          <p:nvPicPr>
            <p:cNvPr id="35" name="picture 35"/>
            <p:cNvPicPr>
              <a:picLocks noChangeAspect="1"/>
            </p:cNvPicPr>
            <p:nvPr/>
          </p:nvPicPr>
          <p:blipFill>
            <a:blip r:embed="rId5"/>
            <a:stretch>
              <a:fillRect/>
            </a:stretch>
          </p:blipFill>
          <p:spPr>
            <a:xfrm rot="21600000">
              <a:off x="0" y="0"/>
              <a:ext cx="847344" cy="586752"/>
            </a:xfrm>
            <a:prstGeom prst="rect">
              <a:avLst/>
            </a:prstGeom>
          </p:spPr>
        </p:pic>
        <p:sp>
          <p:nvSpPr>
            <p:cNvPr id="36" name="textbox 36"/>
            <p:cNvSpPr/>
            <p:nvPr/>
          </p:nvSpPr>
          <p:spPr>
            <a:xfrm>
              <a:off x="-12700" y="-12700"/>
              <a:ext cx="873125" cy="69088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9000"/>
                </a:lnSpc>
              </a:pPr>
              <a:endParaRPr lang="en-US" altLang="en-US" sz="100" dirty="0"/>
            </a:p>
            <a:p>
              <a:pPr marL="428625" algn="l" rtl="0" eaLnBrk="0">
                <a:lnSpc>
                  <a:spcPct val="79000"/>
                </a:lnSpc>
              </a:pPr>
              <a:r>
                <a:rPr lang="en-US"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3</a:t>
              </a:r>
              <a:endParaRPr lang="en-US" altLang="en-US" sz="2500" dirty="0"/>
            </a:p>
          </p:txBody>
        </p:sp>
      </p:grpSp>
      <p:grpSp>
        <p:nvGrpSpPr>
          <p:cNvPr id="3" name="group 20"/>
          <p:cNvGrpSpPr/>
          <p:nvPr/>
        </p:nvGrpSpPr>
        <p:grpSpPr>
          <a:xfrm rot="21600000">
            <a:off x="4317238" y="4303013"/>
            <a:ext cx="847344" cy="586359"/>
            <a:chOff x="0" y="0"/>
            <a:chExt cx="847344" cy="586359"/>
          </a:xfrm>
        </p:grpSpPr>
        <p:pic>
          <p:nvPicPr>
            <p:cNvPr id="37" name="picture 37"/>
            <p:cNvPicPr>
              <a:picLocks noChangeAspect="1"/>
            </p:cNvPicPr>
            <p:nvPr/>
          </p:nvPicPr>
          <p:blipFill>
            <a:blip r:embed="rId6"/>
            <a:stretch>
              <a:fillRect/>
            </a:stretch>
          </p:blipFill>
          <p:spPr>
            <a:xfrm rot="21600000">
              <a:off x="0" y="0"/>
              <a:ext cx="847344" cy="586359"/>
            </a:xfrm>
            <a:prstGeom prst="rect">
              <a:avLst/>
            </a:prstGeom>
          </p:spPr>
        </p:pic>
        <p:sp>
          <p:nvSpPr>
            <p:cNvPr id="38" name="textbox 38"/>
            <p:cNvSpPr/>
            <p:nvPr/>
          </p:nvSpPr>
          <p:spPr>
            <a:xfrm>
              <a:off x="-12700" y="-12700"/>
              <a:ext cx="873125" cy="695959"/>
            </a:xfrm>
            <a:prstGeom prst="rect">
              <a:avLst/>
            </a:prstGeom>
          </p:spPr>
          <p:txBody>
            <a:bodyPr vert="horz" wrap="square" lIns="0" tIns="0" rIns="0" bIns="0"/>
            <a:lstStyle/>
            <a:p>
              <a:pPr algn="l" rtl="0" eaLnBrk="0">
                <a:lnSpc>
                  <a:spcPct val="138000"/>
                </a:lnSpc>
              </a:pPr>
              <a:endParaRPr lang="en-US" altLang="en-US" sz="1000" dirty="0"/>
            </a:p>
            <a:p>
              <a:pPr algn="l" rtl="0" eaLnBrk="0">
                <a:lnSpc>
                  <a:spcPct val="9000"/>
                </a:lnSpc>
              </a:pPr>
              <a:endParaRPr lang="en-US" altLang="en-US" sz="100" dirty="0"/>
            </a:p>
            <a:p>
              <a:pPr marL="427355" algn="l" rtl="0" eaLnBrk="0">
                <a:lnSpc>
                  <a:spcPct val="81000"/>
                </a:lnSpc>
              </a:pPr>
              <a:r>
                <a:rPr sz="2500" spc="1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4</a:t>
              </a:r>
              <a:endParaRPr lang="en-US" altLang="en-US" sz="2500" dirty="0"/>
            </a:p>
          </p:txBody>
        </p:sp>
      </p:grpSp>
      <p:pic>
        <p:nvPicPr>
          <p:cNvPr id="9" name="picture 30"/>
          <p:cNvPicPr>
            <a:picLocks noChangeAspect="1"/>
          </p:cNvPicPr>
          <p:nvPr>
            <p:custDataLst>
              <p:tags r:id="rId7"/>
            </p:custDataLst>
          </p:nvPr>
        </p:nvPicPr>
        <p:blipFill>
          <a:blip r:embed="rId8"/>
          <a:stretch>
            <a:fillRect/>
          </a:stretch>
        </p:blipFill>
        <p:spPr>
          <a:xfrm rot="21600000">
            <a:off x="10604372" y="287147"/>
            <a:ext cx="1030223" cy="1033272"/>
          </a:xfrm>
          <a:prstGeom prst="rect">
            <a:avLst/>
          </a:prstGeom>
        </p:spPr>
      </p:pic>
      <p:pic>
        <p:nvPicPr>
          <p:cNvPr id="15" name="picture 13"/>
          <p:cNvPicPr>
            <a:picLocks noChangeAspect="1"/>
          </p:cNvPicPr>
          <p:nvPr>
            <p:custDataLst>
              <p:tags r:id="rId9"/>
            </p:custDataLst>
          </p:nvPr>
        </p:nvPicPr>
        <p:blipFill>
          <a:blip r:embed="rId10"/>
          <a:srcRect t="7905"/>
          <a:stretch>
            <a:fillRect/>
          </a:stretch>
        </p:blipFill>
        <p:spPr>
          <a:xfrm rot="21600000">
            <a:off x="436880" y="108585"/>
            <a:ext cx="1357630" cy="1250315"/>
          </a:xfrm>
          <a:prstGeom prst="rect">
            <a:avLst/>
          </a:prstGeom>
        </p:spPr>
      </p:pic>
      <p:grpSp>
        <p:nvGrpSpPr>
          <p:cNvPr id="48" name="group 12"/>
          <p:cNvGrpSpPr/>
          <p:nvPr/>
        </p:nvGrpSpPr>
        <p:grpSpPr>
          <a:xfrm rot="21600000">
            <a:off x="5227752" y="5107560"/>
            <a:ext cx="5640387" cy="565150"/>
            <a:chOff x="0" y="0"/>
            <a:chExt cx="5640387" cy="565150"/>
          </a:xfrm>
        </p:grpSpPr>
        <p:pic>
          <p:nvPicPr>
            <p:cNvPr id="49" name="picture 26"/>
            <p:cNvPicPr>
              <a:picLocks noChangeAspect="1"/>
            </p:cNvPicPr>
            <p:nvPr>
              <p:custDataLst>
                <p:tags r:id="rId11"/>
              </p:custDataLst>
            </p:nvPr>
          </p:nvPicPr>
          <p:blipFill>
            <a:blip r:embed="rId12"/>
            <a:stretch>
              <a:fillRect/>
            </a:stretch>
          </p:blipFill>
          <p:spPr>
            <a:xfrm rot="21600000">
              <a:off x="0" y="0"/>
              <a:ext cx="5640387" cy="565150"/>
            </a:xfrm>
            <a:prstGeom prst="rect">
              <a:avLst/>
            </a:prstGeom>
          </p:spPr>
        </p:pic>
        <p:sp>
          <p:nvSpPr>
            <p:cNvPr id="50" name="textbox 27"/>
            <p:cNvSpPr/>
            <p:nvPr>
              <p:custDataLst>
                <p:tags r:id="rId13"/>
              </p:custDataLst>
            </p:nvPr>
          </p:nvSpPr>
          <p:spPr>
            <a:xfrm>
              <a:off x="-12700" y="-12700"/>
              <a:ext cx="5666104" cy="662940"/>
            </a:xfrm>
            <a:prstGeom prst="rect">
              <a:avLst/>
            </a:prstGeom>
          </p:spPr>
          <p:txBody>
            <a:bodyPr vert="horz" wrap="square" lIns="0" tIns="0" rIns="0" bIns="0"/>
            <a:p>
              <a:pPr algn="l" rtl="0" eaLnBrk="0">
                <a:lnSpc>
                  <a:spcPct val="132000"/>
                </a:lnSpc>
              </a:pPr>
              <a:endParaRPr lang="en-US" altLang="en-US" sz="1000" dirty="0"/>
            </a:p>
            <a:p>
              <a:pPr marL="167640" algn="l" rtl="0" eaLnBrk="0">
                <a:lnSpc>
                  <a:spcPct val="79000"/>
                </a:lnSpc>
                <a:spcBef>
                  <a:spcPts val="0"/>
                </a:spcBef>
              </a:pPr>
              <a:r>
                <a:rPr lang="zh-CN" sz="2500" b="1" spc="40" dirty="0">
                  <a:solidFill>
                    <a:srgbClr val="FFFFFF">
                      <a:alpha val="100000"/>
                    </a:srgbClr>
                  </a:solidFill>
                  <a:latin typeface="Times New Roman" panose="02020603050405020304"/>
                  <a:ea typeface="Times New Roman" panose="02020603050405020304"/>
                  <a:cs typeface="Times New Roman" panose="02020603050405020304"/>
                </a:rPr>
                <a:t>结论</a:t>
              </a:r>
              <a:r>
                <a:rPr lang="zh-CN" sz="2500" b="1" spc="40" dirty="0">
                  <a:solidFill>
                    <a:srgbClr val="FFFFFF">
                      <a:alpha val="100000"/>
                    </a:srgbClr>
                  </a:solidFill>
                  <a:latin typeface="Times New Roman" panose="02020603050405020304"/>
                  <a:ea typeface="Times New Roman" panose="02020603050405020304"/>
                  <a:cs typeface="Times New Roman" panose="02020603050405020304"/>
                </a:rPr>
                <a:t>展望</a:t>
              </a:r>
              <a:endParaRPr lang="zh-CN" sz="2500" b="1" spc="40" dirty="0">
                <a:solidFill>
                  <a:srgbClr val="FFFFFF">
                    <a:alpha val="100000"/>
                  </a:srgbClr>
                </a:solidFill>
                <a:latin typeface="Times New Roman" panose="02020603050405020304"/>
                <a:ea typeface="Times New Roman" panose="02020603050405020304"/>
                <a:cs typeface="Times New Roman" panose="02020603050405020304"/>
              </a:endParaRPr>
            </a:p>
          </p:txBody>
        </p:sp>
      </p:grpSp>
      <p:grpSp>
        <p:nvGrpSpPr>
          <p:cNvPr id="51" name="group 22"/>
          <p:cNvGrpSpPr/>
          <p:nvPr/>
        </p:nvGrpSpPr>
        <p:grpSpPr>
          <a:xfrm rot="21600000">
            <a:off x="4318114" y="5104386"/>
            <a:ext cx="846138" cy="566737"/>
            <a:chOff x="0" y="0"/>
            <a:chExt cx="846138" cy="566737"/>
          </a:xfrm>
        </p:grpSpPr>
        <p:pic>
          <p:nvPicPr>
            <p:cNvPr id="52" name="picture 39"/>
            <p:cNvPicPr>
              <a:picLocks noChangeAspect="1"/>
            </p:cNvPicPr>
            <p:nvPr>
              <p:custDataLst>
                <p:tags r:id="rId14"/>
              </p:custDataLst>
            </p:nvPr>
          </p:nvPicPr>
          <p:blipFill>
            <a:blip r:embed="rId15"/>
            <a:stretch>
              <a:fillRect/>
            </a:stretch>
          </p:blipFill>
          <p:spPr>
            <a:xfrm rot="21600000">
              <a:off x="0" y="0"/>
              <a:ext cx="846138" cy="566737"/>
            </a:xfrm>
            <a:prstGeom prst="rect">
              <a:avLst/>
            </a:prstGeom>
          </p:spPr>
        </p:pic>
        <p:sp>
          <p:nvSpPr>
            <p:cNvPr id="53" name="textbox 40"/>
            <p:cNvSpPr/>
            <p:nvPr>
              <p:custDataLst>
                <p:tags r:id="rId16"/>
              </p:custDataLst>
            </p:nvPr>
          </p:nvSpPr>
          <p:spPr>
            <a:xfrm>
              <a:off x="-12700" y="-12700"/>
              <a:ext cx="871855" cy="676275"/>
            </a:xfrm>
            <a:prstGeom prst="rect">
              <a:avLst/>
            </a:prstGeom>
          </p:spPr>
          <p:txBody>
            <a:bodyPr vert="horz" wrap="square" lIns="0" tIns="0" rIns="0" bIns="0"/>
            <a:p>
              <a:pPr algn="l" rtl="0" eaLnBrk="0">
                <a:lnSpc>
                  <a:spcPct val="143000"/>
                </a:lnSpc>
              </a:pPr>
              <a:endParaRPr lang="en-US" altLang="en-US" sz="1000" dirty="0"/>
            </a:p>
            <a:p>
              <a:pPr marL="416560" algn="l" rtl="0" eaLnBrk="0">
                <a:lnSpc>
                  <a:spcPct val="81000"/>
                </a:lnSpc>
                <a:spcBef>
                  <a:spcPts val="5"/>
                </a:spcBef>
              </a:pPr>
              <a:r>
                <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rPr>
                <a:t>5</a:t>
              </a:r>
              <a:endPar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endParaRPr>
            </a:p>
          </p:txBody>
        </p:sp>
      </p:grpSp>
      <p:grpSp>
        <p:nvGrpSpPr>
          <p:cNvPr id="54" name="group 6"/>
          <p:cNvGrpSpPr/>
          <p:nvPr/>
        </p:nvGrpSpPr>
        <p:grpSpPr>
          <a:xfrm rot="21600000">
            <a:off x="5214365" y="2041620"/>
            <a:ext cx="5641848" cy="587533"/>
            <a:chOff x="0" y="0"/>
            <a:chExt cx="5641848" cy="587533"/>
          </a:xfrm>
        </p:grpSpPr>
        <p:pic>
          <p:nvPicPr>
            <p:cNvPr id="55" name="picture 20"/>
            <p:cNvPicPr>
              <a:picLocks noChangeAspect="1"/>
            </p:cNvPicPr>
            <p:nvPr>
              <p:custDataLst>
                <p:tags r:id="rId17"/>
              </p:custDataLst>
            </p:nvPr>
          </p:nvPicPr>
          <p:blipFill>
            <a:blip r:embed="rId18"/>
            <a:stretch>
              <a:fillRect/>
            </a:stretch>
          </p:blipFill>
          <p:spPr>
            <a:xfrm rot="21600000">
              <a:off x="0" y="0"/>
              <a:ext cx="5641848" cy="587533"/>
            </a:xfrm>
            <a:prstGeom prst="rect">
              <a:avLst/>
            </a:prstGeom>
          </p:spPr>
        </p:pic>
        <p:sp>
          <p:nvSpPr>
            <p:cNvPr id="56" name="textbox 21"/>
            <p:cNvSpPr/>
            <p:nvPr>
              <p:custDataLst>
                <p:tags r:id="rId19"/>
              </p:custDataLst>
            </p:nvPr>
          </p:nvSpPr>
          <p:spPr>
            <a:xfrm>
              <a:off x="-12700" y="-12700"/>
              <a:ext cx="5667375" cy="685165"/>
            </a:xfrm>
            <a:prstGeom prst="rect">
              <a:avLst/>
            </a:prstGeom>
          </p:spPr>
          <p:txBody>
            <a:bodyPr vert="horz" wrap="square" lIns="0" tIns="0" rIns="0" bIns="0"/>
            <a:p>
              <a:pPr algn="l" rtl="0" eaLnBrk="0">
                <a:lnSpc>
                  <a:spcPct val="122000"/>
                </a:lnSpc>
              </a:pPr>
              <a:endParaRPr lang="en-US" altLang="en-US" sz="1000" dirty="0"/>
            </a:p>
            <a:p>
              <a:pPr marL="146050" algn="l" rtl="0" eaLnBrk="0">
                <a:lnSpc>
                  <a:spcPct val="79000"/>
                </a:lnSpc>
                <a:spcBef>
                  <a:spcPts val="5"/>
                </a:spcBef>
              </a:pP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研究</a:t>
              </a: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背景</a:t>
              </a:r>
              <a:endParaRPr lang="zh-CN" sz="2500" b="1" spc="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57" name="group 16"/>
          <p:cNvGrpSpPr/>
          <p:nvPr/>
        </p:nvGrpSpPr>
        <p:grpSpPr>
          <a:xfrm rot="21600000">
            <a:off x="4296918" y="2041620"/>
            <a:ext cx="847344" cy="587533"/>
            <a:chOff x="0" y="0"/>
            <a:chExt cx="847344" cy="587533"/>
          </a:xfrm>
        </p:grpSpPr>
        <p:pic>
          <p:nvPicPr>
            <p:cNvPr id="58" name="picture 33"/>
            <p:cNvPicPr>
              <a:picLocks noChangeAspect="1"/>
            </p:cNvPicPr>
            <p:nvPr>
              <p:custDataLst>
                <p:tags r:id="rId20"/>
              </p:custDataLst>
            </p:nvPr>
          </p:nvPicPr>
          <p:blipFill>
            <a:blip r:embed="rId21"/>
            <a:stretch>
              <a:fillRect/>
            </a:stretch>
          </p:blipFill>
          <p:spPr>
            <a:xfrm rot="21600000">
              <a:off x="0" y="0"/>
              <a:ext cx="847344" cy="587533"/>
            </a:xfrm>
            <a:prstGeom prst="rect">
              <a:avLst/>
            </a:prstGeom>
          </p:spPr>
        </p:pic>
        <p:sp>
          <p:nvSpPr>
            <p:cNvPr id="59" name="textbox 34"/>
            <p:cNvSpPr/>
            <p:nvPr>
              <p:custDataLst>
                <p:tags r:id="rId22"/>
              </p:custDataLst>
            </p:nvPr>
          </p:nvSpPr>
          <p:spPr>
            <a:xfrm>
              <a:off x="-12700" y="-12700"/>
              <a:ext cx="873125" cy="696594"/>
            </a:xfrm>
            <a:prstGeom prst="rect">
              <a:avLst/>
            </a:prstGeom>
          </p:spPr>
          <p:txBody>
            <a:bodyPr vert="horz" wrap="square" lIns="0" tIns="0" rIns="0" bIns="0"/>
            <a:p>
              <a:pPr algn="l" rtl="0" eaLnBrk="0">
                <a:lnSpc>
                  <a:spcPct val="137000"/>
                </a:lnSpc>
              </a:pPr>
              <a:endParaRPr lang="en-US" altLang="en-US" sz="1000" dirty="0"/>
            </a:p>
            <a:p>
              <a:pPr marL="433705" algn="l" rtl="0" eaLnBrk="0">
                <a:lnSpc>
                  <a:spcPct val="82000"/>
                </a:lnSpc>
                <a:spcBef>
                  <a:spcPts val="0"/>
                </a:spcBef>
                <a:buClrTx/>
                <a:buSzTx/>
                <a:buFontTx/>
              </a:pPr>
              <a:r>
                <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1</a:t>
              </a:r>
              <a:endPar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结论展望</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45" y="6584315"/>
            <a:ext cx="35877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23</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299845"/>
            <a:ext cx="11350625" cy="1043305"/>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学生知识画像是学生在不同知识概念上的掌握程度的全面精准的表示。</a:t>
            </a:r>
            <a:endParaRPr lang="zh-CN" sz="2200"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现有大多数知识追踪类方法存在不一致的问题，导致画像结果不可信。</a:t>
            </a:r>
            <a:endParaRPr lang="zh-CN" sz="2200"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我们提出一种可信的端到端深度学生知识画像建模方法</a:t>
            </a:r>
            <a:r>
              <a:rPr lang="en-US" altLang="zh-CN" sz="2200" dirty="0">
                <a:latin typeface="微软雅黑" panose="020B0503020204020204" charset="-122"/>
                <a:ea typeface="微软雅黑" panose="020B0503020204020204" charset="-122"/>
                <a:cs typeface="微软雅黑" panose="020B0503020204020204" charset="-122"/>
                <a:sym typeface="+mn-ea"/>
              </a:rPr>
              <a:t> </a:t>
            </a:r>
            <a:r>
              <a:rPr lang="en-US" altLang="zh-CN" sz="2200" b="1" dirty="0">
                <a:latin typeface="Times New Roman" panose="02020603050405020304" charset="0"/>
                <a:ea typeface="微软雅黑" panose="020B0503020204020204" charset="-122"/>
                <a:cs typeface="Times New Roman" panose="02020603050405020304" charset="0"/>
                <a:sym typeface="+mn-ea"/>
              </a:rPr>
              <a:t>DKP</a:t>
            </a:r>
            <a:r>
              <a:rPr lang="zh-CN" altLang="en-US" sz="2200" b="1" dirty="0">
                <a:latin typeface="Times New Roman" panose="02020603050405020304" charset="0"/>
                <a:ea typeface="微软雅黑" panose="020B0503020204020204" charset="-122"/>
                <a:cs typeface="Times New Roman" panose="02020603050405020304" charset="0"/>
                <a:sym typeface="+mn-ea"/>
              </a:rPr>
              <a:t>。</a:t>
            </a:r>
            <a:endParaRPr lang="en-US" altLang="zh-CN" sz="2200" b="1" dirty="0">
              <a:latin typeface="Times New Roman" panose="02020603050405020304" charset="0"/>
              <a:ea typeface="微软雅黑" panose="020B0503020204020204" charset="-122"/>
              <a:cs typeface="Times New Roman" panose="02020603050405020304" charset="0"/>
              <a:sym typeface="+mn-ea"/>
            </a:endParaRPr>
          </a:p>
          <a:p>
            <a:pPr marL="812800" lvl="1"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知识粒度交互表征模块</a:t>
            </a:r>
            <a:endParaRPr lang="zh-CN" sz="22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知识状态序列建模模块</a:t>
            </a:r>
            <a:endParaRPr lang="zh-CN" sz="22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知识画像预测模块</a:t>
            </a:r>
            <a:endParaRPr lang="zh-CN" sz="2200" dirty="0">
              <a:latin typeface="微软雅黑" panose="020B0503020204020204" charset="-122"/>
              <a:ea typeface="微软雅黑" panose="020B0503020204020204" charset="-122"/>
              <a:cs typeface="微软雅黑" panose="020B0503020204020204" charset="-122"/>
              <a:sym typeface="+mn-ea"/>
            </a:endParaRPr>
          </a:p>
          <a:p>
            <a:pPr marL="355600" lvl="0"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大量实验证明</a:t>
            </a:r>
            <a:r>
              <a:rPr lang="en-US" altLang="zh-CN" sz="2200" dirty="0">
                <a:latin typeface="微软雅黑" panose="020B0503020204020204" charset="-122"/>
                <a:ea typeface="微软雅黑" panose="020B0503020204020204" charset="-122"/>
                <a:cs typeface="微软雅黑" panose="020B0503020204020204" charset="-122"/>
                <a:sym typeface="+mn-ea"/>
              </a:rPr>
              <a:t> </a:t>
            </a:r>
            <a:r>
              <a:rPr lang="en-US" altLang="zh-CN" sz="2200" b="1" dirty="0">
                <a:latin typeface="Times New Roman" panose="02020603050405020304" charset="0"/>
                <a:ea typeface="微软雅黑" panose="020B0503020204020204" charset="-122"/>
                <a:cs typeface="Times New Roman" panose="02020603050405020304" charset="0"/>
                <a:sym typeface="+mn-ea"/>
              </a:rPr>
              <a:t>DKP </a:t>
            </a:r>
            <a:r>
              <a:rPr lang="zh-CN" altLang="en-US" sz="2200" dirty="0">
                <a:latin typeface="微软雅黑" panose="020B0503020204020204" charset="-122"/>
                <a:ea typeface="微软雅黑" panose="020B0503020204020204" charset="-122"/>
                <a:cs typeface="微软雅黑" panose="020B0503020204020204" charset="-122"/>
                <a:sym typeface="+mn-ea"/>
              </a:rPr>
              <a:t>方法在学生知识画像任务上的优越性。</a:t>
            </a:r>
            <a:endParaRPr lang="zh-CN" sz="2200"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未来继续探究智能教育场景中</a:t>
            </a:r>
            <a:r>
              <a:rPr sz="2200" dirty="0">
                <a:latin typeface="微软雅黑" panose="020B0503020204020204" charset="-122"/>
                <a:ea typeface="微软雅黑" panose="020B0503020204020204" charset="-122"/>
                <a:cs typeface="微软雅黑" panose="020B0503020204020204" charset="-122"/>
                <a:sym typeface="+mn-ea"/>
              </a:rPr>
              <a:t>学生知识画像预测任务的独特问题</a:t>
            </a:r>
            <a:r>
              <a:rPr lang="zh-CN" sz="2200" dirty="0">
                <a:latin typeface="微软雅黑" panose="020B0503020204020204" charset="-122"/>
                <a:ea typeface="微软雅黑" panose="020B0503020204020204" charset="-122"/>
                <a:cs typeface="微软雅黑" panose="020B0503020204020204" charset="-122"/>
                <a:sym typeface="+mn-ea"/>
              </a:rPr>
              <a:t>。</a:t>
            </a:r>
            <a:endParaRPr sz="22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结合知识图谱，解决答题记录更稀疏场景下的冷启动问题。</a:t>
            </a:r>
            <a:endParaRPr lang="zh-CN" sz="22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43000"/>
              </a:lnSpc>
              <a:buClrTx/>
              <a:buSzTx/>
              <a:buFont typeface="Wingdings" panose="05000000000000000000" charset="0"/>
              <a:buChar char="Ø"/>
            </a:pPr>
            <a:r>
              <a:rPr lang="zh-CN" sz="2200" dirty="0">
                <a:latin typeface="微软雅黑" panose="020B0503020204020204" charset="-122"/>
                <a:ea typeface="微软雅黑" panose="020B0503020204020204" charset="-122"/>
                <a:cs typeface="微软雅黑" panose="020B0503020204020204" charset="-122"/>
                <a:sym typeface="+mn-ea"/>
              </a:rPr>
              <a:t>尝试将题目文本等丰富的信息融入到表征建模当中。</a:t>
            </a:r>
            <a:endParaRPr sz="2200" dirty="0">
              <a:latin typeface="微软雅黑" panose="020B0503020204020204" charset="-122"/>
              <a:ea typeface="微软雅黑" panose="020B0503020204020204" charset="-122"/>
              <a:cs typeface="微软雅黑" panose="020B0503020204020204" charset="-122"/>
              <a:sym typeface="+mn-ea"/>
            </a:endParaRPr>
          </a:p>
          <a:p>
            <a:pPr marL="12700" lvl="0" indent="0" algn="just" rtl="0" eaLnBrk="0">
              <a:lnSpc>
                <a:spcPct val="133000"/>
              </a:lnSpc>
              <a:buClrTx/>
              <a:buSzTx/>
              <a:buFont typeface="Wingdings" panose="05000000000000000000" charset="0"/>
              <a:buNone/>
            </a:pPr>
            <a:endParaRPr lang="zh-CN" sz="2200" spc="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705254" y="1280202"/>
            <a:ext cx="2934335" cy="775617"/>
          </a:xfrm>
          <a:prstGeom prst="rect">
            <a:avLst/>
          </a:prstGeom>
        </p:spPr>
        <p:txBody>
          <a:bodyPr vert="horz" wrap="square" lIns="0" tIns="0" rIns="0" bIns="0" rtlCol="0">
            <a:spAutoFit/>
          </a:bodyPr>
          <a:lstStyle/>
          <a:p>
            <a:pPr marL="0" marR="0">
              <a:lnSpc>
                <a:spcPts val="5805"/>
              </a:lnSpc>
              <a:spcBef>
                <a:spcPts val="0"/>
              </a:spcBef>
              <a:spcAft>
                <a:spcPts val="0"/>
              </a:spcAft>
            </a:pPr>
            <a:r>
              <a:rPr sz="4400" dirty="0">
                <a:solidFill>
                  <a:srgbClr val="186DAA"/>
                </a:solidFill>
                <a:latin typeface="BVCONV+MicrosoftYaHei" panose="02000500000000000000"/>
                <a:cs typeface="BVCONV+MicrosoftYaHei" panose="02000500000000000000"/>
              </a:rPr>
              <a:t>Thank</a:t>
            </a:r>
            <a:r>
              <a:rPr sz="4400" dirty="0">
                <a:solidFill>
                  <a:srgbClr val="186DAA"/>
                </a:solidFill>
                <a:latin typeface="BVCONV+MicrosoftYaHei" panose="02000500000000000000"/>
                <a:cs typeface="BVCONV+MicrosoftYaHei" panose="02000500000000000000"/>
              </a:rPr>
              <a:t> </a:t>
            </a:r>
            <a:r>
              <a:rPr sz="4400" spc="-14" dirty="0">
                <a:solidFill>
                  <a:srgbClr val="186DAA"/>
                </a:solidFill>
                <a:latin typeface="BVCONV+MicrosoftYaHei" panose="02000500000000000000"/>
                <a:cs typeface="BVCONV+MicrosoftYaHei" panose="02000500000000000000"/>
              </a:rPr>
              <a:t>you</a:t>
            </a:r>
            <a:endParaRPr sz="4400" spc="-14" dirty="0">
              <a:solidFill>
                <a:srgbClr val="186DAA"/>
              </a:solidFill>
              <a:latin typeface="BVCONV+MicrosoftYaHei" panose="02000500000000000000"/>
              <a:cs typeface="BVCONV+MicrosoftYaHei" panose="02000500000000000000"/>
            </a:endParaRPr>
          </a:p>
        </p:txBody>
      </p:sp>
      <p:sp>
        <p:nvSpPr>
          <p:cNvPr id="4" name="object 4"/>
          <p:cNvSpPr txBox="1"/>
          <p:nvPr/>
        </p:nvSpPr>
        <p:spPr>
          <a:xfrm>
            <a:off x="5368131" y="4015370"/>
            <a:ext cx="1608620" cy="842664"/>
          </a:xfrm>
          <a:prstGeom prst="rect">
            <a:avLst/>
          </a:prstGeom>
        </p:spPr>
        <p:txBody>
          <a:bodyPr vert="horz" wrap="square" lIns="0" tIns="0" rIns="0" bIns="0" rtlCol="0">
            <a:spAutoFit/>
          </a:bodyPr>
          <a:lstStyle/>
          <a:p>
            <a:pPr marL="0" marR="0">
              <a:lnSpc>
                <a:spcPts val="6335"/>
              </a:lnSpc>
              <a:spcBef>
                <a:spcPts val="0"/>
              </a:spcBef>
              <a:spcAft>
                <a:spcPts val="0"/>
              </a:spcAft>
            </a:pPr>
            <a:r>
              <a:rPr sz="4800" dirty="0">
                <a:solidFill>
                  <a:srgbClr val="595959"/>
                </a:solidFill>
                <a:latin typeface="BVCONV+MicrosoftYaHei" panose="02000500000000000000"/>
                <a:cs typeface="BVCONV+MicrosoftYaHei" panose="02000500000000000000"/>
              </a:rPr>
              <a:t>Q&amp;A</a:t>
            </a:r>
            <a:endParaRPr sz="4800" dirty="0">
              <a:solidFill>
                <a:srgbClr val="595959"/>
              </a:solidFill>
              <a:latin typeface="BVCONV+MicrosoftYaHei" panose="02000500000000000000"/>
              <a:cs typeface="BVCONV+MicrosoftYaHei" panose="02000500000000000000"/>
            </a:endParaRPr>
          </a:p>
        </p:txBody>
      </p:sp>
      <p:sp>
        <p:nvSpPr>
          <p:cNvPr id="5" name="object 5"/>
          <p:cNvSpPr txBox="1"/>
          <p:nvPr/>
        </p:nvSpPr>
        <p:spPr>
          <a:xfrm>
            <a:off x="8686165" y="4942205"/>
            <a:ext cx="2617470" cy="270510"/>
          </a:xfrm>
          <a:prstGeom prst="rect">
            <a:avLst/>
          </a:prstGeom>
        </p:spPr>
        <p:txBody>
          <a:bodyPr vert="horz" wrap="square" lIns="0" tIns="0" rIns="0" bIns="0" rtlCol="0">
            <a:spAutoFit/>
          </a:bodyPr>
          <a:lstStyle/>
          <a:p>
            <a:pPr marL="0" marR="0">
              <a:lnSpc>
                <a:spcPts val="2110"/>
              </a:lnSpc>
              <a:spcBef>
                <a:spcPts val="0"/>
              </a:spcBef>
              <a:spcAft>
                <a:spcPts val="0"/>
              </a:spcAft>
            </a:pPr>
            <a:r>
              <a:rPr sz="1600" dirty="0">
                <a:solidFill>
                  <a:srgbClr val="186DAA"/>
                </a:solidFill>
                <a:latin typeface="BVCONV+MicrosoftYaHei" panose="02000500000000000000"/>
                <a:cs typeface="BVCONV+MicrosoftYaHei" panose="02000500000000000000"/>
              </a:rPr>
              <a:t>http://cogskl.iflytek.com/</a:t>
            </a:r>
            <a:endParaRPr sz="1600" dirty="0">
              <a:solidFill>
                <a:srgbClr val="186DAA"/>
              </a:solidFill>
              <a:latin typeface="BVCONV+MicrosoftYaHei" panose="02000500000000000000"/>
              <a:cs typeface="BVCONV+MicrosoftYaHei" panose="02000500000000000000"/>
            </a:endParaRPr>
          </a:p>
        </p:txBody>
      </p:sp>
      <p:sp>
        <p:nvSpPr>
          <p:cNvPr id="6" name="object 6"/>
          <p:cNvSpPr txBox="1"/>
          <p:nvPr/>
        </p:nvSpPr>
        <p:spPr>
          <a:xfrm>
            <a:off x="2305922" y="4987929"/>
            <a:ext cx="1369119" cy="270510"/>
          </a:xfrm>
          <a:prstGeom prst="rect">
            <a:avLst/>
          </a:prstGeom>
        </p:spPr>
        <p:txBody>
          <a:bodyPr vert="horz" wrap="square" lIns="0" tIns="0" rIns="0" bIns="0" rtlCol="0">
            <a:spAutoFit/>
          </a:bodyPr>
          <a:lstStyle/>
          <a:p>
            <a:pPr marL="0" marR="0">
              <a:lnSpc>
                <a:spcPts val="2110"/>
              </a:lnSpc>
              <a:spcBef>
                <a:spcPts val="0"/>
              </a:spcBef>
              <a:spcAft>
                <a:spcPts val="0"/>
              </a:spcAft>
            </a:pPr>
            <a:r>
              <a:rPr lang="en-US" sz="1600" dirty="0">
                <a:solidFill>
                  <a:srgbClr val="186DAA"/>
                </a:solidFill>
                <a:latin typeface="BVCONV+MicrosoftYaHei" panose="02000500000000000000"/>
                <a:cs typeface="BVCONV+MicrosoftYaHei" panose="02000500000000000000"/>
              </a:rPr>
              <a:t>sosweetzhang</a:t>
            </a:r>
            <a:endParaRPr lang="en-US" sz="1600" dirty="0">
              <a:solidFill>
                <a:srgbClr val="186DAA"/>
              </a:solidFill>
              <a:latin typeface="BVCONV+MicrosoftYaHei" panose="02000500000000000000"/>
              <a:cs typeface="BVCONV+MicrosoftYaHei" panose="02000500000000000000"/>
            </a:endParaRPr>
          </a:p>
        </p:txBody>
      </p:sp>
      <p:sp>
        <p:nvSpPr>
          <p:cNvPr id="7" name="object 7"/>
          <p:cNvSpPr txBox="1"/>
          <p:nvPr/>
        </p:nvSpPr>
        <p:spPr>
          <a:xfrm>
            <a:off x="4920265" y="4975737"/>
            <a:ext cx="2628602" cy="270510"/>
          </a:xfrm>
          <a:prstGeom prst="rect">
            <a:avLst/>
          </a:prstGeom>
        </p:spPr>
        <p:txBody>
          <a:bodyPr vert="horz" wrap="square" lIns="0" tIns="0" rIns="0" bIns="0" rtlCol="0">
            <a:spAutoFit/>
          </a:bodyPr>
          <a:lstStyle/>
          <a:p>
            <a:pPr marL="0" marR="0">
              <a:lnSpc>
                <a:spcPts val="2110"/>
              </a:lnSpc>
              <a:spcBef>
                <a:spcPts val="0"/>
              </a:spcBef>
              <a:spcAft>
                <a:spcPts val="0"/>
              </a:spcAft>
            </a:pPr>
            <a:r>
              <a:rPr lang="en-US" sz="1600" dirty="0">
                <a:solidFill>
                  <a:srgbClr val="186DAA"/>
                </a:solidFill>
                <a:latin typeface="BVCONV+MicrosoftYaHei" panose="02000500000000000000"/>
                <a:cs typeface="BVCONV+MicrosoftYaHei" panose="02000500000000000000"/>
              </a:rPr>
              <a:t>hxwjz</a:t>
            </a:r>
            <a:r>
              <a:rPr sz="1600" dirty="0">
                <a:solidFill>
                  <a:srgbClr val="186DAA"/>
                </a:solidFill>
                <a:latin typeface="BVCONV+MicrosoftYaHei" panose="02000500000000000000"/>
                <a:cs typeface="BVCONV+MicrosoftYaHei" panose="02000500000000000000"/>
              </a:rPr>
              <a:t>@mail.ustc.edu.cn</a:t>
            </a:r>
            <a:endParaRPr sz="1600" dirty="0">
              <a:solidFill>
                <a:srgbClr val="186DAA"/>
              </a:solidFill>
              <a:latin typeface="BVCONV+MicrosoftYaHei" panose="02000500000000000000"/>
              <a:cs typeface="BVCONV+MicrosoftYaHei" panose="02000500000000000000"/>
            </a:endParaRPr>
          </a:p>
        </p:txBody>
      </p:sp>
      <p:sp>
        <p:nvSpPr>
          <p:cNvPr id="8" name="object 8"/>
          <p:cNvSpPr txBox="1"/>
          <p:nvPr/>
        </p:nvSpPr>
        <p:spPr>
          <a:xfrm>
            <a:off x="3996115" y="5957481"/>
            <a:ext cx="3451771" cy="507429"/>
          </a:xfrm>
          <a:prstGeom prst="rect">
            <a:avLst/>
          </a:prstGeom>
        </p:spPr>
        <p:txBody>
          <a:bodyPr vert="horz" wrap="square" lIns="0" tIns="0" rIns="0" bIns="0" rtlCol="0">
            <a:spAutoFit/>
          </a:bodyPr>
          <a:lstStyle/>
          <a:p>
            <a:pPr marL="0" marR="0">
              <a:lnSpc>
                <a:spcPts val="3695"/>
              </a:lnSpc>
              <a:spcBef>
                <a:spcPts val="0"/>
              </a:spcBef>
              <a:spcAft>
                <a:spcPts val="0"/>
              </a:spcAft>
            </a:pPr>
            <a:r>
              <a:rPr sz="2800" dirty="0">
                <a:solidFill>
                  <a:srgbClr val="FFFFFF"/>
                </a:solidFill>
                <a:latin typeface="BVCONV+MicrosoftYaHei" panose="02000500000000000000"/>
                <a:cs typeface="BVCONV+MicrosoftYaHei" panose="02000500000000000000"/>
              </a:rPr>
              <a:t>bigdata.ustc.edu.cn</a:t>
            </a:r>
            <a:endParaRPr sz="2800" dirty="0">
              <a:solidFill>
                <a:srgbClr val="FFFFFF"/>
              </a:solidFill>
              <a:latin typeface="BVCONV+MicrosoftYaHei" panose="02000500000000000000"/>
              <a:cs typeface="BVCONV+MicrosoftYaHei" panose="0200050000000000000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7897495" y="-257175"/>
            <a:ext cx="2820035" cy="1696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455" y="224790"/>
              <a:ext cx="3925570"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学生</a:t>
              </a: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知识画像</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64" name="textbox 64"/>
          <p:cNvSpPr/>
          <p:nvPr/>
        </p:nvSpPr>
        <p:spPr>
          <a:xfrm>
            <a:off x="341066" y="1448206"/>
            <a:ext cx="11350625" cy="940435"/>
          </a:xfrm>
          <a:prstGeom prst="rect">
            <a:avLst/>
          </a:prstGeom>
        </p:spPr>
        <p:txBody>
          <a:bodyPr vert="horz" wrap="square" lIns="0" tIns="0" rIns="0" bIns="0"/>
          <a:lstStyle/>
          <a:p>
            <a:pPr algn="l" rtl="0" eaLnBrk="0">
              <a:lnSpc>
                <a:spcPct val="133000"/>
              </a:lnSpc>
            </a:pPr>
            <a:endParaRPr lang="en-US" altLang="en-US" sz="100" dirty="0"/>
          </a:p>
          <a:p>
            <a:pPr marL="355600" indent="-342900" algn="l" rtl="0" eaLnBrk="0" fontAlgn="auto">
              <a:lnSpc>
                <a:spcPct val="133000"/>
              </a:lnSpc>
              <a:buFont typeface="Wingdings" panose="05000000000000000000" charset="0"/>
              <a:buChar char="Ø"/>
            </a:pPr>
            <a:r>
              <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用户建模是一项基本任务，它旨在通过分析用户显式的行为数据，从而推断出用户难以观察的隐式画像特征，如能力，偏好，习惯，倾向等等</a:t>
            </a:r>
            <a:r>
              <a:rPr lang="zh-CN"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a:t>
            </a:r>
            <a:endPar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a:p>
            <a:pPr marL="355600" indent="-342900" algn="l" rtl="0" eaLnBrk="0" fontAlgn="auto">
              <a:lnSpc>
                <a:spcPct val="133000"/>
              </a:lnSpc>
              <a:buFont typeface="Wingdings" panose="05000000000000000000" charset="0"/>
              <a:buChar char="Ø"/>
            </a:pPr>
            <a:r>
              <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学生知识画像是学生在不同知识概念上的掌握程度的全面精准的表示</a:t>
            </a:r>
            <a:r>
              <a:rPr lang="zh-CN"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，基于这个表</a:t>
            </a:r>
            <a:r>
              <a:rPr lang="en-US" altLang="zh-CN"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  </a:t>
            </a:r>
            <a:r>
              <a:rPr lang="zh-CN"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示智能教育系统可以为学生提供个性化的服务（习题推荐，</a:t>
            </a:r>
            <a:r>
              <a:rPr lang="zh-CN"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学习路径规划等）。</a:t>
            </a:r>
            <a:endParaRPr lang="zh-CN"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p:txBody>
      </p:sp>
      <p:pic>
        <p:nvPicPr>
          <p:cNvPr id="65" name="picture 65"/>
          <p:cNvPicPr>
            <a:picLocks noChangeAspect="1"/>
          </p:cNvPicPr>
          <p:nvPr/>
        </p:nvPicPr>
        <p:blipFill>
          <a:blip r:embed="rId2"/>
          <a:stretch>
            <a:fillRect/>
          </a:stretch>
        </p:blipFill>
        <p:spPr>
          <a:xfrm rot="21600000">
            <a:off x="4733290" y="3647440"/>
            <a:ext cx="2609850" cy="1944370"/>
          </a:xfrm>
          <a:prstGeom prst="rect">
            <a:avLst/>
          </a:prstGeom>
        </p:spPr>
      </p:pic>
      <p:sp>
        <p:nvSpPr>
          <p:cNvPr id="68" name="textbox 68"/>
          <p:cNvSpPr/>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grpSp>
        <p:nvGrpSpPr>
          <p:cNvPr id="28" name="group 28"/>
          <p:cNvGrpSpPr/>
          <p:nvPr/>
        </p:nvGrpSpPr>
        <p:grpSpPr>
          <a:xfrm rot="21600000">
            <a:off x="1196975" y="4115435"/>
            <a:ext cx="1952625" cy="1160145"/>
            <a:chOff x="0" y="0"/>
            <a:chExt cx="1610537" cy="1099958"/>
          </a:xfrm>
        </p:grpSpPr>
        <p:sp>
          <p:nvSpPr>
            <p:cNvPr id="69" name="rect"/>
            <p:cNvSpPr/>
            <p:nvPr/>
          </p:nvSpPr>
          <p:spPr>
            <a:xfrm>
              <a:off x="0" y="0"/>
              <a:ext cx="1610537" cy="1099958"/>
            </a:xfrm>
            <a:prstGeom prst="rect">
              <a:avLst/>
            </a:prstGeom>
            <a:solidFill>
              <a:srgbClr val="FDEAB7">
                <a:alpha val="93725"/>
              </a:srgbClr>
            </a:solidFill>
            <a:ln cap="flat">
              <a:noFill/>
              <a:prstDash val="solid"/>
              <a:miter lim="0"/>
            </a:ln>
          </p:spPr>
          <p:txBody>
            <a:bodyPr rtlCol="0"/>
            <a:lstStyle/>
            <a:p>
              <a:pPr algn="ctr"/>
              <a:endParaRPr lang="zh-CN" altLang="en-US"/>
            </a:p>
          </p:txBody>
        </p:sp>
        <p:sp>
          <p:nvSpPr>
            <p:cNvPr id="70" name="textbox 70"/>
            <p:cNvSpPr/>
            <p:nvPr/>
          </p:nvSpPr>
          <p:spPr>
            <a:xfrm>
              <a:off x="460551" y="45237"/>
              <a:ext cx="760094" cy="291465"/>
            </a:xfrm>
            <a:prstGeom prst="rect">
              <a:avLst/>
            </a:prstGeom>
          </p:spPr>
          <p:txBody>
            <a:bodyPr vert="horz" wrap="square" lIns="0" tIns="0" rIns="0" bIns="0"/>
            <a:lstStyle/>
            <a:p>
              <a:pPr algn="l" rtl="0" eaLnBrk="0">
                <a:lnSpc>
                  <a:spcPct val="108000"/>
                </a:lnSpc>
              </a:pPr>
              <a:endParaRPr lang="en-US" altLang="en-US" sz="400" dirty="0"/>
            </a:p>
            <a:p>
              <a:pPr marL="12700" algn="l" rtl="0" eaLnBrk="0">
                <a:lnSpc>
                  <a:spcPct val="92000"/>
                </a:lnSpc>
              </a:pPr>
              <a:r>
                <a:rPr sz="1500" spc="80" dirty="0">
                  <a:ln w="3175" cap="flat" cmpd="sng">
                    <a:solidFill>
                      <a:srgbClr val="595959">
                        <a:alpha val="100000"/>
                      </a:srgbClr>
                    </a:solidFill>
                    <a:prstDash val="solid"/>
                    <a:miter lim="0"/>
                  </a:ln>
                  <a:solidFill>
                    <a:srgbClr val="595959">
                      <a:alpha val="100000"/>
                    </a:srgbClr>
                  </a:solidFill>
                  <a:latin typeface="微软雅黑" panose="020B0503020204020204" charset="-122"/>
                  <a:ea typeface="微软雅黑" panose="020B0503020204020204" charset="-122"/>
                  <a:cs typeface="微软雅黑" panose="020B0503020204020204" charset="-122"/>
                </a:rPr>
                <a:t>Testin</a:t>
              </a:r>
              <a:r>
                <a:rPr sz="1500" spc="50" dirty="0">
                  <a:ln w="3175" cap="flat" cmpd="sng">
                    <a:solidFill>
                      <a:srgbClr val="595959">
                        <a:alpha val="100000"/>
                      </a:srgbClr>
                    </a:solidFill>
                    <a:prstDash val="solid"/>
                    <a:miter lim="0"/>
                  </a:ln>
                  <a:solidFill>
                    <a:srgbClr val="595959">
                      <a:alpha val="100000"/>
                    </a:srgbClr>
                  </a:solidFill>
                  <a:latin typeface="微软雅黑" panose="020B0503020204020204" charset="-122"/>
                  <a:ea typeface="微软雅黑" panose="020B0503020204020204" charset="-122"/>
                  <a:cs typeface="微软雅黑" panose="020B0503020204020204" charset="-122"/>
                </a:rPr>
                <a:t>g</a:t>
              </a:r>
              <a:endParaRPr lang="en-US" altLang="en-US" sz="1500" dirty="0"/>
            </a:p>
          </p:txBody>
        </p:sp>
        <p:pic>
          <p:nvPicPr>
            <p:cNvPr id="71" name="picture 71"/>
            <p:cNvPicPr>
              <a:picLocks noChangeAspect="1"/>
            </p:cNvPicPr>
            <p:nvPr/>
          </p:nvPicPr>
          <p:blipFill>
            <a:blip r:embed="rId3"/>
            <a:stretch>
              <a:fillRect/>
            </a:stretch>
          </p:blipFill>
          <p:spPr>
            <a:xfrm rot="21600000">
              <a:off x="92798" y="361492"/>
              <a:ext cx="1489570" cy="76200"/>
            </a:xfrm>
            <a:prstGeom prst="rect">
              <a:avLst/>
            </a:prstGeom>
          </p:spPr>
        </p:pic>
        <p:grpSp>
          <p:nvGrpSpPr>
            <p:cNvPr id="30" name="group 30"/>
            <p:cNvGrpSpPr/>
            <p:nvPr/>
          </p:nvGrpSpPr>
          <p:grpSpPr>
            <a:xfrm rot="21600000">
              <a:off x="352869" y="499333"/>
              <a:ext cx="231682" cy="252202"/>
              <a:chOff x="0" y="0"/>
              <a:chExt cx="231682" cy="252202"/>
            </a:xfrm>
          </p:grpSpPr>
          <p:sp>
            <p:nvSpPr>
              <p:cNvPr id="72" name="path"/>
              <p:cNvSpPr/>
              <p:nvPr/>
            </p:nvSpPr>
            <p:spPr>
              <a:xfrm>
                <a:off x="6350" y="6350"/>
                <a:ext cx="221419" cy="239501"/>
              </a:xfrm>
              <a:custGeom>
                <a:avLst/>
                <a:gdLst/>
                <a:ahLst/>
                <a:cxnLst/>
                <a:rect l="0" t="0" r="0" b="0"/>
                <a:pathLst>
                  <a:path w="348" h="377">
                    <a:moveTo>
                      <a:pt x="295" y="377"/>
                    </a:moveTo>
                    <a:cubicBezTo>
                      <a:pt x="45" y="377"/>
                      <a:pt x="45" y="377"/>
                      <a:pt x="45" y="377"/>
                    </a:cubicBezTo>
                    <a:cubicBezTo>
                      <a:pt x="20" y="377"/>
                      <a:pt x="0" y="355"/>
                      <a:pt x="0" y="329"/>
                    </a:cubicBezTo>
                    <a:cubicBezTo>
                      <a:pt x="0" y="56"/>
                      <a:pt x="0" y="56"/>
                      <a:pt x="0" y="56"/>
                    </a:cubicBezTo>
                    <a:cubicBezTo>
                      <a:pt x="0" y="30"/>
                      <a:pt x="20" y="8"/>
                      <a:pt x="45" y="8"/>
                    </a:cubicBezTo>
                    <a:cubicBezTo>
                      <a:pt x="228" y="8"/>
                      <a:pt x="228" y="8"/>
                      <a:pt x="228" y="8"/>
                    </a:cubicBezTo>
                    <a:cubicBezTo>
                      <a:pt x="236" y="8"/>
                      <a:pt x="242" y="14"/>
                      <a:pt x="242" y="22"/>
                    </a:cubicBezTo>
                    <a:cubicBezTo>
                      <a:pt x="242" y="30"/>
                      <a:pt x="236" y="36"/>
                      <a:pt x="228" y="36"/>
                    </a:cubicBezTo>
                    <a:cubicBezTo>
                      <a:pt x="45" y="36"/>
                      <a:pt x="45" y="36"/>
                      <a:pt x="45" y="36"/>
                    </a:cubicBezTo>
                    <a:cubicBezTo>
                      <a:pt x="35" y="36"/>
                      <a:pt x="27" y="45"/>
                      <a:pt x="27" y="56"/>
                    </a:cubicBezTo>
                    <a:cubicBezTo>
                      <a:pt x="27" y="329"/>
                      <a:pt x="27" y="329"/>
                      <a:pt x="27" y="329"/>
                    </a:cubicBezTo>
                    <a:cubicBezTo>
                      <a:pt x="27" y="340"/>
                      <a:pt x="35" y="349"/>
                      <a:pt x="45" y="349"/>
                    </a:cubicBezTo>
                    <a:cubicBezTo>
                      <a:pt x="295" y="349"/>
                      <a:pt x="295" y="349"/>
                      <a:pt x="295" y="349"/>
                    </a:cubicBezTo>
                    <a:cubicBezTo>
                      <a:pt x="304" y="349"/>
                      <a:pt x="312" y="340"/>
                      <a:pt x="312" y="329"/>
                    </a:cubicBezTo>
                    <a:cubicBezTo>
                      <a:pt x="312" y="113"/>
                      <a:pt x="312" y="113"/>
                      <a:pt x="312" y="113"/>
                    </a:cubicBezTo>
                    <a:cubicBezTo>
                      <a:pt x="312" y="105"/>
                      <a:pt x="318" y="99"/>
                      <a:pt x="326" y="99"/>
                    </a:cubicBezTo>
                    <a:cubicBezTo>
                      <a:pt x="333" y="99"/>
                      <a:pt x="340" y="105"/>
                      <a:pt x="340" y="113"/>
                    </a:cubicBezTo>
                    <a:cubicBezTo>
                      <a:pt x="340" y="329"/>
                      <a:pt x="340" y="329"/>
                      <a:pt x="340" y="329"/>
                    </a:cubicBezTo>
                    <a:cubicBezTo>
                      <a:pt x="340" y="355"/>
                      <a:pt x="320" y="377"/>
                      <a:pt x="295" y="377"/>
                    </a:cubicBezTo>
                    <a:moveTo>
                      <a:pt x="340" y="23"/>
                    </a:moveTo>
                    <a:cubicBezTo>
                      <a:pt x="339" y="21"/>
                      <a:pt x="332" y="11"/>
                      <a:pt x="320" y="4"/>
                    </a:cubicBezTo>
                    <a:cubicBezTo>
                      <a:pt x="319" y="3"/>
                      <a:pt x="312" y="0"/>
                      <a:pt x="303" y="0"/>
                    </a:cubicBezTo>
                    <a:cubicBezTo>
                      <a:pt x="296" y="0"/>
                      <a:pt x="289" y="2"/>
                      <a:pt x="283" y="8"/>
                    </a:cubicBezTo>
                    <a:cubicBezTo>
                      <a:pt x="271" y="21"/>
                      <a:pt x="271" y="21"/>
                      <a:pt x="271" y="21"/>
                    </a:cubicBezTo>
                    <a:cubicBezTo>
                      <a:pt x="144" y="178"/>
                      <a:pt x="144" y="178"/>
                      <a:pt x="144" y="178"/>
                    </a:cubicBezTo>
                    <a:cubicBezTo>
                      <a:pt x="137" y="189"/>
                      <a:pt x="132" y="243"/>
                      <a:pt x="135" y="246"/>
                    </a:cubicBezTo>
                    <a:cubicBezTo>
                      <a:pt x="140" y="251"/>
                      <a:pt x="198" y="229"/>
                      <a:pt x="204" y="220"/>
                    </a:cubicBezTo>
                    <a:cubicBezTo>
                      <a:pt x="319" y="79"/>
                      <a:pt x="319" y="79"/>
                      <a:pt x="319" y="79"/>
                    </a:cubicBezTo>
                    <a:cubicBezTo>
                      <a:pt x="339" y="55"/>
                      <a:pt x="339" y="55"/>
                      <a:pt x="339" y="55"/>
                    </a:cubicBezTo>
                    <a:cubicBezTo>
                      <a:pt x="339" y="55"/>
                      <a:pt x="339" y="55"/>
                      <a:pt x="339" y="55"/>
                    </a:cubicBezTo>
                    <a:cubicBezTo>
                      <a:pt x="343" y="49"/>
                      <a:pt x="348" y="36"/>
                      <a:pt x="340" y="23"/>
                    </a:cubicBezTo>
                    <a:moveTo>
                      <a:pt x="159" y="218"/>
                    </a:moveTo>
                    <a:cubicBezTo>
                      <a:pt x="159" y="218"/>
                      <a:pt x="164" y="199"/>
                      <a:pt x="164" y="199"/>
                    </a:cubicBezTo>
                    <a:cubicBezTo>
                      <a:pt x="176" y="210"/>
                      <a:pt x="176" y="210"/>
                      <a:pt x="176" y="210"/>
                    </a:cubicBezTo>
                    <a:cubicBezTo>
                      <a:pt x="176" y="210"/>
                      <a:pt x="159" y="218"/>
                      <a:pt x="159" y="218"/>
                    </a:cubicBezTo>
                    <a:moveTo>
                      <a:pt x="192" y="192"/>
                    </a:moveTo>
                    <a:cubicBezTo>
                      <a:pt x="178" y="180"/>
                      <a:pt x="178" y="180"/>
                      <a:pt x="178" y="180"/>
                    </a:cubicBezTo>
                    <a:cubicBezTo>
                      <a:pt x="279" y="55"/>
                      <a:pt x="279" y="55"/>
                      <a:pt x="279" y="55"/>
                    </a:cubicBezTo>
                    <a:cubicBezTo>
                      <a:pt x="293" y="66"/>
                      <a:pt x="293" y="66"/>
                      <a:pt x="293" y="66"/>
                    </a:cubicBezTo>
                    <a:cubicBezTo>
                      <a:pt x="192" y="192"/>
                      <a:pt x="192" y="192"/>
                      <a:pt x="192" y="192"/>
                    </a:cubicBezTo>
                    <a:moveTo>
                      <a:pt x="318" y="36"/>
                    </a:moveTo>
                    <a:cubicBezTo>
                      <a:pt x="306" y="51"/>
                      <a:pt x="306" y="51"/>
                      <a:pt x="306" y="51"/>
                    </a:cubicBezTo>
                    <a:cubicBezTo>
                      <a:pt x="292" y="39"/>
                      <a:pt x="292" y="39"/>
                      <a:pt x="292" y="39"/>
                    </a:cubicBezTo>
                    <a:cubicBezTo>
                      <a:pt x="305" y="24"/>
                      <a:pt x="305" y="24"/>
                      <a:pt x="305" y="24"/>
                    </a:cubicBezTo>
                    <a:cubicBezTo>
                      <a:pt x="305" y="24"/>
                      <a:pt x="305" y="24"/>
                      <a:pt x="305" y="24"/>
                    </a:cubicBezTo>
                    <a:cubicBezTo>
                      <a:pt x="306" y="24"/>
                      <a:pt x="308" y="25"/>
                      <a:pt x="308" y="25"/>
                    </a:cubicBezTo>
                    <a:cubicBezTo>
                      <a:pt x="313" y="28"/>
                      <a:pt x="317" y="32"/>
                      <a:pt x="318" y="34"/>
                    </a:cubicBezTo>
                    <a:cubicBezTo>
                      <a:pt x="318" y="35"/>
                      <a:pt x="318" y="35"/>
                      <a:pt x="318" y="36"/>
                    </a:cubicBezTo>
                  </a:path>
                </a:pathLst>
              </a:custGeom>
              <a:solidFill>
                <a:srgbClr val="C00000">
                  <a:alpha val="100000"/>
                </a:srgbClr>
              </a:solidFill>
              <a:ln cap="flat">
                <a:noFill/>
                <a:prstDash val="solid"/>
                <a:miter lim="0"/>
              </a:ln>
            </p:spPr>
            <p:txBody>
              <a:bodyPr rtlCol="0"/>
              <a:lstStyle/>
              <a:p>
                <a:pPr algn="ctr"/>
                <a:endParaRPr lang="zh-CN" altLang="en-US"/>
              </a:p>
            </p:txBody>
          </p:sp>
          <p:sp>
            <p:nvSpPr>
              <p:cNvPr id="73" name="path"/>
              <p:cNvSpPr/>
              <p:nvPr/>
            </p:nvSpPr>
            <p:spPr>
              <a:xfrm>
                <a:off x="0" y="0"/>
                <a:ext cx="231682" cy="252202"/>
              </a:xfrm>
              <a:custGeom>
                <a:avLst/>
                <a:gdLst/>
                <a:ahLst/>
                <a:cxnLst/>
                <a:rect l="0" t="0" r="0" b="0"/>
                <a:pathLst>
                  <a:path w="364" h="397">
                    <a:moveTo>
                      <a:pt x="305" y="387"/>
                    </a:moveTo>
                    <a:cubicBezTo>
                      <a:pt x="55" y="387"/>
                      <a:pt x="55" y="387"/>
                      <a:pt x="55" y="387"/>
                    </a:cubicBezTo>
                    <a:cubicBezTo>
                      <a:pt x="30" y="387"/>
                      <a:pt x="10" y="365"/>
                      <a:pt x="10" y="339"/>
                    </a:cubicBezTo>
                    <a:cubicBezTo>
                      <a:pt x="10" y="66"/>
                      <a:pt x="10" y="66"/>
                      <a:pt x="10" y="66"/>
                    </a:cubicBezTo>
                    <a:cubicBezTo>
                      <a:pt x="10" y="40"/>
                      <a:pt x="30" y="18"/>
                      <a:pt x="55" y="18"/>
                    </a:cubicBezTo>
                    <a:cubicBezTo>
                      <a:pt x="238" y="18"/>
                      <a:pt x="238" y="18"/>
                      <a:pt x="238" y="18"/>
                    </a:cubicBezTo>
                    <a:cubicBezTo>
                      <a:pt x="246" y="18"/>
                      <a:pt x="252" y="24"/>
                      <a:pt x="252" y="32"/>
                    </a:cubicBezTo>
                    <a:cubicBezTo>
                      <a:pt x="252" y="40"/>
                      <a:pt x="246" y="46"/>
                      <a:pt x="238" y="46"/>
                    </a:cubicBezTo>
                    <a:cubicBezTo>
                      <a:pt x="55" y="46"/>
                      <a:pt x="55" y="46"/>
                      <a:pt x="55" y="46"/>
                    </a:cubicBezTo>
                    <a:cubicBezTo>
                      <a:pt x="45" y="46"/>
                      <a:pt x="37" y="55"/>
                      <a:pt x="37" y="66"/>
                    </a:cubicBezTo>
                    <a:cubicBezTo>
                      <a:pt x="37" y="339"/>
                      <a:pt x="37" y="339"/>
                      <a:pt x="37" y="339"/>
                    </a:cubicBezTo>
                    <a:cubicBezTo>
                      <a:pt x="37" y="350"/>
                      <a:pt x="45" y="359"/>
                      <a:pt x="55" y="359"/>
                    </a:cubicBezTo>
                    <a:cubicBezTo>
                      <a:pt x="305" y="359"/>
                      <a:pt x="305" y="359"/>
                      <a:pt x="305" y="359"/>
                    </a:cubicBezTo>
                    <a:cubicBezTo>
                      <a:pt x="314" y="359"/>
                      <a:pt x="322" y="350"/>
                      <a:pt x="322" y="339"/>
                    </a:cubicBezTo>
                    <a:cubicBezTo>
                      <a:pt x="322" y="123"/>
                      <a:pt x="322" y="123"/>
                      <a:pt x="322" y="123"/>
                    </a:cubicBezTo>
                    <a:cubicBezTo>
                      <a:pt x="322" y="115"/>
                      <a:pt x="328" y="109"/>
                      <a:pt x="336" y="109"/>
                    </a:cubicBezTo>
                    <a:cubicBezTo>
                      <a:pt x="343" y="109"/>
                      <a:pt x="350" y="115"/>
                      <a:pt x="350" y="123"/>
                    </a:cubicBezTo>
                    <a:cubicBezTo>
                      <a:pt x="350" y="339"/>
                      <a:pt x="350" y="339"/>
                      <a:pt x="350" y="339"/>
                    </a:cubicBezTo>
                    <a:cubicBezTo>
                      <a:pt x="350" y="365"/>
                      <a:pt x="330" y="387"/>
                      <a:pt x="305" y="387"/>
                    </a:cubicBezTo>
                    <a:moveTo>
                      <a:pt x="350" y="33"/>
                    </a:moveTo>
                    <a:cubicBezTo>
                      <a:pt x="349" y="31"/>
                      <a:pt x="342" y="21"/>
                      <a:pt x="330" y="14"/>
                    </a:cubicBezTo>
                    <a:cubicBezTo>
                      <a:pt x="329" y="13"/>
                      <a:pt x="322" y="10"/>
                      <a:pt x="313" y="10"/>
                    </a:cubicBezTo>
                    <a:cubicBezTo>
                      <a:pt x="306" y="10"/>
                      <a:pt x="299" y="12"/>
                      <a:pt x="293" y="18"/>
                    </a:cubicBezTo>
                    <a:cubicBezTo>
                      <a:pt x="281" y="31"/>
                      <a:pt x="281" y="31"/>
                      <a:pt x="281" y="31"/>
                    </a:cubicBezTo>
                    <a:cubicBezTo>
                      <a:pt x="154" y="188"/>
                      <a:pt x="154" y="188"/>
                      <a:pt x="154" y="188"/>
                    </a:cubicBezTo>
                    <a:cubicBezTo>
                      <a:pt x="147" y="199"/>
                      <a:pt x="142" y="253"/>
                      <a:pt x="145" y="256"/>
                    </a:cubicBezTo>
                    <a:cubicBezTo>
                      <a:pt x="150" y="261"/>
                      <a:pt x="208" y="239"/>
                      <a:pt x="214" y="230"/>
                    </a:cubicBezTo>
                    <a:cubicBezTo>
                      <a:pt x="329" y="89"/>
                      <a:pt x="329" y="89"/>
                      <a:pt x="329" y="89"/>
                    </a:cubicBezTo>
                    <a:cubicBezTo>
                      <a:pt x="349" y="65"/>
                      <a:pt x="349" y="65"/>
                      <a:pt x="349" y="65"/>
                    </a:cubicBezTo>
                    <a:cubicBezTo>
                      <a:pt x="349" y="65"/>
                      <a:pt x="349" y="65"/>
                      <a:pt x="349" y="65"/>
                    </a:cubicBezTo>
                    <a:cubicBezTo>
                      <a:pt x="353" y="59"/>
                      <a:pt x="358" y="46"/>
                      <a:pt x="350" y="33"/>
                    </a:cubicBezTo>
                    <a:moveTo>
                      <a:pt x="169" y="228"/>
                    </a:moveTo>
                    <a:cubicBezTo>
                      <a:pt x="169" y="228"/>
                      <a:pt x="174" y="209"/>
                      <a:pt x="174" y="209"/>
                    </a:cubicBezTo>
                    <a:cubicBezTo>
                      <a:pt x="186" y="220"/>
                      <a:pt x="186" y="220"/>
                      <a:pt x="186" y="220"/>
                    </a:cubicBezTo>
                    <a:cubicBezTo>
                      <a:pt x="186" y="220"/>
                      <a:pt x="169" y="228"/>
                      <a:pt x="169" y="228"/>
                    </a:cubicBezTo>
                    <a:moveTo>
                      <a:pt x="202" y="202"/>
                    </a:moveTo>
                    <a:cubicBezTo>
                      <a:pt x="188" y="190"/>
                      <a:pt x="188" y="190"/>
                      <a:pt x="188" y="190"/>
                    </a:cubicBezTo>
                    <a:cubicBezTo>
                      <a:pt x="289" y="65"/>
                      <a:pt x="289" y="65"/>
                      <a:pt x="289" y="65"/>
                    </a:cubicBezTo>
                    <a:cubicBezTo>
                      <a:pt x="303" y="76"/>
                      <a:pt x="303" y="76"/>
                      <a:pt x="303" y="76"/>
                    </a:cubicBezTo>
                    <a:cubicBezTo>
                      <a:pt x="202" y="202"/>
                      <a:pt x="202" y="202"/>
                      <a:pt x="202" y="202"/>
                    </a:cubicBezTo>
                    <a:moveTo>
                      <a:pt x="328" y="46"/>
                    </a:moveTo>
                    <a:cubicBezTo>
                      <a:pt x="316" y="61"/>
                      <a:pt x="316" y="61"/>
                      <a:pt x="316" y="61"/>
                    </a:cubicBezTo>
                    <a:cubicBezTo>
                      <a:pt x="302" y="49"/>
                      <a:pt x="302" y="49"/>
                      <a:pt x="302" y="49"/>
                    </a:cubicBezTo>
                    <a:cubicBezTo>
                      <a:pt x="315" y="34"/>
                      <a:pt x="315" y="34"/>
                      <a:pt x="315" y="34"/>
                    </a:cubicBezTo>
                    <a:cubicBezTo>
                      <a:pt x="315" y="34"/>
                      <a:pt x="315" y="34"/>
                      <a:pt x="315" y="34"/>
                    </a:cubicBezTo>
                    <a:cubicBezTo>
                      <a:pt x="316" y="34"/>
                      <a:pt x="318" y="35"/>
                      <a:pt x="318" y="35"/>
                    </a:cubicBezTo>
                    <a:cubicBezTo>
                      <a:pt x="323" y="38"/>
                      <a:pt x="327" y="42"/>
                      <a:pt x="328" y="44"/>
                    </a:cubicBezTo>
                    <a:cubicBezTo>
                      <a:pt x="328" y="45"/>
                      <a:pt x="328" y="45"/>
                      <a:pt x="328" y="46"/>
                    </a:cubicBezTo>
                  </a:path>
                </a:pathLst>
              </a:custGeom>
              <a:noFill/>
              <a:ln w="12700" cap="flat">
                <a:solidFill>
                  <a:srgbClr val="C00000">
                    <a:alpha val="100000"/>
                  </a:srgbClr>
                </a:solidFill>
                <a:prstDash val="solid"/>
                <a:round/>
              </a:ln>
            </p:spPr>
            <p:txBody>
              <a:bodyPr rtlCol="0"/>
              <a:lstStyle/>
              <a:p>
                <a:pPr algn="ctr"/>
                <a:endParaRPr lang="zh-CN" altLang="en-US"/>
              </a:p>
            </p:txBody>
          </p:sp>
        </p:grpSp>
        <p:grpSp>
          <p:nvGrpSpPr>
            <p:cNvPr id="32" name="group 32"/>
            <p:cNvGrpSpPr/>
            <p:nvPr/>
          </p:nvGrpSpPr>
          <p:grpSpPr>
            <a:xfrm rot="21600000">
              <a:off x="713157" y="499333"/>
              <a:ext cx="231682" cy="252202"/>
              <a:chOff x="0" y="0"/>
              <a:chExt cx="231682" cy="252202"/>
            </a:xfrm>
          </p:grpSpPr>
          <p:sp>
            <p:nvSpPr>
              <p:cNvPr id="74" name="path"/>
              <p:cNvSpPr/>
              <p:nvPr/>
            </p:nvSpPr>
            <p:spPr>
              <a:xfrm>
                <a:off x="6350" y="6350"/>
                <a:ext cx="221420" cy="239501"/>
              </a:xfrm>
              <a:custGeom>
                <a:avLst/>
                <a:gdLst/>
                <a:ahLst/>
                <a:cxnLst/>
                <a:rect l="0" t="0" r="0" b="0"/>
                <a:pathLst>
                  <a:path w="348" h="377">
                    <a:moveTo>
                      <a:pt x="295" y="377"/>
                    </a:moveTo>
                    <a:cubicBezTo>
                      <a:pt x="45" y="377"/>
                      <a:pt x="45" y="377"/>
                      <a:pt x="45" y="377"/>
                    </a:cubicBezTo>
                    <a:cubicBezTo>
                      <a:pt x="20" y="377"/>
                      <a:pt x="0" y="355"/>
                      <a:pt x="0" y="329"/>
                    </a:cubicBezTo>
                    <a:cubicBezTo>
                      <a:pt x="0" y="56"/>
                      <a:pt x="0" y="56"/>
                      <a:pt x="0" y="56"/>
                    </a:cubicBezTo>
                    <a:cubicBezTo>
                      <a:pt x="0" y="30"/>
                      <a:pt x="20" y="8"/>
                      <a:pt x="45" y="8"/>
                    </a:cubicBezTo>
                    <a:cubicBezTo>
                      <a:pt x="228" y="8"/>
                      <a:pt x="228" y="8"/>
                      <a:pt x="228" y="8"/>
                    </a:cubicBezTo>
                    <a:cubicBezTo>
                      <a:pt x="236" y="8"/>
                      <a:pt x="242" y="14"/>
                      <a:pt x="242" y="22"/>
                    </a:cubicBezTo>
                    <a:cubicBezTo>
                      <a:pt x="242" y="30"/>
                      <a:pt x="236" y="36"/>
                      <a:pt x="228" y="36"/>
                    </a:cubicBezTo>
                    <a:cubicBezTo>
                      <a:pt x="45" y="36"/>
                      <a:pt x="45" y="36"/>
                      <a:pt x="45" y="36"/>
                    </a:cubicBezTo>
                    <a:cubicBezTo>
                      <a:pt x="35" y="36"/>
                      <a:pt x="27" y="45"/>
                      <a:pt x="27" y="56"/>
                    </a:cubicBezTo>
                    <a:cubicBezTo>
                      <a:pt x="27" y="329"/>
                      <a:pt x="27" y="329"/>
                      <a:pt x="27" y="329"/>
                    </a:cubicBezTo>
                    <a:cubicBezTo>
                      <a:pt x="27" y="340"/>
                      <a:pt x="35" y="349"/>
                      <a:pt x="45" y="349"/>
                    </a:cubicBezTo>
                    <a:cubicBezTo>
                      <a:pt x="295" y="349"/>
                      <a:pt x="295" y="349"/>
                      <a:pt x="295" y="349"/>
                    </a:cubicBezTo>
                    <a:cubicBezTo>
                      <a:pt x="304" y="349"/>
                      <a:pt x="312" y="340"/>
                      <a:pt x="312" y="329"/>
                    </a:cubicBezTo>
                    <a:cubicBezTo>
                      <a:pt x="312" y="113"/>
                      <a:pt x="312" y="113"/>
                      <a:pt x="312" y="113"/>
                    </a:cubicBezTo>
                    <a:cubicBezTo>
                      <a:pt x="312" y="105"/>
                      <a:pt x="318" y="99"/>
                      <a:pt x="326" y="99"/>
                    </a:cubicBezTo>
                    <a:cubicBezTo>
                      <a:pt x="333" y="99"/>
                      <a:pt x="340" y="105"/>
                      <a:pt x="340" y="113"/>
                    </a:cubicBezTo>
                    <a:cubicBezTo>
                      <a:pt x="340" y="329"/>
                      <a:pt x="340" y="329"/>
                      <a:pt x="340" y="329"/>
                    </a:cubicBezTo>
                    <a:cubicBezTo>
                      <a:pt x="340" y="355"/>
                      <a:pt x="320" y="377"/>
                      <a:pt x="295" y="377"/>
                    </a:cubicBezTo>
                    <a:moveTo>
                      <a:pt x="340" y="23"/>
                    </a:moveTo>
                    <a:cubicBezTo>
                      <a:pt x="339" y="21"/>
                      <a:pt x="332" y="11"/>
                      <a:pt x="320" y="4"/>
                    </a:cubicBezTo>
                    <a:cubicBezTo>
                      <a:pt x="319" y="3"/>
                      <a:pt x="312" y="0"/>
                      <a:pt x="303" y="0"/>
                    </a:cubicBezTo>
                    <a:cubicBezTo>
                      <a:pt x="296" y="0"/>
                      <a:pt x="289" y="2"/>
                      <a:pt x="283" y="8"/>
                    </a:cubicBezTo>
                    <a:cubicBezTo>
                      <a:pt x="271" y="21"/>
                      <a:pt x="271" y="21"/>
                      <a:pt x="271" y="21"/>
                    </a:cubicBezTo>
                    <a:cubicBezTo>
                      <a:pt x="144" y="178"/>
                      <a:pt x="144" y="178"/>
                      <a:pt x="144" y="178"/>
                    </a:cubicBezTo>
                    <a:cubicBezTo>
                      <a:pt x="137" y="189"/>
                      <a:pt x="132" y="243"/>
                      <a:pt x="135" y="246"/>
                    </a:cubicBezTo>
                    <a:cubicBezTo>
                      <a:pt x="140" y="251"/>
                      <a:pt x="198" y="229"/>
                      <a:pt x="204" y="220"/>
                    </a:cubicBezTo>
                    <a:cubicBezTo>
                      <a:pt x="319" y="79"/>
                      <a:pt x="319" y="79"/>
                      <a:pt x="319" y="79"/>
                    </a:cubicBezTo>
                    <a:cubicBezTo>
                      <a:pt x="339" y="55"/>
                      <a:pt x="339" y="55"/>
                      <a:pt x="339" y="55"/>
                    </a:cubicBezTo>
                    <a:cubicBezTo>
                      <a:pt x="339" y="55"/>
                      <a:pt x="339" y="55"/>
                      <a:pt x="339" y="55"/>
                    </a:cubicBezTo>
                    <a:cubicBezTo>
                      <a:pt x="343" y="49"/>
                      <a:pt x="348" y="36"/>
                      <a:pt x="340" y="23"/>
                    </a:cubicBezTo>
                    <a:moveTo>
                      <a:pt x="159" y="218"/>
                    </a:moveTo>
                    <a:cubicBezTo>
                      <a:pt x="159" y="218"/>
                      <a:pt x="164" y="199"/>
                      <a:pt x="164" y="199"/>
                    </a:cubicBezTo>
                    <a:cubicBezTo>
                      <a:pt x="176" y="210"/>
                      <a:pt x="176" y="210"/>
                      <a:pt x="176" y="210"/>
                    </a:cubicBezTo>
                    <a:cubicBezTo>
                      <a:pt x="176" y="210"/>
                      <a:pt x="159" y="218"/>
                      <a:pt x="159" y="218"/>
                    </a:cubicBezTo>
                    <a:moveTo>
                      <a:pt x="192" y="192"/>
                    </a:moveTo>
                    <a:cubicBezTo>
                      <a:pt x="178" y="180"/>
                      <a:pt x="178" y="180"/>
                      <a:pt x="178" y="180"/>
                    </a:cubicBezTo>
                    <a:cubicBezTo>
                      <a:pt x="279" y="55"/>
                      <a:pt x="279" y="55"/>
                      <a:pt x="279" y="55"/>
                    </a:cubicBezTo>
                    <a:cubicBezTo>
                      <a:pt x="293" y="66"/>
                      <a:pt x="293" y="66"/>
                      <a:pt x="293" y="66"/>
                    </a:cubicBezTo>
                    <a:cubicBezTo>
                      <a:pt x="192" y="192"/>
                      <a:pt x="192" y="192"/>
                      <a:pt x="192" y="192"/>
                    </a:cubicBezTo>
                    <a:moveTo>
                      <a:pt x="318" y="36"/>
                    </a:moveTo>
                    <a:cubicBezTo>
                      <a:pt x="306" y="51"/>
                      <a:pt x="306" y="51"/>
                      <a:pt x="306" y="51"/>
                    </a:cubicBezTo>
                    <a:cubicBezTo>
                      <a:pt x="292" y="39"/>
                      <a:pt x="292" y="39"/>
                      <a:pt x="292" y="39"/>
                    </a:cubicBezTo>
                    <a:cubicBezTo>
                      <a:pt x="305" y="24"/>
                      <a:pt x="305" y="24"/>
                      <a:pt x="305" y="24"/>
                    </a:cubicBezTo>
                    <a:cubicBezTo>
                      <a:pt x="305" y="24"/>
                      <a:pt x="305" y="24"/>
                      <a:pt x="305" y="24"/>
                    </a:cubicBezTo>
                    <a:cubicBezTo>
                      <a:pt x="306" y="24"/>
                      <a:pt x="308" y="25"/>
                      <a:pt x="308" y="25"/>
                    </a:cubicBezTo>
                    <a:cubicBezTo>
                      <a:pt x="313" y="28"/>
                      <a:pt x="317" y="32"/>
                      <a:pt x="318" y="34"/>
                    </a:cubicBezTo>
                    <a:cubicBezTo>
                      <a:pt x="318" y="35"/>
                      <a:pt x="318" y="35"/>
                      <a:pt x="318" y="36"/>
                    </a:cubicBezTo>
                  </a:path>
                </a:pathLst>
              </a:custGeom>
              <a:solidFill>
                <a:srgbClr val="0000FF">
                  <a:alpha val="100000"/>
                </a:srgbClr>
              </a:solidFill>
              <a:ln cap="flat">
                <a:noFill/>
                <a:prstDash val="solid"/>
                <a:miter lim="0"/>
              </a:ln>
            </p:spPr>
            <p:txBody>
              <a:bodyPr rtlCol="0"/>
              <a:lstStyle/>
              <a:p>
                <a:pPr algn="ctr"/>
                <a:endParaRPr lang="zh-CN" altLang="en-US"/>
              </a:p>
            </p:txBody>
          </p:sp>
          <p:sp>
            <p:nvSpPr>
              <p:cNvPr id="75" name="path"/>
              <p:cNvSpPr/>
              <p:nvPr/>
            </p:nvSpPr>
            <p:spPr>
              <a:xfrm>
                <a:off x="0" y="0"/>
                <a:ext cx="231682" cy="252202"/>
              </a:xfrm>
              <a:custGeom>
                <a:avLst/>
                <a:gdLst/>
                <a:ahLst/>
                <a:cxnLst/>
                <a:rect l="0" t="0" r="0" b="0"/>
                <a:pathLst>
                  <a:path w="364" h="397">
                    <a:moveTo>
                      <a:pt x="305" y="387"/>
                    </a:moveTo>
                    <a:cubicBezTo>
                      <a:pt x="55" y="387"/>
                      <a:pt x="55" y="387"/>
                      <a:pt x="55" y="387"/>
                    </a:cubicBezTo>
                    <a:cubicBezTo>
                      <a:pt x="30" y="387"/>
                      <a:pt x="10" y="365"/>
                      <a:pt x="10" y="339"/>
                    </a:cubicBezTo>
                    <a:cubicBezTo>
                      <a:pt x="10" y="66"/>
                      <a:pt x="10" y="66"/>
                      <a:pt x="10" y="66"/>
                    </a:cubicBezTo>
                    <a:cubicBezTo>
                      <a:pt x="10" y="40"/>
                      <a:pt x="30" y="18"/>
                      <a:pt x="55" y="18"/>
                    </a:cubicBezTo>
                    <a:cubicBezTo>
                      <a:pt x="238" y="18"/>
                      <a:pt x="238" y="18"/>
                      <a:pt x="238" y="18"/>
                    </a:cubicBezTo>
                    <a:cubicBezTo>
                      <a:pt x="246" y="18"/>
                      <a:pt x="252" y="24"/>
                      <a:pt x="252" y="32"/>
                    </a:cubicBezTo>
                    <a:cubicBezTo>
                      <a:pt x="252" y="40"/>
                      <a:pt x="246" y="46"/>
                      <a:pt x="238" y="46"/>
                    </a:cubicBezTo>
                    <a:cubicBezTo>
                      <a:pt x="55" y="46"/>
                      <a:pt x="55" y="46"/>
                      <a:pt x="55" y="46"/>
                    </a:cubicBezTo>
                    <a:cubicBezTo>
                      <a:pt x="45" y="46"/>
                      <a:pt x="37" y="55"/>
                      <a:pt x="37" y="66"/>
                    </a:cubicBezTo>
                    <a:cubicBezTo>
                      <a:pt x="37" y="339"/>
                      <a:pt x="37" y="339"/>
                      <a:pt x="37" y="339"/>
                    </a:cubicBezTo>
                    <a:cubicBezTo>
                      <a:pt x="37" y="350"/>
                      <a:pt x="45" y="359"/>
                      <a:pt x="55" y="359"/>
                    </a:cubicBezTo>
                    <a:cubicBezTo>
                      <a:pt x="305" y="359"/>
                      <a:pt x="305" y="359"/>
                      <a:pt x="305" y="359"/>
                    </a:cubicBezTo>
                    <a:cubicBezTo>
                      <a:pt x="314" y="359"/>
                      <a:pt x="322" y="350"/>
                      <a:pt x="322" y="339"/>
                    </a:cubicBezTo>
                    <a:cubicBezTo>
                      <a:pt x="322" y="123"/>
                      <a:pt x="322" y="123"/>
                      <a:pt x="322" y="123"/>
                    </a:cubicBezTo>
                    <a:cubicBezTo>
                      <a:pt x="322" y="115"/>
                      <a:pt x="328" y="109"/>
                      <a:pt x="336" y="109"/>
                    </a:cubicBezTo>
                    <a:cubicBezTo>
                      <a:pt x="343" y="109"/>
                      <a:pt x="350" y="115"/>
                      <a:pt x="350" y="123"/>
                    </a:cubicBezTo>
                    <a:cubicBezTo>
                      <a:pt x="350" y="339"/>
                      <a:pt x="350" y="339"/>
                      <a:pt x="350" y="339"/>
                    </a:cubicBezTo>
                    <a:cubicBezTo>
                      <a:pt x="350" y="365"/>
                      <a:pt x="330" y="387"/>
                      <a:pt x="305" y="387"/>
                    </a:cubicBezTo>
                    <a:moveTo>
                      <a:pt x="350" y="33"/>
                    </a:moveTo>
                    <a:cubicBezTo>
                      <a:pt x="349" y="31"/>
                      <a:pt x="342" y="21"/>
                      <a:pt x="330" y="14"/>
                    </a:cubicBezTo>
                    <a:cubicBezTo>
                      <a:pt x="329" y="13"/>
                      <a:pt x="322" y="10"/>
                      <a:pt x="313" y="10"/>
                    </a:cubicBezTo>
                    <a:cubicBezTo>
                      <a:pt x="306" y="10"/>
                      <a:pt x="299" y="12"/>
                      <a:pt x="293" y="18"/>
                    </a:cubicBezTo>
                    <a:cubicBezTo>
                      <a:pt x="281" y="31"/>
                      <a:pt x="281" y="31"/>
                      <a:pt x="281" y="31"/>
                    </a:cubicBezTo>
                    <a:cubicBezTo>
                      <a:pt x="154" y="188"/>
                      <a:pt x="154" y="188"/>
                      <a:pt x="154" y="188"/>
                    </a:cubicBezTo>
                    <a:cubicBezTo>
                      <a:pt x="147" y="199"/>
                      <a:pt x="142" y="253"/>
                      <a:pt x="145" y="256"/>
                    </a:cubicBezTo>
                    <a:cubicBezTo>
                      <a:pt x="150" y="261"/>
                      <a:pt x="208" y="239"/>
                      <a:pt x="214" y="230"/>
                    </a:cubicBezTo>
                    <a:cubicBezTo>
                      <a:pt x="329" y="89"/>
                      <a:pt x="329" y="89"/>
                      <a:pt x="329" y="89"/>
                    </a:cubicBezTo>
                    <a:cubicBezTo>
                      <a:pt x="349" y="65"/>
                      <a:pt x="349" y="65"/>
                      <a:pt x="349" y="65"/>
                    </a:cubicBezTo>
                    <a:cubicBezTo>
                      <a:pt x="349" y="65"/>
                      <a:pt x="349" y="65"/>
                      <a:pt x="349" y="65"/>
                    </a:cubicBezTo>
                    <a:cubicBezTo>
                      <a:pt x="353" y="59"/>
                      <a:pt x="358" y="46"/>
                      <a:pt x="350" y="33"/>
                    </a:cubicBezTo>
                    <a:moveTo>
                      <a:pt x="169" y="228"/>
                    </a:moveTo>
                    <a:cubicBezTo>
                      <a:pt x="169" y="228"/>
                      <a:pt x="174" y="209"/>
                      <a:pt x="174" y="209"/>
                    </a:cubicBezTo>
                    <a:cubicBezTo>
                      <a:pt x="186" y="220"/>
                      <a:pt x="186" y="220"/>
                      <a:pt x="186" y="220"/>
                    </a:cubicBezTo>
                    <a:cubicBezTo>
                      <a:pt x="186" y="220"/>
                      <a:pt x="169" y="228"/>
                      <a:pt x="169" y="228"/>
                    </a:cubicBezTo>
                    <a:moveTo>
                      <a:pt x="202" y="202"/>
                    </a:moveTo>
                    <a:cubicBezTo>
                      <a:pt x="188" y="190"/>
                      <a:pt x="188" y="190"/>
                      <a:pt x="188" y="190"/>
                    </a:cubicBezTo>
                    <a:cubicBezTo>
                      <a:pt x="289" y="65"/>
                      <a:pt x="289" y="65"/>
                      <a:pt x="289" y="65"/>
                    </a:cubicBezTo>
                    <a:cubicBezTo>
                      <a:pt x="303" y="76"/>
                      <a:pt x="303" y="76"/>
                      <a:pt x="303" y="76"/>
                    </a:cubicBezTo>
                    <a:cubicBezTo>
                      <a:pt x="202" y="202"/>
                      <a:pt x="202" y="202"/>
                      <a:pt x="202" y="202"/>
                    </a:cubicBezTo>
                    <a:moveTo>
                      <a:pt x="328" y="46"/>
                    </a:moveTo>
                    <a:cubicBezTo>
                      <a:pt x="316" y="61"/>
                      <a:pt x="316" y="61"/>
                      <a:pt x="316" y="61"/>
                    </a:cubicBezTo>
                    <a:cubicBezTo>
                      <a:pt x="302" y="49"/>
                      <a:pt x="302" y="49"/>
                      <a:pt x="302" y="49"/>
                    </a:cubicBezTo>
                    <a:cubicBezTo>
                      <a:pt x="315" y="34"/>
                      <a:pt x="315" y="34"/>
                      <a:pt x="315" y="34"/>
                    </a:cubicBezTo>
                    <a:cubicBezTo>
                      <a:pt x="315" y="34"/>
                      <a:pt x="315" y="34"/>
                      <a:pt x="315" y="34"/>
                    </a:cubicBezTo>
                    <a:cubicBezTo>
                      <a:pt x="316" y="34"/>
                      <a:pt x="318" y="35"/>
                      <a:pt x="318" y="35"/>
                    </a:cubicBezTo>
                    <a:cubicBezTo>
                      <a:pt x="323" y="38"/>
                      <a:pt x="327" y="42"/>
                      <a:pt x="328" y="44"/>
                    </a:cubicBezTo>
                    <a:cubicBezTo>
                      <a:pt x="328" y="45"/>
                      <a:pt x="328" y="45"/>
                      <a:pt x="328" y="46"/>
                    </a:cubicBezTo>
                  </a:path>
                </a:pathLst>
              </a:custGeom>
              <a:noFill/>
              <a:ln w="12700" cap="flat">
                <a:solidFill>
                  <a:srgbClr val="0000FF">
                    <a:alpha val="100000"/>
                  </a:srgbClr>
                </a:solidFill>
                <a:prstDash val="solid"/>
                <a:round/>
              </a:ln>
            </p:spPr>
            <p:txBody>
              <a:bodyPr rtlCol="0"/>
              <a:lstStyle/>
              <a:p>
                <a:pPr algn="ctr"/>
                <a:endParaRPr lang="zh-CN" altLang="en-US"/>
              </a:p>
            </p:txBody>
          </p:sp>
        </p:grpSp>
        <p:grpSp>
          <p:nvGrpSpPr>
            <p:cNvPr id="34" name="group 34"/>
            <p:cNvGrpSpPr/>
            <p:nvPr/>
          </p:nvGrpSpPr>
          <p:grpSpPr>
            <a:xfrm rot="21600000">
              <a:off x="1070930" y="499333"/>
              <a:ext cx="231682" cy="252202"/>
              <a:chOff x="0" y="0"/>
              <a:chExt cx="231682" cy="252202"/>
            </a:xfrm>
          </p:grpSpPr>
          <p:sp>
            <p:nvSpPr>
              <p:cNvPr id="76" name="path"/>
              <p:cNvSpPr/>
              <p:nvPr/>
            </p:nvSpPr>
            <p:spPr>
              <a:xfrm>
                <a:off x="6350" y="6350"/>
                <a:ext cx="221420" cy="239501"/>
              </a:xfrm>
              <a:custGeom>
                <a:avLst/>
                <a:gdLst/>
                <a:ahLst/>
                <a:cxnLst/>
                <a:rect l="0" t="0" r="0" b="0"/>
                <a:pathLst>
                  <a:path w="348" h="377">
                    <a:moveTo>
                      <a:pt x="295" y="377"/>
                    </a:moveTo>
                    <a:cubicBezTo>
                      <a:pt x="45" y="377"/>
                      <a:pt x="45" y="377"/>
                      <a:pt x="45" y="377"/>
                    </a:cubicBezTo>
                    <a:cubicBezTo>
                      <a:pt x="20" y="377"/>
                      <a:pt x="0" y="355"/>
                      <a:pt x="0" y="329"/>
                    </a:cubicBezTo>
                    <a:cubicBezTo>
                      <a:pt x="0" y="56"/>
                      <a:pt x="0" y="56"/>
                      <a:pt x="0" y="56"/>
                    </a:cubicBezTo>
                    <a:cubicBezTo>
                      <a:pt x="0" y="30"/>
                      <a:pt x="20" y="8"/>
                      <a:pt x="45" y="8"/>
                    </a:cubicBezTo>
                    <a:cubicBezTo>
                      <a:pt x="228" y="8"/>
                      <a:pt x="228" y="8"/>
                      <a:pt x="228" y="8"/>
                    </a:cubicBezTo>
                    <a:cubicBezTo>
                      <a:pt x="236" y="8"/>
                      <a:pt x="242" y="14"/>
                      <a:pt x="242" y="22"/>
                    </a:cubicBezTo>
                    <a:cubicBezTo>
                      <a:pt x="242" y="30"/>
                      <a:pt x="236" y="36"/>
                      <a:pt x="228" y="36"/>
                    </a:cubicBezTo>
                    <a:cubicBezTo>
                      <a:pt x="45" y="36"/>
                      <a:pt x="45" y="36"/>
                      <a:pt x="45" y="36"/>
                    </a:cubicBezTo>
                    <a:cubicBezTo>
                      <a:pt x="35" y="36"/>
                      <a:pt x="27" y="45"/>
                      <a:pt x="27" y="56"/>
                    </a:cubicBezTo>
                    <a:cubicBezTo>
                      <a:pt x="27" y="329"/>
                      <a:pt x="27" y="329"/>
                      <a:pt x="27" y="329"/>
                    </a:cubicBezTo>
                    <a:cubicBezTo>
                      <a:pt x="27" y="340"/>
                      <a:pt x="35" y="349"/>
                      <a:pt x="45" y="349"/>
                    </a:cubicBezTo>
                    <a:cubicBezTo>
                      <a:pt x="295" y="349"/>
                      <a:pt x="295" y="349"/>
                      <a:pt x="295" y="349"/>
                    </a:cubicBezTo>
                    <a:cubicBezTo>
                      <a:pt x="304" y="349"/>
                      <a:pt x="312" y="340"/>
                      <a:pt x="312" y="329"/>
                    </a:cubicBezTo>
                    <a:cubicBezTo>
                      <a:pt x="312" y="113"/>
                      <a:pt x="312" y="113"/>
                      <a:pt x="312" y="113"/>
                    </a:cubicBezTo>
                    <a:cubicBezTo>
                      <a:pt x="312" y="105"/>
                      <a:pt x="318" y="99"/>
                      <a:pt x="326" y="99"/>
                    </a:cubicBezTo>
                    <a:cubicBezTo>
                      <a:pt x="333" y="99"/>
                      <a:pt x="340" y="105"/>
                      <a:pt x="340" y="113"/>
                    </a:cubicBezTo>
                    <a:cubicBezTo>
                      <a:pt x="340" y="329"/>
                      <a:pt x="340" y="329"/>
                      <a:pt x="340" y="329"/>
                    </a:cubicBezTo>
                    <a:cubicBezTo>
                      <a:pt x="340" y="355"/>
                      <a:pt x="320" y="377"/>
                      <a:pt x="295" y="377"/>
                    </a:cubicBezTo>
                    <a:moveTo>
                      <a:pt x="340" y="23"/>
                    </a:moveTo>
                    <a:cubicBezTo>
                      <a:pt x="339" y="21"/>
                      <a:pt x="332" y="11"/>
                      <a:pt x="320" y="4"/>
                    </a:cubicBezTo>
                    <a:cubicBezTo>
                      <a:pt x="319" y="3"/>
                      <a:pt x="312" y="0"/>
                      <a:pt x="303" y="0"/>
                    </a:cubicBezTo>
                    <a:cubicBezTo>
                      <a:pt x="296" y="0"/>
                      <a:pt x="289" y="2"/>
                      <a:pt x="283" y="8"/>
                    </a:cubicBezTo>
                    <a:cubicBezTo>
                      <a:pt x="271" y="21"/>
                      <a:pt x="271" y="21"/>
                      <a:pt x="271" y="21"/>
                    </a:cubicBezTo>
                    <a:cubicBezTo>
                      <a:pt x="144" y="178"/>
                      <a:pt x="144" y="178"/>
                      <a:pt x="144" y="178"/>
                    </a:cubicBezTo>
                    <a:cubicBezTo>
                      <a:pt x="137" y="189"/>
                      <a:pt x="132" y="243"/>
                      <a:pt x="135" y="246"/>
                    </a:cubicBezTo>
                    <a:cubicBezTo>
                      <a:pt x="140" y="251"/>
                      <a:pt x="198" y="229"/>
                      <a:pt x="204" y="220"/>
                    </a:cubicBezTo>
                    <a:cubicBezTo>
                      <a:pt x="319" y="79"/>
                      <a:pt x="319" y="79"/>
                      <a:pt x="319" y="79"/>
                    </a:cubicBezTo>
                    <a:cubicBezTo>
                      <a:pt x="339" y="55"/>
                      <a:pt x="339" y="55"/>
                      <a:pt x="339" y="55"/>
                    </a:cubicBezTo>
                    <a:cubicBezTo>
                      <a:pt x="339" y="55"/>
                      <a:pt x="339" y="55"/>
                      <a:pt x="339" y="55"/>
                    </a:cubicBezTo>
                    <a:cubicBezTo>
                      <a:pt x="343" y="49"/>
                      <a:pt x="348" y="36"/>
                      <a:pt x="340" y="23"/>
                    </a:cubicBezTo>
                    <a:moveTo>
                      <a:pt x="159" y="218"/>
                    </a:moveTo>
                    <a:cubicBezTo>
                      <a:pt x="159" y="218"/>
                      <a:pt x="164" y="199"/>
                      <a:pt x="164" y="199"/>
                    </a:cubicBezTo>
                    <a:cubicBezTo>
                      <a:pt x="176" y="210"/>
                      <a:pt x="176" y="210"/>
                      <a:pt x="176" y="210"/>
                    </a:cubicBezTo>
                    <a:cubicBezTo>
                      <a:pt x="176" y="210"/>
                      <a:pt x="159" y="218"/>
                      <a:pt x="159" y="218"/>
                    </a:cubicBezTo>
                    <a:moveTo>
                      <a:pt x="192" y="192"/>
                    </a:moveTo>
                    <a:cubicBezTo>
                      <a:pt x="178" y="180"/>
                      <a:pt x="178" y="180"/>
                      <a:pt x="178" y="180"/>
                    </a:cubicBezTo>
                    <a:cubicBezTo>
                      <a:pt x="279" y="55"/>
                      <a:pt x="279" y="55"/>
                      <a:pt x="279" y="55"/>
                    </a:cubicBezTo>
                    <a:cubicBezTo>
                      <a:pt x="293" y="66"/>
                      <a:pt x="293" y="66"/>
                      <a:pt x="293" y="66"/>
                    </a:cubicBezTo>
                    <a:cubicBezTo>
                      <a:pt x="192" y="192"/>
                      <a:pt x="192" y="192"/>
                      <a:pt x="192" y="192"/>
                    </a:cubicBezTo>
                    <a:moveTo>
                      <a:pt x="318" y="36"/>
                    </a:moveTo>
                    <a:cubicBezTo>
                      <a:pt x="306" y="51"/>
                      <a:pt x="306" y="51"/>
                      <a:pt x="306" y="51"/>
                    </a:cubicBezTo>
                    <a:cubicBezTo>
                      <a:pt x="292" y="39"/>
                      <a:pt x="292" y="39"/>
                      <a:pt x="292" y="39"/>
                    </a:cubicBezTo>
                    <a:cubicBezTo>
                      <a:pt x="305" y="24"/>
                      <a:pt x="305" y="24"/>
                      <a:pt x="305" y="24"/>
                    </a:cubicBezTo>
                    <a:cubicBezTo>
                      <a:pt x="305" y="24"/>
                      <a:pt x="305" y="24"/>
                      <a:pt x="305" y="24"/>
                    </a:cubicBezTo>
                    <a:cubicBezTo>
                      <a:pt x="306" y="24"/>
                      <a:pt x="308" y="25"/>
                      <a:pt x="308" y="25"/>
                    </a:cubicBezTo>
                    <a:cubicBezTo>
                      <a:pt x="313" y="28"/>
                      <a:pt x="317" y="32"/>
                      <a:pt x="318" y="34"/>
                    </a:cubicBezTo>
                    <a:cubicBezTo>
                      <a:pt x="318" y="35"/>
                      <a:pt x="318" y="35"/>
                      <a:pt x="318" y="36"/>
                    </a:cubicBezTo>
                  </a:path>
                </a:pathLst>
              </a:custGeom>
              <a:solidFill>
                <a:srgbClr val="196DAB">
                  <a:alpha val="100000"/>
                </a:srgbClr>
              </a:solidFill>
              <a:ln cap="flat">
                <a:noFill/>
                <a:prstDash val="solid"/>
                <a:miter lim="0"/>
              </a:ln>
            </p:spPr>
            <p:txBody>
              <a:bodyPr rtlCol="0"/>
              <a:lstStyle/>
              <a:p>
                <a:pPr algn="ctr"/>
                <a:endParaRPr lang="zh-CN" altLang="en-US"/>
              </a:p>
            </p:txBody>
          </p:sp>
          <p:sp>
            <p:nvSpPr>
              <p:cNvPr id="77" name="path"/>
              <p:cNvSpPr/>
              <p:nvPr/>
            </p:nvSpPr>
            <p:spPr>
              <a:xfrm>
                <a:off x="0" y="0"/>
                <a:ext cx="231682" cy="252202"/>
              </a:xfrm>
              <a:custGeom>
                <a:avLst/>
                <a:gdLst/>
                <a:ahLst/>
                <a:cxnLst/>
                <a:rect l="0" t="0" r="0" b="0"/>
                <a:pathLst>
                  <a:path w="364" h="397">
                    <a:moveTo>
                      <a:pt x="305" y="387"/>
                    </a:moveTo>
                    <a:cubicBezTo>
                      <a:pt x="55" y="387"/>
                      <a:pt x="55" y="387"/>
                      <a:pt x="55" y="387"/>
                    </a:cubicBezTo>
                    <a:cubicBezTo>
                      <a:pt x="30" y="387"/>
                      <a:pt x="10" y="365"/>
                      <a:pt x="10" y="339"/>
                    </a:cubicBezTo>
                    <a:cubicBezTo>
                      <a:pt x="10" y="66"/>
                      <a:pt x="10" y="66"/>
                      <a:pt x="10" y="66"/>
                    </a:cubicBezTo>
                    <a:cubicBezTo>
                      <a:pt x="10" y="40"/>
                      <a:pt x="30" y="18"/>
                      <a:pt x="55" y="18"/>
                    </a:cubicBezTo>
                    <a:cubicBezTo>
                      <a:pt x="238" y="18"/>
                      <a:pt x="238" y="18"/>
                      <a:pt x="238" y="18"/>
                    </a:cubicBezTo>
                    <a:cubicBezTo>
                      <a:pt x="246" y="18"/>
                      <a:pt x="252" y="24"/>
                      <a:pt x="252" y="32"/>
                    </a:cubicBezTo>
                    <a:cubicBezTo>
                      <a:pt x="252" y="40"/>
                      <a:pt x="246" y="46"/>
                      <a:pt x="238" y="46"/>
                    </a:cubicBezTo>
                    <a:cubicBezTo>
                      <a:pt x="55" y="46"/>
                      <a:pt x="55" y="46"/>
                      <a:pt x="55" y="46"/>
                    </a:cubicBezTo>
                    <a:cubicBezTo>
                      <a:pt x="45" y="46"/>
                      <a:pt x="37" y="55"/>
                      <a:pt x="37" y="66"/>
                    </a:cubicBezTo>
                    <a:cubicBezTo>
                      <a:pt x="37" y="339"/>
                      <a:pt x="37" y="339"/>
                      <a:pt x="37" y="339"/>
                    </a:cubicBezTo>
                    <a:cubicBezTo>
                      <a:pt x="37" y="350"/>
                      <a:pt x="45" y="359"/>
                      <a:pt x="55" y="359"/>
                    </a:cubicBezTo>
                    <a:cubicBezTo>
                      <a:pt x="305" y="359"/>
                      <a:pt x="305" y="359"/>
                      <a:pt x="305" y="359"/>
                    </a:cubicBezTo>
                    <a:cubicBezTo>
                      <a:pt x="314" y="359"/>
                      <a:pt x="322" y="350"/>
                      <a:pt x="322" y="339"/>
                    </a:cubicBezTo>
                    <a:cubicBezTo>
                      <a:pt x="322" y="123"/>
                      <a:pt x="322" y="123"/>
                      <a:pt x="322" y="123"/>
                    </a:cubicBezTo>
                    <a:cubicBezTo>
                      <a:pt x="322" y="115"/>
                      <a:pt x="328" y="109"/>
                      <a:pt x="336" y="109"/>
                    </a:cubicBezTo>
                    <a:cubicBezTo>
                      <a:pt x="343" y="109"/>
                      <a:pt x="350" y="115"/>
                      <a:pt x="350" y="123"/>
                    </a:cubicBezTo>
                    <a:cubicBezTo>
                      <a:pt x="350" y="339"/>
                      <a:pt x="350" y="339"/>
                      <a:pt x="350" y="339"/>
                    </a:cubicBezTo>
                    <a:cubicBezTo>
                      <a:pt x="350" y="365"/>
                      <a:pt x="330" y="387"/>
                      <a:pt x="305" y="387"/>
                    </a:cubicBezTo>
                    <a:moveTo>
                      <a:pt x="350" y="33"/>
                    </a:moveTo>
                    <a:cubicBezTo>
                      <a:pt x="349" y="31"/>
                      <a:pt x="342" y="21"/>
                      <a:pt x="330" y="14"/>
                    </a:cubicBezTo>
                    <a:cubicBezTo>
                      <a:pt x="329" y="13"/>
                      <a:pt x="322" y="10"/>
                      <a:pt x="313" y="10"/>
                    </a:cubicBezTo>
                    <a:cubicBezTo>
                      <a:pt x="306" y="10"/>
                      <a:pt x="299" y="12"/>
                      <a:pt x="293" y="18"/>
                    </a:cubicBezTo>
                    <a:cubicBezTo>
                      <a:pt x="281" y="31"/>
                      <a:pt x="281" y="31"/>
                      <a:pt x="281" y="31"/>
                    </a:cubicBezTo>
                    <a:cubicBezTo>
                      <a:pt x="154" y="188"/>
                      <a:pt x="154" y="188"/>
                      <a:pt x="154" y="188"/>
                    </a:cubicBezTo>
                    <a:cubicBezTo>
                      <a:pt x="147" y="199"/>
                      <a:pt x="142" y="253"/>
                      <a:pt x="145" y="256"/>
                    </a:cubicBezTo>
                    <a:cubicBezTo>
                      <a:pt x="150" y="261"/>
                      <a:pt x="208" y="239"/>
                      <a:pt x="214" y="230"/>
                    </a:cubicBezTo>
                    <a:cubicBezTo>
                      <a:pt x="329" y="89"/>
                      <a:pt x="329" y="89"/>
                      <a:pt x="329" y="89"/>
                    </a:cubicBezTo>
                    <a:cubicBezTo>
                      <a:pt x="349" y="65"/>
                      <a:pt x="349" y="65"/>
                      <a:pt x="349" y="65"/>
                    </a:cubicBezTo>
                    <a:cubicBezTo>
                      <a:pt x="349" y="65"/>
                      <a:pt x="349" y="65"/>
                      <a:pt x="349" y="65"/>
                    </a:cubicBezTo>
                    <a:cubicBezTo>
                      <a:pt x="353" y="59"/>
                      <a:pt x="358" y="46"/>
                      <a:pt x="350" y="33"/>
                    </a:cubicBezTo>
                    <a:moveTo>
                      <a:pt x="169" y="228"/>
                    </a:moveTo>
                    <a:cubicBezTo>
                      <a:pt x="169" y="228"/>
                      <a:pt x="174" y="209"/>
                      <a:pt x="174" y="209"/>
                    </a:cubicBezTo>
                    <a:cubicBezTo>
                      <a:pt x="186" y="220"/>
                      <a:pt x="186" y="220"/>
                      <a:pt x="186" y="220"/>
                    </a:cubicBezTo>
                    <a:cubicBezTo>
                      <a:pt x="186" y="220"/>
                      <a:pt x="169" y="228"/>
                      <a:pt x="169" y="228"/>
                    </a:cubicBezTo>
                    <a:moveTo>
                      <a:pt x="202" y="202"/>
                    </a:moveTo>
                    <a:cubicBezTo>
                      <a:pt x="188" y="190"/>
                      <a:pt x="188" y="190"/>
                      <a:pt x="188" y="190"/>
                    </a:cubicBezTo>
                    <a:cubicBezTo>
                      <a:pt x="289" y="65"/>
                      <a:pt x="289" y="65"/>
                      <a:pt x="289" y="65"/>
                    </a:cubicBezTo>
                    <a:cubicBezTo>
                      <a:pt x="303" y="76"/>
                      <a:pt x="303" y="76"/>
                      <a:pt x="303" y="76"/>
                    </a:cubicBezTo>
                    <a:cubicBezTo>
                      <a:pt x="202" y="202"/>
                      <a:pt x="202" y="202"/>
                      <a:pt x="202" y="202"/>
                    </a:cubicBezTo>
                    <a:moveTo>
                      <a:pt x="328" y="46"/>
                    </a:moveTo>
                    <a:cubicBezTo>
                      <a:pt x="316" y="61"/>
                      <a:pt x="316" y="61"/>
                      <a:pt x="316" y="61"/>
                    </a:cubicBezTo>
                    <a:cubicBezTo>
                      <a:pt x="302" y="49"/>
                      <a:pt x="302" y="49"/>
                      <a:pt x="302" y="49"/>
                    </a:cubicBezTo>
                    <a:cubicBezTo>
                      <a:pt x="315" y="34"/>
                      <a:pt x="315" y="34"/>
                      <a:pt x="315" y="34"/>
                    </a:cubicBezTo>
                    <a:cubicBezTo>
                      <a:pt x="315" y="34"/>
                      <a:pt x="315" y="34"/>
                      <a:pt x="315" y="34"/>
                    </a:cubicBezTo>
                    <a:cubicBezTo>
                      <a:pt x="316" y="34"/>
                      <a:pt x="318" y="35"/>
                      <a:pt x="318" y="35"/>
                    </a:cubicBezTo>
                    <a:cubicBezTo>
                      <a:pt x="323" y="38"/>
                      <a:pt x="327" y="42"/>
                      <a:pt x="328" y="44"/>
                    </a:cubicBezTo>
                    <a:cubicBezTo>
                      <a:pt x="328" y="45"/>
                      <a:pt x="328" y="45"/>
                      <a:pt x="328" y="46"/>
                    </a:cubicBezTo>
                  </a:path>
                </a:pathLst>
              </a:custGeom>
              <a:noFill/>
              <a:ln w="12700" cap="flat">
                <a:solidFill>
                  <a:srgbClr val="196DAB">
                    <a:alpha val="100000"/>
                  </a:srgbClr>
                </a:solidFill>
                <a:prstDash val="solid"/>
                <a:round/>
              </a:ln>
            </p:spPr>
            <p:txBody>
              <a:bodyPr rtlCol="0"/>
              <a:lstStyle/>
              <a:p>
                <a:pPr algn="ctr"/>
                <a:endParaRPr lang="zh-CN" altLang="en-US"/>
              </a:p>
            </p:txBody>
          </p:sp>
        </p:grpSp>
        <p:grpSp>
          <p:nvGrpSpPr>
            <p:cNvPr id="36" name="group 36"/>
            <p:cNvGrpSpPr/>
            <p:nvPr/>
          </p:nvGrpSpPr>
          <p:grpSpPr>
            <a:xfrm rot="21600000">
              <a:off x="1060859" y="816585"/>
              <a:ext cx="243885" cy="194969"/>
              <a:chOff x="0" y="0"/>
              <a:chExt cx="243885" cy="194969"/>
            </a:xfrm>
          </p:grpSpPr>
          <p:sp>
            <p:nvSpPr>
              <p:cNvPr id="78" name="path"/>
              <p:cNvSpPr/>
              <p:nvPr/>
            </p:nvSpPr>
            <p:spPr>
              <a:xfrm>
                <a:off x="0" y="75126"/>
                <a:ext cx="114858" cy="108991"/>
              </a:xfrm>
              <a:custGeom>
                <a:avLst/>
                <a:gdLst/>
                <a:ahLst/>
                <a:cxnLst/>
                <a:rect l="0" t="0" r="0" b="0"/>
                <a:pathLst>
                  <a:path w="180" h="171">
                    <a:moveTo>
                      <a:pt x="46" y="44"/>
                    </a:moveTo>
                    <a:lnTo>
                      <a:pt x="134" y="127"/>
                    </a:lnTo>
                  </a:path>
                </a:pathLst>
              </a:custGeom>
              <a:noFill/>
              <a:ln w="57149" cap="flat">
                <a:solidFill>
                  <a:srgbClr val="196DAB">
                    <a:alpha val="100000"/>
                  </a:srgbClr>
                </a:solidFill>
                <a:prstDash val="solid"/>
                <a:miter lim="800000"/>
              </a:ln>
            </p:spPr>
            <p:txBody>
              <a:bodyPr rtlCol="0"/>
              <a:lstStyle/>
              <a:p>
                <a:pPr algn="ctr"/>
                <a:endParaRPr lang="zh-CN" altLang="en-US"/>
              </a:p>
            </p:txBody>
          </p:sp>
          <p:sp>
            <p:nvSpPr>
              <p:cNvPr id="79" name="path"/>
              <p:cNvSpPr/>
              <p:nvPr/>
            </p:nvSpPr>
            <p:spPr>
              <a:xfrm>
                <a:off x="54667" y="0"/>
                <a:ext cx="189217" cy="194969"/>
              </a:xfrm>
              <a:custGeom>
                <a:avLst/>
                <a:gdLst/>
                <a:ahLst/>
                <a:cxnLst/>
                <a:rect l="0" t="0" r="0" b="0"/>
                <a:pathLst>
                  <a:path w="297" h="307">
                    <a:moveTo>
                      <a:pt x="32" y="276"/>
                    </a:moveTo>
                    <a:lnTo>
                      <a:pt x="265" y="30"/>
                    </a:lnTo>
                  </a:path>
                </a:pathLst>
              </a:custGeom>
              <a:noFill/>
              <a:ln w="57150" cap="flat">
                <a:solidFill>
                  <a:srgbClr val="196DAB">
                    <a:alpha val="100000"/>
                  </a:srgbClr>
                </a:solidFill>
                <a:prstDash val="solid"/>
                <a:miter lim="800000"/>
              </a:ln>
            </p:spPr>
            <p:txBody>
              <a:bodyPr rtlCol="0"/>
              <a:lstStyle/>
              <a:p>
                <a:pPr algn="ctr"/>
                <a:endParaRPr lang="zh-CN" altLang="en-US"/>
              </a:p>
            </p:txBody>
          </p:sp>
        </p:grpSp>
        <p:grpSp>
          <p:nvGrpSpPr>
            <p:cNvPr id="38" name="group 38"/>
            <p:cNvGrpSpPr/>
            <p:nvPr/>
          </p:nvGrpSpPr>
          <p:grpSpPr>
            <a:xfrm rot="21600000">
              <a:off x="339868" y="817812"/>
              <a:ext cx="243883" cy="194969"/>
              <a:chOff x="0" y="0"/>
              <a:chExt cx="243883" cy="194969"/>
            </a:xfrm>
          </p:grpSpPr>
          <p:sp>
            <p:nvSpPr>
              <p:cNvPr id="80" name="path"/>
              <p:cNvSpPr/>
              <p:nvPr/>
            </p:nvSpPr>
            <p:spPr>
              <a:xfrm>
                <a:off x="0" y="75126"/>
                <a:ext cx="114858" cy="108991"/>
              </a:xfrm>
              <a:custGeom>
                <a:avLst/>
                <a:gdLst/>
                <a:ahLst/>
                <a:cxnLst/>
                <a:rect l="0" t="0" r="0" b="0"/>
                <a:pathLst>
                  <a:path w="180" h="171">
                    <a:moveTo>
                      <a:pt x="46" y="44"/>
                    </a:moveTo>
                    <a:lnTo>
                      <a:pt x="134" y="127"/>
                    </a:lnTo>
                  </a:path>
                </a:pathLst>
              </a:custGeom>
              <a:noFill/>
              <a:ln w="57149" cap="flat">
                <a:solidFill>
                  <a:srgbClr val="C00000">
                    <a:alpha val="100000"/>
                  </a:srgbClr>
                </a:solidFill>
                <a:prstDash val="solid"/>
                <a:miter lim="800000"/>
              </a:ln>
            </p:spPr>
            <p:txBody>
              <a:bodyPr rtlCol="0"/>
              <a:lstStyle/>
              <a:p>
                <a:pPr algn="ctr"/>
                <a:endParaRPr lang="zh-CN" altLang="en-US"/>
              </a:p>
            </p:txBody>
          </p:sp>
          <p:sp>
            <p:nvSpPr>
              <p:cNvPr id="81" name="path"/>
              <p:cNvSpPr/>
              <p:nvPr/>
            </p:nvSpPr>
            <p:spPr>
              <a:xfrm>
                <a:off x="54664" y="0"/>
                <a:ext cx="189218" cy="194969"/>
              </a:xfrm>
              <a:custGeom>
                <a:avLst/>
                <a:gdLst/>
                <a:ahLst/>
                <a:cxnLst/>
                <a:rect l="0" t="0" r="0" b="0"/>
                <a:pathLst>
                  <a:path w="297" h="307">
                    <a:moveTo>
                      <a:pt x="32" y="276"/>
                    </a:moveTo>
                    <a:lnTo>
                      <a:pt x="265" y="30"/>
                    </a:lnTo>
                  </a:path>
                </a:pathLst>
              </a:custGeom>
              <a:noFill/>
              <a:ln w="57150" cap="flat">
                <a:solidFill>
                  <a:srgbClr val="C00000">
                    <a:alpha val="100000"/>
                  </a:srgbClr>
                </a:solidFill>
                <a:prstDash val="solid"/>
                <a:miter lim="800000"/>
              </a:ln>
            </p:spPr>
            <p:txBody>
              <a:bodyPr rtlCol="0"/>
              <a:lstStyle/>
              <a:p>
                <a:pPr algn="ctr"/>
                <a:endParaRPr lang="zh-CN" altLang="en-US"/>
              </a:p>
            </p:txBody>
          </p:sp>
        </p:grpSp>
        <p:pic>
          <p:nvPicPr>
            <p:cNvPr id="82" name="picture 82"/>
            <p:cNvPicPr>
              <a:picLocks noChangeAspect="1"/>
            </p:cNvPicPr>
            <p:nvPr/>
          </p:nvPicPr>
          <p:blipFill>
            <a:blip r:embed="rId4"/>
            <a:stretch>
              <a:fillRect/>
            </a:stretch>
          </p:blipFill>
          <p:spPr>
            <a:xfrm rot="21600000">
              <a:off x="727757" y="816439"/>
              <a:ext cx="208308" cy="222378"/>
            </a:xfrm>
            <a:prstGeom prst="rect">
              <a:avLst/>
            </a:prstGeom>
          </p:spPr>
        </p:pic>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64" y="6584315"/>
            <a:ext cx="13652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3</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5"/>
            </p:custDataLst>
          </p:nvPr>
        </p:nvPicPr>
        <p:blipFill>
          <a:blip r:embed="rId6">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4" name="textbox 90"/>
          <p:cNvSpPr/>
          <p:nvPr>
            <p:custDataLst>
              <p:tags r:id="rId7"/>
            </p:custDataLst>
          </p:nvPr>
        </p:nvSpPr>
        <p:spPr>
          <a:xfrm>
            <a:off x="1403350" y="5678170"/>
            <a:ext cx="1624965" cy="372745"/>
          </a:xfrm>
          <a:prstGeom prst="rect">
            <a:avLst/>
          </a:prstGeom>
        </p:spPr>
        <p:txBody>
          <a:bodyPr vert="horz" wrap="square" lIns="0" tIns="0" rIns="0" bIns="0"/>
          <a:p>
            <a:pPr algn="ctr" rtl="0" eaLnBrk="0">
              <a:lnSpc>
                <a:spcPct val="100000"/>
              </a:lnSpc>
            </a:pPr>
            <a:endParaRPr lang="en-US" altLang="en-US" sz="500" dirty="0"/>
          </a:p>
          <a:p>
            <a:pPr marL="12700" algn="ctr" rtl="0" eaLnBrk="0">
              <a:lnSpc>
                <a:spcPct val="83000"/>
              </a:lnSpc>
              <a:spcBef>
                <a:spcPts val="5"/>
              </a:spcBef>
            </a:pPr>
            <a:r>
              <a:rPr lang="zh-CN" altLang="en-US" sz="1800" b="1" dirty="0"/>
              <a:t>学生作答数据</a:t>
            </a:r>
            <a:endParaRPr lang="zh-CN" altLang="en-US" sz="1800" b="1" dirty="0"/>
          </a:p>
        </p:txBody>
      </p:sp>
      <p:sp>
        <p:nvSpPr>
          <p:cNvPr id="5" name="textbox 90"/>
          <p:cNvSpPr/>
          <p:nvPr>
            <p:custDataLst>
              <p:tags r:id="rId8"/>
            </p:custDataLst>
          </p:nvPr>
        </p:nvSpPr>
        <p:spPr>
          <a:xfrm>
            <a:off x="5274310" y="5678170"/>
            <a:ext cx="1624965" cy="372745"/>
          </a:xfrm>
          <a:prstGeom prst="rect">
            <a:avLst/>
          </a:prstGeom>
        </p:spPr>
        <p:txBody>
          <a:bodyPr vert="horz" wrap="square" lIns="0" tIns="0" rIns="0" bIns="0"/>
          <a:p>
            <a:pPr algn="ctr" rtl="0" eaLnBrk="0">
              <a:lnSpc>
                <a:spcPct val="100000"/>
              </a:lnSpc>
            </a:pPr>
            <a:endParaRPr lang="en-US" altLang="en-US" sz="500" dirty="0"/>
          </a:p>
          <a:p>
            <a:pPr marL="12700" algn="ctr" rtl="0" eaLnBrk="0">
              <a:lnSpc>
                <a:spcPct val="83000"/>
              </a:lnSpc>
              <a:spcBef>
                <a:spcPts val="5"/>
              </a:spcBef>
            </a:pPr>
            <a:r>
              <a:rPr lang="zh-CN" altLang="en-US" sz="1800" b="1" dirty="0">
                <a:solidFill>
                  <a:srgbClr val="FF0000"/>
                </a:solidFill>
              </a:rPr>
              <a:t>学生知识画像</a:t>
            </a:r>
            <a:endParaRPr lang="zh-CN" altLang="en-US" sz="1800" b="1" dirty="0">
              <a:solidFill>
                <a:srgbClr val="FF0000"/>
              </a:solidFill>
            </a:endParaRPr>
          </a:p>
        </p:txBody>
      </p:sp>
      <p:sp>
        <p:nvSpPr>
          <p:cNvPr id="6" name="右箭头 5"/>
          <p:cNvSpPr/>
          <p:nvPr/>
        </p:nvSpPr>
        <p:spPr>
          <a:xfrm>
            <a:off x="3628390" y="4380865"/>
            <a:ext cx="110490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custDataLst>
              <p:tags r:id="rId9"/>
            </p:custDataLst>
          </p:nvPr>
        </p:nvSpPr>
        <p:spPr>
          <a:xfrm>
            <a:off x="7727315" y="4379595"/>
            <a:ext cx="110490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custDataLst>
              <p:tags r:id="rId10"/>
            </p:custDataLst>
          </p:nvPr>
        </p:nvPicPr>
        <p:blipFill>
          <a:blip r:embed="rId11"/>
          <a:srcRect b="19321"/>
          <a:stretch>
            <a:fillRect/>
          </a:stretch>
        </p:blipFill>
        <p:spPr>
          <a:xfrm>
            <a:off x="9399270" y="3761740"/>
            <a:ext cx="1806575" cy="1716405"/>
          </a:xfrm>
          <a:prstGeom prst="rect">
            <a:avLst/>
          </a:prstGeom>
        </p:spPr>
      </p:pic>
      <p:sp>
        <p:nvSpPr>
          <p:cNvPr id="9" name="textbox 90"/>
          <p:cNvSpPr/>
          <p:nvPr>
            <p:custDataLst>
              <p:tags r:id="rId12"/>
            </p:custDataLst>
          </p:nvPr>
        </p:nvSpPr>
        <p:spPr>
          <a:xfrm>
            <a:off x="9580880" y="5678170"/>
            <a:ext cx="1624965" cy="372745"/>
          </a:xfrm>
          <a:prstGeom prst="rect">
            <a:avLst/>
          </a:prstGeom>
        </p:spPr>
        <p:txBody>
          <a:bodyPr vert="horz" wrap="square" lIns="0" tIns="0" rIns="0" bIns="0"/>
          <a:p>
            <a:pPr algn="ctr" rtl="0" eaLnBrk="0">
              <a:lnSpc>
                <a:spcPct val="100000"/>
              </a:lnSpc>
            </a:pPr>
            <a:endParaRPr lang="en-US" altLang="en-US" sz="500" dirty="0"/>
          </a:p>
          <a:p>
            <a:pPr marL="12700" algn="ctr" rtl="0" eaLnBrk="0">
              <a:lnSpc>
                <a:spcPct val="83000"/>
              </a:lnSpc>
              <a:spcBef>
                <a:spcPts val="5"/>
              </a:spcBef>
            </a:pPr>
            <a:r>
              <a:rPr lang="zh-CN" altLang="en-US" sz="1800" b="1" dirty="0"/>
              <a:t>个性化</a:t>
            </a:r>
            <a:r>
              <a:rPr lang="zh-CN" altLang="en-US" sz="1800" b="1" dirty="0"/>
              <a:t>服务</a:t>
            </a:r>
            <a:endParaRPr lang="zh-CN" altLang="en-US"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知识追踪</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64" name="textbox 64"/>
          <p:cNvSpPr/>
          <p:nvPr/>
        </p:nvSpPr>
        <p:spPr>
          <a:xfrm>
            <a:off x="341066" y="1448206"/>
            <a:ext cx="11350625" cy="940435"/>
          </a:xfrm>
          <a:prstGeom prst="rect">
            <a:avLst/>
          </a:prstGeom>
        </p:spPr>
        <p:txBody>
          <a:bodyPr vert="horz" wrap="square" lIns="0" tIns="0" rIns="0" bIns="0"/>
          <a:lstStyle/>
          <a:p>
            <a:pPr algn="l" rtl="0" eaLnBrk="0">
              <a:lnSpc>
                <a:spcPct val="83000"/>
              </a:lnSpc>
            </a:pPr>
            <a:endParaRPr lang="en-US" altLang="en-US" sz="100" dirty="0"/>
          </a:p>
          <a:p>
            <a:pPr marL="355600" indent="-342900" algn="l" rtl="0" eaLnBrk="0">
              <a:lnSpc>
                <a:spcPct val="133000"/>
              </a:lnSpc>
              <a:buClrTx/>
              <a:buSzTx/>
              <a:buFont typeface="Wingdings" panose="05000000000000000000" charset="0"/>
              <a:buChar char="Ø"/>
            </a:pPr>
            <a:r>
              <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现有的学生知识画像建模任务及应用中，往往</a:t>
            </a:r>
            <a:r>
              <a:rPr sz="2400" dirty="0">
                <a:solidFill>
                  <a:srgbClr val="595959">
                    <a:alpha val="100000"/>
                  </a:srgbClr>
                </a:solidFill>
                <a:latin typeface="微软雅黑" panose="020B0503020204020204" charset="-122"/>
                <a:ea typeface="微软雅黑" panose="020B0503020204020204" charset="-122"/>
                <a:cs typeface="微软雅黑" panose="020B0503020204020204" charset="-122"/>
              </a:rPr>
              <a:t>使用知识追踪</a:t>
            </a:r>
            <a:r>
              <a:rPr sz="2400" dirty="0">
                <a:solidFill>
                  <a:srgbClr val="595959">
                    <a:alpha val="100000"/>
                  </a:srgbClr>
                </a:solidFill>
                <a:latin typeface="Times New Roman" panose="02020603050405020304" charset="0"/>
                <a:ea typeface="微软雅黑" panose="020B0503020204020204" charset="-122"/>
                <a:cs typeface="Times New Roman" panose="02020603050405020304" charset="0"/>
              </a:rPr>
              <a:t>（knowledge tracing, KT）</a:t>
            </a:r>
            <a:r>
              <a:rPr sz="2400" dirty="0">
                <a:solidFill>
                  <a:srgbClr val="595959">
                    <a:alpha val="100000"/>
                  </a:srgbClr>
                </a:solidFill>
                <a:latin typeface="微软雅黑" panose="020B0503020204020204" charset="-122"/>
                <a:ea typeface="微软雅黑" panose="020B0503020204020204" charset="-122"/>
                <a:cs typeface="微软雅黑" panose="020B0503020204020204" charset="-122"/>
              </a:rPr>
              <a:t>类方法刻画学生</a:t>
            </a:r>
            <a:r>
              <a:rPr lang="zh-CN" sz="2400" dirty="0">
                <a:solidFill>
                  <a:srgbClr val="595959">
                    <a:alpha val="100000"/>
                  </a:srgbClr>
                </a:solidFill>
                <a:latin typeface="微软雅黑" panose="020B0503020204020204" charset="-122"/>
                <a:ea typeface="微软雅黑" panose="020B0503020204020204" charset="-122"/>
                <a:cs typeface="微软雅黑" panose="020B0503020204020204" charset="-122"/>
              </a:rPr>
              <a:t>。</a:t>
            </a:r>
            <a:endParaRPr lang="zh-CN" sz="2400"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a:p>
            <a:pPr marL="355600" indent="-342900" algn="l" rtl="0" eaLnBrk="0">
              <a:lnSpc>
                <a:spcPct val="133000"/>
              </a:lnSpc>
              <a:buClrTx/>
              <a:buSzTx/>
              <a:buFont typeface="Wingdings" panose="05000000000000000000" charset="0"/>
              <a:buChar char="Ø"/>
            </a:pPr>
            <a:r>
              <a:rPr lang="zh-CN" sz="2400" dirty="0">
                <a:solidFill>
                  <a:srgbClr val="595959">
                    <a:alpha val="100000"/>
                  </a:srgbClr>
                </a:solidFill>
                <a:latin typeface="微软雅黑" panose="020B0503020204020204" charset="-122"/>
                <a:ea typeface="微软雅黑" panose="020B0503020204020204" charset="-122"/>
                <a:cs typeface="微软雅黑" panose="020B0503020204020204" charset="-122"/>
              </a:rPr>
              <a:t>知识追踪方法通常首先定义一个学生知识状态向量以表示学生在各个知识概念上的掌握程度，并基于学生每个时刻的表现预测目标，优化该隐式的知识状态向量，使其可以动态地表征学生知识状态变化趋势。</a:t>
            </a:r>
            <a:endParaRPr lang="zh-CN" sz="2400"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p:txBody>
      </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64" y="6584315"/>
            <a:ext cx="13652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sz="1800" b="1" spc="0" dirty="0">
                <a:solidFill>
                  <a:srgbClr val="595959">
                    <a:alpha val="100000"/>
                  </a:srgbClr>
                </a:solidFill>
                <a:latin typeface="Times New Roman" panose="02020603050405020304" charset="0"/>
                <a:ea typeface="Calibri" panose="020F0502020204030204"/>
                <a:cs typeface="Times New Roman" panose="02020603050405020304" charset="0"/>
              </a:rPr>
              <a:t>4</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pic>
        <p:nvPicPr>
          <p:cNvPr id="5" name="图片 5"/>
          <p:cNvPicPr/>
          <p:nvPr>
            <p:custDataLst>
              <p:tags r:id="rId4"/>
            </p:custDataLst>
          </p:nvPr>
        </p:nvPicPr>
        <p:blipFill>
          <a:blip r:embed="rId5" cstate="print">
            <a:extLst>
              <a:ext uri="{28A0092B-C50C-407E-A947-70E740481C1C}">
                <a14:useLocalDpi xmlns:a14="http://schemas.microsoft.com/office/drawing/2010/main" val="0"/>
              </a:ext>
            </a:extLst>
          </a:blip>
          <a:srcRect t="3836" r="22737" b="55219"/>
          <a:stretch>
            <a:fillRect/>
          </a:stretch>
        </p:blipFill>
        <p:spPr>
          <a:xfrm>
            <a:off x="1849755" y="4029075"/>
            <a:ext cx="8488680" cy="2059940"/>
          </a:xfrm>
          <a:prstGeom prst="rect">
            <a:avLst/>
          </a:prstGeom>
        </p:spPr>
      </p:pic>
      <p:sp>
        <p:nvSpPr>
          <p:cNvPr id="3" name="textbox 68"/>
          <p:cNvSpPr/>
          <p:nvPr>
            <p:custDataLst>
              <p:tags r:id="rId6"/>
            </p:custDataLst>
          </p:nvPr>
        </p:nvSpPr>
        <p:spPr>
          <a:xfrm>
            <a:off x="0" y="6431280"/>
            <a:ext cx="8237855" cy="426720"/>
          </a:xfrm>
          <a:prstGeom prst="rect">
            <a:avLst/>
          </a:prstGeom>
          <a:solidFill>
            <a:srgbClr val="196DAB"/>
          </a:solidFill>
        </p:spPr>
        <p:txBody>
          <a:bodyPr vert="horz" wrap="square" lIns="0" tIns="0" rIns="0" bIns="0"/>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3175"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知识追踪</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64" name="textbox 64"/>
          <p:cNvSpPr/>
          <p:nvPr/>
        </p:nvSpPr>
        <p:spPr>
          <a:xfrm>
            <a:off x="341066" y="1448206"/>
            <a:ext cx="11350625" cy="940435"/>
          </a:xfrm>
          <a:prstGeom prst="rect">
            <a:avLst/>
          </a:prstGeom>
        </p:spPr>
        <p:txBody>
          <a:bodyPr vert="horz" wrap="square" lIns="0" tIns="0" rIns="0" bIns="0"/>
          <a:lstStyle/>
          <a:p>
            <a:pPr algn="l" rtl="0" eaLnBrk="0">
              <a:lnSpc>
                <a:spcPct val="83000"/>
              </a:lnSpc>
            </a:pPr>
            <a:endParaRPr lang="en-US" altLang="en-US" sz="100" dirty="0"/>
          </a:p>
          <a:p>
            <a:pPr marL="355600" indent="-342900" algn="just" rtl="0" eaLnBrk="0">
              <a:lnSpc>
                <a:spcPct val="133000"/>
              </a:lnSpc>
              <a:buClrTx/>
              <a:buSzTx/>
              <a:buFont typeface="Wingdings" panose="05000000000000000000" charset="0"/>
              <a:buChar char="Ø"/>
            </a:pPr>
            <a:r>
              <a:rPr sz="2400" b="1" spc="0" dirty="0">
                <a:solidFill>
                  <a:srgbClr val="595959">
                    <a:alpha val="100000"/>
                  </a:srgbClr>
                </a:solidFill>
                <a:latin typeface="微软雅黑" panose="020B0503020204020204" charset="-122"/>
                <a:ea typeface="微软雅黑" panose="020B0503020204020204" charset="-122"/>
                <a:cs typeface="微软雅黑" panose="020B0503020204020204" charset="-122"/>
              </a:rPr>
              <a:t>时序不一致</a:t>
            </a:r>
            <a:r>
              <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：知识追踪方法通常就学生答题表现预测这一优化目标进行优化</a:t>
            </a:r>
            <a:r>
              <a:rPr lang="zh-CN"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a:t>
            </a:r>
            <a:r>
              <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模型关注的是预测学生</a:t>
            </a:r>
            <a:r>
              <a:rPr sz="240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下一时刻</a:t>
            </a:r>
            <a:r>
              <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对某个题目的作答情况的即时能力，而学生知识画像期望是一种足以描述学生在</a:t>
            </a:r>
            <a:r>
              <a:rPr sz="2400" spc="0" dirty="0">
                <a:solidFill>
                  <a:srgbClr val="FF0000">
                    <a:alpha val="100000"/>
                  </a:srgbClr>
                </a:solidFill>
                <a:latin typeface="微软雅黑" panose="020B0503020204020204" charset="-122"/>
                <a:ea typeface="微软雅黑" panose="020B0503020204020204" charset="-122"/>
                <a:cs typeface="微软雅黑" panose="020B0503020204020204" charset="-122"/>
              </a:rPr>
              <a:t>未来一段时间</a:t>
            </a:r>
            <a:r>
              <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rPr>
              <a:t>内表现的学生知识状态.</a:t>
            </a:r>
            <a:endParaRPr sz="2400" spc="0" dirty="0">
              <a:solidFill>
                <a:srgbClr val="595959">
                  <a:alpha val="100000"/>
                </a:srgbClr>
              </a:solidFill>
              <a:latin typeface="微软雅黑" panose="020B0503020204020204" charset="-122"/>
              <a:ea typeface="微软雅黑" panose="020B0503020204020204" charset="-122"/>
              <a:cs typeface="微软雅黑" panose="020B0503020204020204" charset="-122"/>
            </a:endParaRPr>
          </a:p>
        </p:txBody>
      </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64" y="6584315"/>
            <a:ext cx="13652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5</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229360" y="3221990"/>
            <a:ext cx="3623310" cy="2811780"/>
          </a:xfrm>
          <a:prstGeom prst="rect">
            <a:avLst/>
          </a:prstGeom>
        </p:spPr>
      </p:pic>
      <p:sp>
        <p:nvSpPr>
          <p:cNvPr id="3" name="矩形 2"/>
          <p:cNvSpPr/>
          <p:nvPr/>
        </p:nvSpPr>
        <p:spPr>
          <a:xfrm>
            <a:off x="3676650" y="5613400"/>
            <a:ext cx="1091565" cy="4197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custDataLst>
              <p:tags r:id="rId6"/>
            </p:custDataLst>
          </p:nvPr>
        </p:nvPicPr>
        <p:blipFill>
          <a:blip r:embed="rId5"/>
          <a:srcRect l="68110" t="85376" r="2979"/>
          <a:stretch>
            <a:fillRect/>
          </a:stretch>
        </p:blipFill>
        <p:spPr>
          <a:xfrm>
            <a:off x="6035040" y="3429000"/>
            <a:ext cx="2322830" cy="911860"/>
          </a:xfrm>
          <a:prstGeom prst="rect">
            <a:avLst/>
          </a:prstGeom>
        </p:spPr>
      </p:pic>
      <p:sp>
        <p:nvSpPr>
          <p:cNvPr id="6" name="矩形 5"/>
          <p:cNvSpPr/>
          <p:nvPr>
            <p:custDataLst>
              <p:tags r:id="rId7"/>
            </p:custDataLst>
          </p:nvPr>
        </p:nvSpPr>
        <p:spPr>
          <a:xfrm>
            <a:off x="6307455" y="3383280"/>
            <a:ext cx="525780" cy="911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custDataLst>
              <p:tags r:id="rId8"/>
            </p:custDataLst>
          </p:nvPr>
        </p:nvPicPr>
        <p:blipFill>
          <a:blip r:embed="rId5"/>
          <a:srcRect l="68110" t="85376" r="2979"/>
          <a:stretch>
            <a:fillRect/>
          </a:stretch>
        </p:blipFill>
        <p:spPr>
          <a:xfrm>
            <a:off x="6054090" y="5022850"/>
            <a:ext cx="2322830" cy="911860"/>
          </a:xfrm>
          <a:prstGeom prst="rect">
            <a:avLst/>
          </a:prstGeom>
        </p:spPr>
      </p:pic>
      <p:sp>
        <p:nvSpPr>
          <p:cNvPr id="8" name="矩形 7"/>
          <p:cNvSpPr/>
          <p:nvPr>
            <p:custDataLst>
              <p:tags r:id="rId9"/>
            </p:custDataLst>
          </p:nvPr>
        </p:nvSpPr>
        <p:spPr>
          <a:xfrm>
            <a:off x="6320790" y="4977130"/>
            <a:ext cx="2056130" cy="911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custDataLst>
              <p:tags r:id="rId10"/>
            </p:custDataLst>
          </p:nvPr>
        </p:nvSpPr>
        <p:spPr>
          <a:xfrm>
            <a:off x="8619490" y="3507740"/>
            <a:ext cx="147574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知识追踪</a:t>
            </a:r>
            <a:endParaRPr lang="zh-CN" altLang="en-US"/>
          </a:p>
        </p:txBody>
      </p:sp>
      <p:sp>
        <p:nvSpPr>
          <p:cNvPr id="9" name="右箭头 8"/>
          <p:cNvSpPr/>
          <p:nvPr>
            <p:custDataLst>
              <p:tags r:id="rId11"/>
            </p:custDataLst>
          </p:nvPr>
        </p:nvSpPr>
        <p:spPr>
          <a:xfrm>
            <a:off x="8619490" y="5140325"/>
            <a:ext cx="1475105"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学生画像</a:t>
            </a:r>
            <a:endParaRPr lang="zh-CN" altLang="en-US"/>
          </a:p>
        </p:txBody>
      </p:sp>
      <p:sp>
        <p:nvSpPr>
          <p:cNvPr id="10" name="文本框 9"/>
          <p:cNvSpPr txBox="1"/>
          <p:nvPr/>
        </p:nvSpPr>
        <p:spPr>
          <a:xfrm>
            <a:off x="10207625" y="3653790"/>
            <a:ext cx="1159510"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zh-CN" altLang="en-US" sz="1800" b="1">
                <a:latin typeface="Arial" panose="020B0604020202020204" pitchFamily="34" charset="0"/>
                <a:ea typeface="微软雅黑" panose="020B0503020204020204" charset="-122"/>
              </a:rPr>
              <a:t>即时能力</a:t>
            </a:r>
            <a:endParaRPr lang="zh-CN" altLang="en-US" sz="1800" b="1">
              <a:latin typeface="Arial" panose="020B0604020202020204" pitchFamily="34" charset="0"/>
              <a:ea typeface="微软雅黑" panose="020B0503020204020204" charset="-122"/>
            </a:endParaRPr>
          </a:p>
        </p:txBody>
      </p:sp>
      <p:sp>
        <p:nvSpPr>
          <p:cNvPr id="13" name="文本框 12"/>
          <p:cNvSpPr txBox="1"/>
          <p:nvPr>
            <p:custDataLst>
              <p:tags r:id="rId12"/>
            </p:custDataLst>
          </p:nvPr>
        </p:nvSpPr>
        <p:spPr>
          <a:xfrm>
            <a:off x="10207625" y="5287010"/>
            <a:ext cx="1159510"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zh-CN" altLang="en-US" sz="1800" b="1">
                <a:latin typeface="Arial" panose="020B0604020202020204" pitchFamily="34" charset="0"/>
                <a:ea typeface="微软雅黑" panose="020B0503020204020204" charset="-122"/>
              </a:rPr>
              <a:t>短期能力</a:t>
            </a:r>
            <a:endParaRPr lang="zh-CN" altLang="en-US" sz="1800" b="1">
              <a:latin typeface="Arial" panose="020B0604020202020204" pitchFamily="34" charset="0"/>
              <a:ea typeface="微软雅黑" panose="020B0503020204020204" charset="-122"/>
            </a:endParaRPr>
          </a:p>
        </p:txBody>
      </p:sp>
      <p:cxnSp>
        <p:nvCxnSpPr>
          <p:cNvPr id="16" name="直接箭头连接符 15"/>
          <p:cNvCxnSpPr/>
          <p:nvPr>
            <p:custDataLst>
              <p:tags r:id="rId13"/>
            </p:custDataLst>
          </p:nvPr>
        </p:nvCxnSpPr>
        <p:spPr>
          <a:xfrm flipV="1">
            <a:off x="4768215" y="3839210"/>
            <a:ext cx="1158875" cy="1984375"/>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custDataLst>
              <p:tags r:id="rId14"/>
            </p:custDataLst>
          </p:nvPr>
        </p:nvCxnSpPr>
        <p:spPr>
          <a:xfrm flipV="1">
            <a:off x="4762500" y="5433060"/>
            <a:ext cx="1183640" cy="386715"/>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68"/>
          <p:cNvSpPr/>
          <p:nvPr>
            <p:custDataLst>
              <p:tags r:id="rId15"/>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3175"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知识追踪</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64" name="textbox 64"/>
          <p:cNvSpPr/>
          <p:nvPr/>
        </p:nvSpPr>
        <p:spPr>
          <a:xfrm>
            <a:off x="341066" y="1448206"/>
            <a:ext cx="11350625" cy="940435"/>
          </a:xfrm>
          <a:prstGeom prst="rect">
            <a:avLst/>
          </a:prstGeom>
        </p:spPr>
        <p:txBody>
          <a:bodyPr vert="horz" wrap="square" lIns="0" tIns="0" rIns="0" bIns="0"/>
          <a:lstStyle/>
          <a:p>
            <a:pPr algn="l" rtl="0" eaLnBrk="0">
              <a:lnSpc>
                <a:spcPct val="83000"/>
              </a:lnSpc>
            </a:pPr>
            <a:endParaRPr lang="en-US" altLang="en-US" sz="100" dirty="0"/>
          </a:p>
          <a:p>
            <a:pPr marL="355600" indent="-342900" algn="just" rtl="0" eaLnBrk="0">
              <a:lnSpc>
                <a:spcPct val="133000"/>
              </a:lnSpc>
              <a:buClrTx/>
              <a:buSzTx/>
              <a:buFont typeface="Wingdings" panose="05000000000000000000" charset="0"/>
              <a:buChar char="Ø"/>
            </a:pPr>
            <a:r>
              <a:rPr sz="2400" b="1" spc="0" dirty="0">
                <a:latin typeface="微软雅黑" panose="020B0503020204020204" charset="-122"/>
                <a:ea typeface="微软雅黑" panose="020B0503020204020204" charset="-122"/>
                <a:cs typeface="微软雅黑" panose="020B0503020204020204" charset="-122"/>
              </a:rPr>
              <a:t>粒度不一致</a:t>
            </a:r>
            <a:r>
              <a:rPr sz="2400" spc="0" dirty="0">
                <a:latin typeface="微软雅黑" panose="020B0503020204020204" charset="-122"/>
                <a:ea typeface="微软雅黑" panose="020B0503020204020204" charset="-122"/>
                <a:cs typeface="微软雅黑" panose="020B0503020204020204" charset="-122"/>
              </a:rPr>
              <a:t>：现有的知识追踪方法</a:t>
            </a:r>
            <a:r>
              <a:rPr lang="zh-CN" sz="2400" spc="0" dirty="0">
                <a:latin typeface="微软雅黑" panose="020B0503020204020204" charset="-122"/>
                <a:ea typeface="微软雅黑" panose="020B0503020204020204" charset="-122"/>
                <a:cs typeface="微软雅黑" panose="020B0503020204020204" charset="-122"/>
              </a:rPr>
              <a:t>旨在</a:t>
            </a:r>
            <a:r>
              <a:rPr sz="2400" spc="0" dirty="0">
                <a:latin typeface="微软雅黑" panose="020B0503020204020204" charset="-122"/>
                <a:ea typeface="微软雅黑" panose="020B0503020204020204" charset="-122"/>
                <a:cs typeface="微软雅黑" panose="020B0503020204020204" charset="-122"/>
              </a:rPr>
              <a:t>对</a:t>
            </a:r>
            <a:r>
              <a:rPr lang="zh-CN" sz="2400" spc="0" dirty="0">
                <a:latin typeface="微软雅黑" panose="020B0503020204020204" charset="-122"/>
                <a:ea typeface="微软雅黑" panose="020B0503020204020204" charset="-122"/>
                <a:cs typeface="微软雅黑" panose="020B0503020204020204" charset="-122"/>
              </a:rPr>
              <a:t>下一</a:t>
            </a:r>
            <a:r>
              <a:rPr sz="2400" spc="0" dirty="0">
                <a:latin typeface="微软雅黑" panose="020B0503020204020204" charset="-122"/>
                <a:ea typeface="微软雅黑" panose="020B0503020204020204" charset="-122"/>
                <a:cs typeface="微软雅黑" panose="020B0503020204020204" charset="-122"/>
              </a:rPr>
              <a:t>时刻学生在</a:t>
            </a:r>
            <a:r>
              <a:rPr sz="2400" spc="0" dirty="0">
                <a:solidFill>
                  <a:srgbClr val="FF0000"/>
                </a:solidFill>
                <a:latin typeface="微软雅黑" panose="020B0503020204020204" charset="-122"/>
                <a:ea typeface="微软雅黑" panose="020B0503020204020204" charset="-122"/>
                <a:cs typeface="微软雅黑" panose="020B0503020204020204" charset="-122"/>
              </a:rPr>
              <a:t>某个试题</a:t>
            </a:r>
            <a:r>
              <a:rPr sz="2400" spc="0" dirty="0">
                <a:latin typeface="微软雅黑" panose="020B0503020204020204" charset="-122"/>
                <a:ea typeface="微软雅黑" panose="020B0503020204020204" charset="-122"/>
                <a:cs typeface="微软雅黑" panose="020B0503020204020204" charset="-122"/>
              </a:rPr>
              <a:t>上的期望作答结果进行准确的预测</a:t>
            </a:r>
            <a:r>
              <a:rPr lang="zh-CN" sz="2400" spc="0" dirty="0">
                <a:latin typeface="微软雅黑" panose="020B0503020204020204" charset="-122"/>
                <a:ea typeface="微软雅黑" panose="020B0503020204020204" charset="-122"/>
                <a:cs typeface="微软雅黑" panose="020B0503020204020204" charset="-122"/>
              </a:rPr>
              <a:t>。</a:t>
            </a:r>
            <a:r>
              <a:rPr sz="2400" spc="0" dirty="0">
                <a:latin typeface="微软雅黑" panose="020B0503020204020204" charset="-122"/>
                <a:ea typeface="微软雅黑" panose="020B0503020204020204" charset="-122"/>
                <a:cs typeface="微软雅黑" panose="020B0503020204020204" charset="-122"/>
              </a:rPr>
              <a:t>在此过程中，知识追踪方法将学生知识状态建模为一种抽象的表示，并假设更准确的试题作答预测与知识状态表示的更好估计是一致的</a:t>
            </a:r>
            <a:r>
              <a:rPr lang="zh-CN" sz="2400" spc="0" dirty="0">
                <a:latin typeface="微软雅黑" panose="020B0503020204020204" charset="-122"/>
                <a:ea typeface="微软雅黑" panose="020B0503020204020204" charset="-122"/>
                <a:cs typeface="微软雅黑" panose="020B0503020204020204" charset="-122"/>
              </a:rPr>
              <a:t>。</a:t>
            </a:r>
            <a:r>
              <a:rPr sz="2400" spc="0" dirty="0">
                <a:latin typeface="微软雅黑" panose="020B0503020204020204" charset="-122"/>
                <a:ea typeface="微软雅黑" panose="020B0503020204020204" charset="-122"/>
                <a:cs typeface="微软雅黑" panose="020B0503020204020204" charset="-122"/>
              </a:rPr>
              <a:t> </a:t>
            </a:r>
            <a:endParaRPr sz="2400" spc="0" dirty="0">
              <a:latin typeface="微软雅黑" panose="020B0503020204020204" charset="-122"/>
              <a:ea typeface="微软雅黑" panose="020B0503020204020204" charset="-122"/>
              <a:cs typeface="微软雅黑" panose="020B0503020204020204" charset="-122"/>
            </a:endParaRPr>
          </a:p>
        </p:txBody>
      </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64" y="6584315"/>
            <a:ext cx="13652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6</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1229360" y="3221990"/>
            <a:ext cx="3623310" cy="2811780"/>
          </a:xfrm>
          <a:prstGeom prst="rect">
            <a:avLst/>
          </a:prstGeom>
        </p:spPr>
      </p:pic>
      <p:sp>
        <p:nvSpPr>
          <p:cNvPr id="5" name="矩形 4"/>
          <p:cNvSpPr/>
          <p:nvPr>
            <p:custDataLst>
              <p:tags r:id="rId6"/>
            </p:custDataLst>
          </p:nvPr>
        </p:nvSpPr>
        <p:spPr>
          <a:xfrm>
            <a:off x="3676650" y="5613400"/>
            <a:ext cx="1091565" cy="4197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custDataLst>
              <p:tags r:id="rId7"/>
            </p:custDataLst>
          </p:nvPr>
        </p:nvPicPr>
        <p:blipFill>
          <a:blip r:embed="rId5"/>
          <a:srcRect l="68110" t="85376" r="2979"/>
          <a:stretch>
            <a:fillRect/>
          </a:stretch>
        </p:blipFill>
        <p:spPr>
          <a:xfrm>
            <a:off x="6035040" y="3429000"/>
            <a:ext cx="2322830" cy="911860"/>
          </a:xfrm>
          <a:prstGeom prst="rect">
            <a:avLst/>
          </a:prstGeom>
        </p:spPr>
      </p:pic>
      <p:sp>
        <p:nvSpPr>
          <p:cNvPr id="7" name="矩形 6"/>
          <p:cNvSpPr/>
          <p:nvPr>
            <p:custDataLst>
              <p:tags r:id="rId8"/>
            </p:custDataLst>
          </p:nvPr>
        </p:nvSpPr>
        <p:spPr>
          <a:xfrm>
            <a:off x="6288405" y="3383280"/>
            <a:ext cx="1292860" cy="911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custDataLst>
              <p:tags r:id="rId9"/>
            </p:custDataLst>
          </p:nvPr>
        </p:nvPicPr>
        <p:blipFill>
          <a:blip r:embed="rId5"/>
          <a:srcRect l="68110" t="85376" r="2979"/>
          <a:stretch>
            <a:fillRect/>
          </a:stretch>
        </p:blipFill>
        <p:spPr>
          <a:xfrm>
            <a:off x="6054090" y="5022850"/>
            <a:ext cx="2322830" cy="911860"/>
          </a:xfrm>
          <a:prstGeom prst="rect">
            <a:avLst/>
          </a:prstGeom>
        </p:spPr>
      </p:pic>
      <p:sp>
        <p:nvSpPr>
          <p:cNvPr id="10" name="矩形 9"/>
          <p:cNvSpPr/>
          <p:nvPr>
            <p:custDataLst>
              <p:tags r:id="rId10"/>
            </p:custDataLst>
          </p:nvPr>
        </p:nvSpPr>
        <p:spPr>
          <a:xfrm>
            <a:off x="7053580" y="4967605"/>
            <a:ext cx="1292860" cy="911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cxnSp>
        <p:nvCxnSpPr>
          <p:cNvPr id="14" name="直接箭头连接符 13"/>
          <p:cNvCxnSpPr/>
          <p:nvPr>
            <p:custDataLst>
              <p:tags r:id="rId11"/>
            </p:custDataLst>
          </p:nvPr>
        </p:nvCxnSpPr>
        <p:spPr>
          <a:xfrm flipV="1">
            <a:off x="4768215" y="3839210"/>
            <a:ext cx="1158875" cy="1984375"/>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12"/>
            </p:custDataLst>
          </p:nvPr>
        </p:nvCxnSpPr>
        <p:spPr>
          <a:xfrm flipV="1">
            <a:off x="4762500" y="5433060"/>
            <a:ext cx="1183640" cy="386715"/>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右箭头 12"/>
          <p:cNvSpPr/>
          <p:nvPr>
            <p:custDataLst>
              <p:tags r:id="rId13"/>
            </p:custDataLst>
          </p:nvPr>
        </p:nvSpPr>
        <p:spPr>
          <a:xfrm>
            <a:off x="8619490" y="3507740"/>
            <a:ext cx="147574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选</a:t>
            </a:r>
            <a:r>
              <a:rPr lang="zh-CN" altLang="en-US"/>
              <a:t>前两题</a:t>
            </a:r>
            <a:endParaRPr lang="zh-CN" altLang="en-US"/>
          </a:p>
        </p:txBody>
      </p:sp>
      <p:sp>
        <p:nvSpPr>
          <p:cNvPr id="16" name="右箭头 15"/>
          <p:cNvSpPr/>
          <p:nvPr>
            <p:custDataLst>
              <p:tags r:id="rId14"/>
            </p:custDataLst>
          </p:nvPr>
        </p:nvSpPr>
        <p:spPr>
          <a:xfrm>
            <a:off x="8619490" y="5140325"/>
            <a:ext cx="1475105"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选后两题</a:t>
            </a:r>
            <a:endParaRPr lang="zh-CN" altLang="en-US"/>
          </a:p>
        </p:txBody>
      </p:sp>
      <p:sp>
        <p:nvSpPr>
          <p:cNvPr id="17" name="文本框 16"/>
          <p:cNvSpPr txBox="1"/>
          <p:nvPr>
            <p:custDataLst>
              <p:tags r:id="rId15"/>
            </p:custDataLst>
          </p:nvPr>
        </p:nvSpPr>
        <p:spPr>
          <a:xfrm>
            <a:off x="10207625" y="3653790"/>
            <a:ext cx="1159510"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zh-CN" altLang="en-US" sz="1800" b="1">
                <a:latin typeface="Arial" panose="020B0604020202020204" pitchFamily="34" charset="0"/>
                <a:ea typeface="微软雅黑" panose="020B0503020204020204" charset="-122"/>
              </a:rPr>
              <a:t>掌握一般</a:t>
            </a:r>
            <a:endParaRPr lang="zh-CN" altLang="en-US" sz="1800" b="1">
              <a:latin typeface="Arial" panose="020B0604020202020204" pitchFamily="34" charset="0"/>
              <a:ea typeface="微软雅黑" panose="020B0503020204020204" charset="-122"/>
            </a:endParaRPr>
          </a:p>
        </p:txBody>
      </p:sp>
      <p:sp>
        <p:nvSpPr>
          <p:cNvPr id="18" name="文本框 17"/>
          <p:cNvSpPr txBox="1"/>
          <p:nvPr>
            <p:custDataLst>
              <p:tags r:id="rId16"/>
            </p:custDataLst>
          </p:nvPr>
        </p:nvSpPr>
        <p:spPr>
          <a:xfrm>
            <a:off x="10207625" y="5287010"/>
            <a:ext cx="1159510"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zh-CN" altLang="en-US" sz="1800" b="1">
                <a:latin typeface="Arial" panose="020B0604020202020204" pitchFamily="34" charset="0"/>
                <a:ea typeface="微软雅黑" panose="020B0503020204020204" charset="-122"/>
              </a:rPr>
              <a:t>掌握较好</a:t>
            </a:r>
            <a:endParaRPr lang="zh-CN" altLang="en-US" sz="1800" b="1">
              <a:latin typeface="Arial" panose="020B0604020202020204" pitchFamily="34" charset="0"/>
              <a:ea typeface="微软雅黑" panose="020B0503020204020204" charset="-122"/>
            </a:endParaRPr>
          </a:p>
        </p:txBody>
      </p:sp>
      <p:sp>
        <p:nvSpPr>
          <p:cNvPr id="19" name="textbox 68"/>
          <p:cNvSpPr/>
          <p:nvPr>
            <p:custDataLst>
              <p:tags r:id="rId17"/>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20" name="文本框 19"/>
          <p:cNvSpPr txBox="1"/>
          <p:nvPr>
            <p:custDataLst>
              <p:tags r:id="rId18"/>
            </p:custDataLst>
          </p:nvPr>
        </p:nvSpPr>
        <p:spPr>
          <a:xfrm>
            <a:off x="7152005" y="4441190"/>
            <a:ext cx="4114165" cy="368300"/>
          </a:xfrm>
          <a:prstGeom prst="rect">
            <a:avLst/>
          </a:prstGeom>
          <a:noFill/>
        </p:spPr>
        <p:txBody>
          <a:bodyPr wrap="square" rtlCol="0" anchor="t">
            <a:spAutoFit/>
          </a:bodyPr>
          <a:p>
            <a:pPr algn="ctr">
              <a:buClrTx/>
              <a:buSzTx/>
              <a:buFontTx/>
            </a:pPr>
            <a:r>
              <a:rPr lang="zh-CN" altLang="en-US" b="1">
                <a:solidFill>
                  <a:srgbClr val="FF0000"/>
                </a:solidFill>
                <a:latin typeface="Arial" panose="020B0604020202020204" pitchFamily="34" charset="0"/>
                <a:ea typeface="微软雅黑" panose="020B0503020204020204" charset="-122"/>
              </a:rPr>
              <a:t>受题目选择影响大</a:t>
            </a:r>
            <a:endParaRPr lang="zh-CN" altLang="en-US" b="1">
              <a:solidFill>
                <a:srgbClr val="FF0000"/>
              </a:solidFill>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th"/>
          <p:cNvSpPr/>
          <p:nvPr/>
        </p:nvSpPr>
        <p:spPr>
          <a:xfrm>
            <a:off x="991263" y="2866379"/>
            <a:ext cx="2295178" cy="1637474"/>
          </a:xfrm>
          <a:custGeom>
            <a:avLst/>
            <a:gdLst/>
            <a:ahLst/>
            <a:cxnLst/>
            <a:rect l="0" t="0" r="0" b="0"/>
            <a:pathLst>
              <a:path w="3614" h="2578">
                <a:moveTo>
                  <a:pt x="1731" y="776"/>
                </a:moveTo>
                <a:cubicBezTo>
                  <a:pt x="1701" y="781"/>
                  <a:pt x="1685" y="747"/>
                  <a:pt x="1644" y="753"/>
                </a:cubicBezTo>
                <a:cubicBezTo>
                  <a:pt x="1630" y="756"/>
                  <a:pt x="1630" y="769"/>
                  <a:pt x="1611" y="765"/>
                </a:cubicBezTo>
                <a:cubicBezTo>
                  <a:pt x="1604" y="760"/>
                  <a:pt x="1600" y="756"/>
                  <a:pt x="1600" y="744"/>
                </a:cubicBezTo>
                <a:cubicBezTo>
                  <a:pt x="1644" y="715"/>
                  <a:pt x="1711" y="742"/>
                  <a:pt x="1731" y="776"/>
                </a:cubicBezTo>
              </a:path>
              <a:path w="3614" h="2578">
                <a:moveTo>
                  <a:pt x="2054" y="759"/>
                </a:moveTo>
                <a:cubicBezTo>
                  <a:pt x="2056" y="771"/>
                  <a:pt x="2054" y="769"/>
                  <a:pt x="2056" y="778"/>
                </a:cubicBezTo>
                <a:cubicBezTo>
                  <a:pt x="2052" y="778"/>
                  <a:pt x="2052" y="781"/>
                  <a:pt x="2052" y="785"/>
                </a:cubicBezTo>
                <a:cubicBezTo>
                  <a:pt x="2028" y="785"/>
                  <a:pt x="2022" y="771"/>
                  <a:pt x="2008" y="778"/>
                </a:cubicBezTo>
                <a:cubicBezTo>
                  <a:pt x="2015" y="795"/>
                  <a:pt x="2042" y="802"/>
                  <a:pt x="2035" y="821"/>
                </a:cubicBezTo>
                <a:cubicBezTo>
                  <a:pt x="2015" y="823"/>
                  <a:pt x="2012" y="807"/>
                  <a:pt x="1996" y="807"/>
                </a:cubicBezTo>
                <a:cubicBezTo>
                  <a:pt x="1980" y="816"/>
                  <a:pt x="1982" y="844"/>
                  <a:pt x="1973" y="861"/>
                </a:cubicBezTo>
                <a:cubicBezTo>
                  <a:pt x="1952" y="870"/>
                  <a:pt x="1939" y="856"/>
                  <a:pt x="1941" y="837"/>
                </a:cubicBezTo>
                <a:cubicBezTo>
                  <a:pt x="1952" y="825"/>
                  <a:pt x="1966" y="783"/>
                  <a:pt x="1982" y="759"/>
                </a:cubicBezTo>
                <a:cubicBezTo>
                  <a:pt x="2008" y="752"/>
                  <a:pt x="2035" y="755"/>
                  <a:pt x="2054" y="759"/>
                </a:cubicBezTo>
              </a:path>
              <a:path w="3614" h="2578">
                <a:moveTo>
                  <a:pt x="1308" y="805"/>
                </a:moveTo>
                <a:cubicBezTo>
                  <a:pt x="1303" y="805"/>
                  <a:pt x="1306" y="810"/>
                  <a:pt x="1303" y="812"/>
                </a:cubicBezTo>
                <a:cubicBezTo>
                  <a:pt x="1287" y="819"/>
                  <a:pt x="1277" y="808"/>
                  <a:pt x="1263" y="810"/>
                </a:cubicBezTo>
                <a:cubicBezTo>
                  <a:pt x="1223" y="812"/>
                  <a:pt x="1202" y="854"/>
                  <a:pt x="1176" y="861"/>
                </a:cubicBezTo>
                <a:cubicBezTo>
                  <a:pt x="1188" y="812"/>
                  <a:pt x="1270" y="752"/>
                  <a:pt x="1308" y="805"/>
                </a:cubicBezTo>
              </a:path>
              <a:path w="3614" h="2578">
                <a:moveTo>
                  <a:pt x="1685" y="862"/>
                </a:moveTo>
                <a:cubicBezTo>
                  <a:pt x="1685" y="873"/>
                  <a:pt x="1676" y="875"/>
                  <a:pt x="1667" y="875"/>
                </a:cubicBezTo>
                <a:cubicBezTo>
                  <a:pt x="1662" y="904"/>
                  <a:pt x="1683" y="898"/>
                  <a:pt x="1703" y="913"/>
                </a:cubicBezTo>
                <a:cubicBezTo>
                  <a:pt x="1701" y="934"/>
                  <a:pt x="1680" y="936"/>
                  <a:pt x="1669" y="936"/>
                </a:cubicBezTo>
                <a:cubicBezTo>
                  <a:pt x="1641" y="931"/>
                  <a:pt x="1623" y="889"/>
                  <a:pt x="1623" y="871"/>
                </a:cubicBezTo>
                <a:cubicBezTo>
                  <a:pt x="1628" y="848"/>
                  <a:pt x="1676" y="832"/>
                  <a:pt x="1685" y="862"/>
                </a:cubicBezTo>
              </a:path>
              <a:path w="3614" h="2578">
                <a:moveTo>
                  <a:pt x="1313" y="929"/>
                </a:moveTo>
                <a:cubicBezTo>
                  <a:pt x="1310" y="955"/>
                  <a:pt x="1283" y="938"/>
                  <a:pt x="1274" y="952"/>
                </a:cubicBezTo>
                <a:cubicBezTo>
                  <a:pt x="1276" y="983"/>
                  <a:pt x="1308" y="955"/>
                  <a:pt x="1317" y="978"/>
                </a:cubicBezTo>
                <a:cubicBezTo>
                  <a:pt x="1306" y="1002"/>
                  <a:pt x="1272" y="995"/>
                  <a:pt x="1262" y="985"/>
                </a:cubicBezTo>
                <a:cubicBezTo>
                  <a:pt x="1258" y="978"/>
                  <a:pt x="1242" y="952"/>
                  <a:pt x="1242" y="945"/>
                </a:cubicBezTo>
                <a:cubicBezTo>
                  <a:pt x="1237" y="905"/>
                  <a:pt x="1292" y="894"/>
                  <a:pt x="1313" y="929"/>
                </a:cubicBezTo>
              </a:path>
              <a:path w="3614" h="2578">
                <a:moveTo>
                  <a:pt x="914" y="917"/>
                </a:moveTo>
                <a:cubicBezTo>
                  <a:pt x="969" y="917"/>
                  <a:pt x="1017" y="929"/>
                  <a:pt x="1051" y="964"/>
                </a:cubicBezTo>
                <a:cubicBezTo>
                  <a:pt x="1049" y="974"/>
                  <a:pt x="1051" y="981"/>
                  <a:pt x="1054" y="988"/>
                </a:cubicBezTo>
                <a:cubicBezTo>
                  <a:pt x="1049" y="997"/>
                  <a:pt x="1031" y="983"/>
                  <a:pt x="1033" y="995"/>
                </a:cubicBezTo>
                <a:cubicBezTo>
                  <a:pt x="1029" y="988"/>
                  <a:pt x="1019" y="985"/>
                  <a:pt x="1019" y="974"/>
                </a:cubicBezTo>
                <a:cubicBezTo>
                  <a:pt x="990" y="957"/>
                  <a:pt x="964" y="983"/>
                  <a:pt x="955" y="1011"/>
                </a:cubicBezTo>
                <a:cubicBezTo>
                  <a:pt x="932" y="992"/>
                  <a:pt x="960" y="959"/>
                  <a:pt x="974" y="948"/>
                </a:cubicBezTo>
                <a:cubicBezTo>
                  <a:pt x="941" y="919"/>
                  <a:pt x="916" y="955"/>
                  <a:pt x="914" y="983"/>
                </a:cubicBezTo>
                <a:cubicBezTo>
                  <a:pt x="909" y="983"/>
                  <a:pt x="905" y="983"/>
                  <a:pt x="900" y="983"/>
                </a:cubicBezTo>
                <a:cubicBezTo>
                  <a:pt x="880" y="957"/>
                  <a:pt x="909" y="941"/>
                  <a:pt x="914" y="917"/>
                </a:cubicBezTo>
              </a:path>
              <a:path w="3614" h="2578">
                <a:moveTo>
                  <a:pt x="1590" y="1011"/>
                </a:moveTo>
                <a:cubicBezTo>
                  <a:pt x="1600" y="1028"/>
                  <a:pt x="1590" y="1040"/>
                  <a:pt x="1590" y="1055"/>
                </a:cubicBezTo>
                <a:cubicBezTo>
                  <a:pt x="1579" y="1055"/>
                  <a:pt x="1579" y="1067"/>
                  <a:pt x="1565" y="1062"/>
                </a:cubicBezTo>
                <a:cubicBezTo>
                  <a:pt x="1533" y="1110"/>
                  <a:pt x="1482" y="1084"/>
                  <a:pt x="1441" y="1086"/>
                </a:cubicBezTo>
                <a:cubicBezTo>
                  <a:pt x="1425" y="1074"/>
                  <a:pt x="1397" y="1040"/>
                  <a:pt x="1427" y="1028"/>
                </a:cubicBezTo>
                <a:cubicBezTo>
                  <a:pt x="1439" y="1064"/>
                  <a:pt x="1475" y="1055"/>
                  <a:pt x="1508" y="1069"/>
                </a:cubicBezTo>
                <a:cubicBezTo>
                  <a:pt x="1531" y="1055"/>
                  <a:pt x="1556" y="1038"/>
                  <a:pt x="1567" y="1009"/>
                </a:cubicBezTo>
                <a:cubicBezTo>
                  <a:pt x="1577" y="1007"/>
                  <a:pt x="1584" y="1011"/>
                  <a:pt x="1590" y="1011"/>
                </a:cubicBezTo>
              </a:path>
              <a:path w="3614" h="2578">
                <a:moveTo>
                  <a:pt x="1717" y="1044"/>
                </a:moveTo>
                <a:cubicBezTo>
                  <a:pt x="1717" y="1067"/>
                  <a:pt x="1697" y="1088"/>
                  <a:pt x="1676" y="1104"/>
                </a:cubicBezTo>
                <a:cubicBezTo>
                  <a:pt x="1623" y="1148"/>
                  <a:pt x="1526" y="1167"/>
                  <a:pt x="1466" y="1164"/>
                </a:cubicBezTo>
                <a:cubicBezTo>
                  <a:pt x="1422" y="1164"/>
                  <a:pt x="1378" y="1155"/>
                  <a:pt x="1346" y="1132"/>
                </a:cubicBezTo>
                <a:cubicBezTo>
                  <a:pt x="1424" y="1132"/>
                  <a:pt x="1519" y="1146"/>
                  <a:pt x="1593" y="1120"/>
                </a:cubicBezTo>
                <a:cubicBezTo>
                  <a:pt x="1609" y="1116"/>
                  <a:pt x="1646" y="1095"/>
                  <a:pt x="1662" y="1083"/>
                </a:cubicBezTo>
                <a:cubicBezTo>
                  <a:pt x="1678" y="1072"/>
                  <a:pt x="1692" y="1056"/>
                  <a:pt x="1703" y="1039"/>
                </a:cubicBezTo>
                <a:cubicBezTo>
                  <a:pt x="1708" y="1039"/>
                  <a:pt x="1713" y="1042"/>
                  <a:pt x="1717" y="1044"/>
                </a:cubicBezTo>
              </a:path>
              <a:path w="3614" h="2578">
                <a:moveTo>
                  <a:pt x="3480" y="1464"/>
                </a:moveTo>
                <a:cubicBezTo>
                  <a:pt x="3489" y="1455"/>
                  <a:pt x="3487" y="1499"/>
                  <a:pt x="3480" y="1490"/>
                </a:cubicBezTo>
                <a:cubicBezTo>
                  <a:pt x="3487" y="1531"/>
                  <a:pt x="3475" y="1573"/>
                  <a:pt x="3496" y="1609"/>
                </a:cubicBezTo>
                <a:cubicBezTo>
                  <a:pt x="3485" y="1630"/>
                  <a:pt x="3492" y="1665"/>
                  <a:pt x="3498" y="1676"/>
                </a:cubicBezTo>
                <a:cubicBezTo>
                  <a:pt x="3492" y="1720"/>
                  <a:pt x="3501" y="1766"/>
                  <a:pt x="3515" y="1796"/>
                </a:cubicBezTo>
                <a:cubicBezTo>
                  <a:pt x="3510" y="1801"/>
                  <a:pt x="3505" y="1806"/>
                  <a:pt x="3503" y="1808"/>
                </a:cubicBezTo>
                <a:cubicBezTo>
                  <a:pt x="3517" y="1939"/>
                  <a:pt x="3503" y="2022"/>
                  <a:pt x="3522" y="2128"/>
                </a:cubicBezTo>
                <a:cubicBezTo>
                  <a:pt x="3508" y="2175"/>
                  <a:pt x="3522" y="2218"/>
                  <a:pt x="3517" y="2271"/>
                </a:cubicBezTo>
                <a:cubicBezTo>
                  <a:pt x="3595" y="2311"/>
                  <a:pt x="3614" y="2428"/>
                  <a:pt x="3570" y="2502"/>
                </a:cubicBezTo>
                <a:cubicBezTo>
                  <a:pt x="3482" y="2532"/>
                  <a:pt x="3390" y="2514"/>
                  <a:pt x="3298" y="2518"/>
                </a:cubicBezTo>
                <a:cubicBezTo>
                  <a:pt x="3237" y="2523"/>
                  <a:pt x="3175" y="2516"/>
                  <a:pt x="3113" y="2518"/>
                </a:cubicBezTo>
                <a:cubicBezTo>
                  <a:pt x="3076" y="2521"/>
                  <a:pt x="3041" y="2521"/>
                  <a:pt x="3004" y="2521"/>
                </a:cubicBezTo>
                <a:cubicBezTo>
                  <a:pt x="2965" y="2523"/>
                  <a:pt x="2930" y="2525"/>
                  <a:pt x="2891" y="2530"/>
                </a:cubicBezTo>
                <a:cubicBezTo>
                  <a:pt x="2799" y="2539"/>
                  <a:pt x="2699" y="2532"/>
                  <a:pt x="2598" y="2537"/>
                </a:cubicBezTo>
                <a:cubicBezTo>
                  <a:pt x="2542" y="2537"/>
                  <a:pt x="2485" y="2548"/>
                  <a:pt x="2429" y="2553"/>
                </a:cubicBezTo>
                <a:cubicBezTo>
                  <a:pt x="2399" y="2555"/>
                  <a:pt x="2369" y="2551"/>
                  <a:pt x="2339" y="2553"/>
                </a:cubicBezTo>
                <a:cubicBezTo>
                  <a:pt x="2173" y="2562"/>
                  <a:pt x="2002" y="2564"/>
                  <a:pt x="1826" y="2571"/>
                </a:cubicBezTo>
                <a:cubicBezTo>
                  <a:pt x="1755" y="2574"/>
                  <a:pt x="1683" y="2564"/>
                  <a:pt x="1612" y="2564"/>
                </a:cubicBezTo>
                <a:cubicBezTo>
                  <a:pt x="1445" y="2567"/>
                  <a:pt x="1240" y="2578"/>
                  <a:pt x="1064" y="2574"/>
                </a:cubicBezTo>
                <a:cubicBezTo>
                  <a:pt x="965" y="2569"/>
                  <a:pt x="868" y="2546"/>
                  <a:pt x="750" y="2544"/>
                </a:cubicBezTo>
                <a:cubicBezTo>
                  <a:pt x="715" y="2544"/>
                  <a:pt x="676" y="2548"/>
                  <a:pt x="644" y="2551"/>
                </a:cubicBezTo>
                <a:cubicBezTo>
                  <a:pt x="471" y="2555"/>
                  <a:pt x="291" y="2532"/>
                  <a:pt x="127" y="2527"/>
                </a:cubicBezTo>
                <a:cubicBezTo>
                  <a:pt x="120" y="2530"/>
                  <a:pt x="110" y="2530"/>
                  <a:pt x="106" y="2537"/>
                </a:cubicBezTo>
                <a:cubicBezTo>
                  <a:pt x="78" y="2527"/>
                  <a:pt x="50" y="2544"/>
                  <a:pt x="25" y="2521"/>
                </a:cubicBezTo>
                <a:cubicBezTo>
                  <a:pt x="18" y="2507"/>
                  <a:pt x="11" y="2493"/>
                  <a:pt x="0" y="2484"/>
                </a:cubicBezTo>
                <a:cubicBezTo>
                  <a:pt x="0" y="2405"/>
                  <a:pt x="30" y="2352"/>
                  <a:pt x="103" y="2327"/>
                </a:cubicBezTo>
                <a:cubicBezTo>
                  <a:pt x="136" y="2315"/>
                  <a:pt x="143" y="2322"/>
                  <a:pt x="180" y="2322"/>
                </a:cubicBezTo>
                <a:cubicBezTo>
                  <a:pt x="207" y="2324"/>
                  <a:pt x="235" y="2311"/>
                  <a:pt x="267" y="2308"/>
                </a:cubicBezTo>
                <a:cubicBezTo>
                  <a:pt x="341" y="2304"/>
                  <a:pt x="420" y="2318"/>
                  <a:pt x="489" y="2299"/>
                </a:cubicBezTo>
                <a:cubicBezTo>
                  <a:pt x="510" y="2308"/>
                  <a:pt x="526" y="2308"/>
                  <a:pt x="554" y="2315"/>
                </a:cubicBezTo>
                <a:cubicBezTo>
                  <a:pt x="524" y="2267"/>
                  <a:pt x="494" y="2218"/>
                  <a:pt x="494" y="2156"/>
                </a:cubicBezTo>
                <a:cubicBezTo>
                  <a:pt x="494" y="2133"/>
                  <a:pt x="503" y="2105"/>
                  <a:pt x="508" y="2078"/>
                </a:cubicBezTo>
                <a:cubicBezTo>
                  <a:pt x="512" y="2050"/>
                  <a:pt x="517" y="2029"/>
                  <a:pt x="535" y="2004"/>
                </a:cubicBezTo>
                <a:cubicBezTo>
                  <a:pt x="547" y="1985"/>
                  <a:pt x="568" y="1969"/>
                  <a:pt x="579" y="1949"/>
                </a:cubicBezTo>
                <a:cubicBezTo>
                  <a:pt x="612" y="1902"/>
                  <a:pt x="639" y="1852"/>
                  <a:pt x="665" y="1812"/>
                </a:cubicBezTo>
                <a:cubicBezTo>
                  <a:pt x="669" y="1808"/>
                  <a:pt x="676" y="1801"/>
                  <a:pt x="681" y="1796"/>
                </a:cubicBezTo>
                <a:cubicBezTo>
                  <a:pt x="676" y="1757"/>
                  <a:pt x="621" y="1752"/>
                  <a:pt x="609" y="1732"/>
                </a:cubicBezTo>
                <a:cubicBezTo>
                  <a:pt x="540" y="1736"/>
                  <a:pt x="515" y="1681"/>
                  <a:pt x="538" y="1619"/>
                </a:cubicBezTo>
                <a:cubicBezTo>
                  <a:pt x="549" y="1609"/>
                  <a:pt x="561" y="1591"/>
                  <a:pt x="563" y="1579"/>
                </a:cubicBezTo>
                <a:cubicBezTo>
                  <a:pt x="538" y="1556"/>
                  <a:pt x="517" y="1531"/>
                  <a:pt x="491" y="1510"/>
                </a:cubicBezTo>
                <a:cubicBezTo>
                  <a:pt x="491" y="1480"/>
                  <a:pt x="512" y="1462"/>
                  <a:pt x="524" y="1446"/>
                </a:cubicBezTo>
                <a:cubicBezTo>
                  <a:pt x="586" y="1462"/>
                  <a:pt x="607" y="1517"/>
                  <a:pt x="669" y="1529"/>
                </a:cubicBezTo>
                <a:cubicBezTo>
                  <a:pt x="674" y="1538"/>
                  <a:pt x="681" y="1540"/>
                  <a:pt x="681" y="1549"/>
                </a:cubicBezTo>
                <a:cubicBezTo>
                  <a:pt x="690" y="1552"/>
                  <a:pt x="702" y="1552"/>
                  <a:pt x="711" y="1556"/>
                </a:cubicBezTo>
                <a:cubicBezTo>
                  <a:pt x="739" y="1582"/>
                  <a:pt x="766" y="1607"/>
                  <a:pt x="789" y="1639"/>
                </a:cubicBezTo>
                <a:cubicBezTo>
                  <a:pt x="845" y="1676"/>
                  <a:pt x="891" y="1722"/>
                  <a:pt x="939" y="1766"/>
                </a:cubicBezTo>
                <a:cubicBezTo>
                  <a:pt x="967" y="1759"/>
                  <a:pt x="990" y="1750"/>
                  <a:pt x="1016" y="1743"/>
                </a:cubicBezTo>
                <a:cubicBezTo>
                  <a:pt x="1057" y="1649"/>
                  <a:pt x="1064" y="1522"/>
                  <a:pt x="1067" y="1432"/>
                </a:cubicBezTo>
                <a:cubicBezTo>
                  <a:pt x="1048" y="1423"/>
                  <a:pt x="1041" y="1436"/>
                  <a:pt x="1023" y="1427"/>
                </a:cubicBezTo>
                <a:cubicBezTo>
                  <a:pt x="983" y="1453"/>
                  <a:pt x="928" y="1487"/>
                  <a:pt x="898" y="1524"/>
                </a:cubicBezTo>
                <a:cubicBezTo>
                  <a:pt x="866" y="1561"/>
                  <a:pt x="838" y="1607"/>
                  <a:pt x="787" y="1628"/>
                </a:cubicBezTo>
                <a:cubicBezTo>
                  <a:pt x="789" y="1582"/>
                  <a:pt x="836" y="1563"/>
                  <a:pt x="866" y="1533"/>
                </a:cubicBezTo>
                <a:cubicBezTo>
                  <a:pt x="873" y="1524"/>
                  <a:pt x="875" y="1513"/>
                  <a:pt x="882" y="1503"/>
                </a:cubicBezTo>
                <a:cubicBezTo>
                  <a:pt x="898" y="1487"/>
                  <a:pt x="921" y="1469"/>
                  <a:pt x="946" y="1448"/>
                </a:cubicBezTo>
                <a:cubicBezTo>
                  <a:pt x="976" y="1425"/>
                  <a:pt x="995" y="1402"/>
                  <a:pt x="1032" y="1404"/>
                </a:cubicBezTo>
                <a:cubicBezTo>
                  <a:pt x="1041" y="1404"/>
                  <a:pt x="1050" y="1400"/>
                  <a:pt x="1062" y="1400"/>
                </a:cubicBezTo>
                <a:cubicBezTo>
                  <a:pt x="1069" y="1400"/>
                  <a:pt x="1078" y="1404"/>
                  <a:pt x="1085" y="1404"/>
                </a:cubicBezTo>
                <a:cubicBezTo>
                  <a:pt x="1120" y="1400"/>
                  <a:pt x="1161" y="1374"/>
                  <a:pt x="1198" y="1363"/>
                </a:cubicBezTo>
                <a:cubicBezTo>
                  <a:pt x="1207" y="1360"/>
                  <a:pt x="1217" y="1363"/>
                  <a:pt x="1221" y="1360"/>
                </a:cubicBezTo>
                <a:cubicBezTo>
                  <a:pt x="1233" y="1356"/>
                  <a:pt x="1235" y="1347"/>
                  <a:pt x="1249" y="1342"/>
                </a:cubicBezTo>
                <a:cubicBezTo>
                  <a:pt x="1261" y="1307"/>
                  <a:pt x="1265" y="1282"/>
                  <a:pt x="1297" y="1270"/>
                </a:cubicBezTo>
                <a:cubicBezTo>
                  <a:pt x="1207" y="1236"/>
                  <a:pt x="1122" y="1194"/>
                  <a:pt x="1073" y="1116"/>
                </a:cubicBezTo>
                <a:cubicBezTo>
                  <a:pt x="1055" y="1144"/>
                  <a:pt x="988" y="1148"/>
                  <a:pt x="951" y="1141"/>
                </a:cubicBezTo>
                <a:cubicBezTo>
                  <a:pt x="939" y="1116"/>
                  <a:pt x="974" y="1111"/>
                  <a:pt x="981" y="1090"/>
                </a:cubicBezTo>
                <a:cubicBezTo>
                  <a:pt x="970" y="1086"/>
                  <a:pt x="944" y="1058"/>
                  <a:pt x="933" y="1058"/>
                </a:cubicBezTo>
                <a:cubicBezTo>
                  <a:pt x="907" y="1056"/>
                  <a:pt x="884" y="1079"/>
                  <a:pt x="854" y="1079"/>
                </a:cubicBezTo>
                <a:cubicBezTo>
                  <a:pt x="829" y="1077"/>
                  <a:pt x="817" y="1065"/>
                  <a:pt x="794" y="1058"/>
                </a:cubicBezTo>
                <a:cubicBezTo>
                  <a:pt x="771" y="1051"/>
                  <a:pt x="734" y="1063"/>
                  <a:pt x="713" y="1035"/>
                </a:cubicBezTo>
                <a:cubicBezTo>
                  <a:pt x="718" y="1021"/>
                  <a:pt x="741" y="1019"/>
                  <a:pt x="750" y="1024"/>
                </a:cubicBezTo>
                <a:cubicBezTo>
                  <a:pt x="792" y="1014"/>
                  <a:pt x="815" y="966"/>
                  <a:pt x="819" y="934"/>
                </a:cubicBezTo>
                <a:cubicBezTo>
                  <a:pt x="780" y="892"/>
                  <a:pt x="681" y="894"/>
                  <a:pt x="676" y="828"/>
                </a:cubicBezTo>
                <a:cubicBezTo>
                  <a:pt x="709" y="828"/>
                  <a:pt x="743" y="837"/>
                  <a:pt x="764" y="814"/>
                </a:cubicBezTo>
                <a:cubicBezTo>
                  <a:pt x="739" y="802"/>
                  <a:pt x="715" y="786"/>
                  <a:pt x="690" y="770"/>
                </a:cubicBezTo>
                <a:cubicBezTo>
                  <a:pt x="676" y="763"/>
                  <a:pt x="651" y="758"/>
                  <a:pt x="658" y="740"/>
                </a:cubicBezTo>
                <a:cubicBezTo>
                  <a:pt x="683" y="731"/>
                  <a:pt x="745" y="751"/>
                  <a:pt x="764" y="735"/>
                </a:cubicBezTo>
                <a:cubicBezTo>
                  <a:pt x="757" y="712"/>
                  <a:pt x="732" y="708"/>
                  <a:pt x="715" y="694"/>
                </a:cubicBezTo>
                <a:cubicBezTo>
                  <a:pt x="688" y="668"/>
                  <a:pt x="674" y="636"/>
                  <a:pt x="655" y="602"/>
                </a:cubicBezTo>
                <a:cubicBezTo>
                  <a:pt x="672" y="583"/>
                  <a:pt x="688" y="604"/>
                  <a:pt x="702" y="613"/>
                </a:cubicBezTo>
                <a:cubicBezTo>
                  <a:pt x="729" y="615"/>
                  <a:pt x="743" y="620"/>
                  <a:pt x="771" y="613"/>
                </a:cubicBezTo>
                <a:cubicBezTo>
                  <a:pt x="725" y="592"/>
                  <a:pt x="688" y="567"/>
                  <a:pt x="667" y="523"/>
                </a:cubicBezTo>
                <a:cubicBezTo>
                  <a:pt x="672" y="521"/>
                  <a:pt x="672" y="516"/>
                  <a:pt x="676" y="512"/>
                </a:cubicBezTo>
                <a:cubicBezTo>
                  <a:pt x="692" y="509"/>
                  <a:pt x="695" y="518"/>
                  <a:pt x="702" y="525"/>
                </a:cubicBezTo>
                <a:cubicBezTo>
                  <a:pt x="755" y="525"/>
                  <a:pt x="773" y="509"/>
                  <a:pt x="810" y="491"/>
                </a:cubicBezTo>
                <a:cubicBezTo>
                  <a:pt x="916" y="401"/>
                  <a:pt x="976" y="260"/>
                  <a:pt x="1055" y="140"/>
                </a:cubicBezTo>
                <a:cubicBezTo>
                  <a:pt x="1094" y="119"/>
                  <a:pt x="1120" y="69"/>
                  <a:pt x="1157" y="46"/>
                </a:cubicBezTo>
                <a:cubicBezTo>
                  <a:pt x="1187" y="27"/>
                  <a:pt x="1258" y="6"/>
                  <a:pt x="1300" y="4"/>
                </a:cubicBezTo>
                <a:cubicBezTo>
                  <a:pt x="1327" y="0"/>
                  <a:pt x="1351" y="6"/>
                  <a:pt x="1374" y="9"/>
                </a:cubicBezTo>
                <a:cubicBezTo>
                  <a:pt x="1390" y="9"/>
                  <a:pt x="1408" y="2"/>
                  <a:pt x="1424" y="4"/>
                </a:cubicBezTo>
                <a:cubicBezTo>
                  <a:pt x="1487" y="6"/>
                  <a:pt x="1535" y="41"/>
                  <a:pt x="1591" y="62"/>
                </a:cubicBezTo>
                <a:cubicBezTo>
                  <a:pt x="1609" y="55"/>
                  <a:pt x="1625" y="46"/>
                  <a:pt x="1637" y="32"/>
                </a:cubicBezTo>
                <a:cubicBezTo>
                  <a:pt x="1676" y="18"/>
                  <a:pt x="1746" y="27"/>
                  <a:pt x="1787" y="34"/>
                </a:cubicBezTo>
                <a:cubicBezTo>
                  <a:pt x="1852" y="69"/>
                  <a:pt x="1886" y="131"/>
                  <a:pt x="1937" y="182"/>
                </a:cubicBezTo>
                <a:cubicBezTo>
                  <a:pt x="1974" y="283"/>
                  <a:pt x="2020" y="378"/>
                  <a:pt x="2136" y="405"/>
                </a:cubicBezTo>
                <a:cubicBezTo>
                  <a:pt x="2150" y="392"/>
                  <a:pt x="2168" y="399"/>
                  <a:pt x="2180" y="412"/>
                </a:cubicBezTo>
                <a:cubicBezTo>
                  <a:pt x="2166" y="456"/>
                  <a:pt x="2117" y="479"/>
                  <a:pt x="2069" y="498"/>
                </a:cubicBezTo>
                <a:cubicBezTo>
                  <a:pt x="2108" y="509"/>
                  <a:pt x="2166" y="558"/>
                  <a:pt x="2201" y="509"/>
                </a:cubicBezTo>
                <a:cubicBezTo>
                  <a:pt x="2212" y="509"/>
                  <a:pt x="2219" y="509"/>
                  <a:pt x="2224" y="514"/>
                </a:cubicBezTo>
                <a:cubicBezTo>
                  <a:pt x="2210" y="560"/>
                  <a:pt x="2187" y="606"/>
                  <a:pt x="2140" y="629"/>
                </a:cubicBezTo>
                <a:cubicBezTo>
                  <a:pt x="2166" y="638"/>
                  <a:pt x="2191" y="608"/>
                  <a:pt x="2212" y="625"/>
                </a:cubicBezTo>
                <a:cubicBezTo>
                  <a:pt x="2210" y="661"/>
                  <a:pt x="2191" y="671"/>
                  <a:pt x="2168" y="694"/>
                </a:cubicBezTo>
                <a:cubicBezTo>
                  <a:pt x="2189" y="701"/>
                  <a:pt x="2205" y="685"/>
                  <a:pt x="2214" y="675"/>
                </a:cubicBezTo>
                <a:cubicBezTo>
                  <a:pt x="2226" y="675"/>
                  <a:pt x="2233" y="680"/>
                  <a:pt x="2237" y="685"/>
                </a:cubicBezTo>
                <a:cubicBezTo>
                  <a:pt x="2224" y="726"/>
                  <a:pt x="2205" y="761"/>
                  <a:pt x="2164" y="774"/>
                </a:cubicBezTo>
                <a:cubicBezTo>
                  <a:pt x="2175" y="781"/>
                  <a:pt x="2189" y="770"/>
                  <a:pt x="2198" y="779"/>
                </a:cubicBezTo>
                <a:cubicBezTo>
                  <a:pt x="2198" y="784"/>
                  <a:pt x="2198" y="784"/>
                  <a:pt x="2201" y="786"/>
                </a:cubicBezTo>
                <a:cubicBezTo>
                  <a:pt x="2194" y="809"/>
                  <a:pt x="2154" y="844"/>
                  <a:pt x="2127" y="862"/>
                </a:cubicBezTo>
                <a:cubicBezTo>
                  <a:pt x="2078" y="897"/>
                  <a:pt x="2115" y="922"/>
                  <a:pt x="2152" y="941"/>
                </a:cubicBezTo>
                <a:cubicBezTo>
                  <a:pt x="2152" y="945"/>
                  <a:pt x="2152" y="952"/>
                  <a:pt x="2152" y="957"/>
                </a:cubicBezTo>
                <a:cubicBezTo>
                  <a:pt x="2110" y="984"/>
                  <a:pt x="2039" y="987"/>
                  <a:pt x="1986" y="975"/>
                </a:cubicBezTo>
                <a:cubicBezTo>
                  <a:pt x="1997" y="996"/>
                  <a:pt x="2011" y="1017"/>
                  <a:pt x="2023" y="1037"/>
                </a:cubicBezTo>
                <a:cubicBezTo>
                  <a:pt x="2018" y="1040"/>
                  <a:pt x="2018" y="1044"/>
                  <a:pt x="2016" y="1049"/>
                </a:cubicBezTo>
                <a:cubicBezTo>
                  <a:pt x="1988" y="1063"/>
                  <a:pt x="1965" y="1035"/>
                  <a:pt x="1940" y="1031"/>
                </a:cubicBezTo>
                <a:cubicBezTo>
                  <a:pt x="1900" y="1109"/>
                  <a:pt x="1849" y="1176"/>
                  <a:pt x="1776" y="1222"/>
                </a:cubicBezTo>
                <a:cubicBezTo>
                  <a:pt x="1813" y="1243"/>
                  <a:pt x="1859" y="1254"/>
                  <a:pt x="1856" y="1314"/>
                </a:cubicBezTo>
                <a:cubicBezTo>
                  <a:pt x="1896" y="1330"/>
                  <a:pt x="1956" y="1328"/>
                  <a:pt x="1979" y="1370"/>
                </a:cubicBezTo>
                <a:cubicBezTo>
                  <a:pt x="1988" y="1367"/>
                  <a:pt x="1993" y="1358"/>
                  <a:pt x="2000" y="1363"/>
                </a:cubicBezTo>
                <a:cubicBezTo>
                  <a:pt x="2055" y="1370"/>
                  <a:pt x="2094" y="1388"/>
                  <a:pt x="2131" y="1418"/>
                </a:cubicBezTo>
                <a:cubicBezTo>
                  <a:pt x="2170" y="1446"/>
                  <a:pt x="2201" y="1503"/>
                  <a:pt x="2231" y="1547"/>
                </a:cubicBezTo>
                <a:cubicBezTo>
                  <a:pt x="2254" y="1582"/>
                  <a:pt x="2279" y="1616"/>
                  <a:pt x="2311" y="1644"/>
                </a:cubicBezTo>
                <a:cubicBezTo>
                  <a:pt x="2341" y="1672"/>
                  <a:pt x="2367" y="1709"/>
                  <a:pt x="2406" y="1725"/>
                </a:cubicBezTo>
                <a:cubicBezTo>
                  <a:pt x="2422" y="1748"/>
                  <a:pt x="2443" y="1764"/>
                  <a:pt x="2471" y="1773"/>
                </a:cubicBezTo>
                <a:cubicBezTo>
                  <a:pt x="2501" y="1810"/>
                  <a:pt x="2549" y="1829"/>
                  <a:pt x="2570" y="1872"/>
                </a:cubicBezTo>
                <a:cubicBezTo>
                  <a:pt x="2575" y="1875"/>
                  <a:pt x="2586" y="1875"/>
                  <a:pt x="2589" y="1879"/>
                </a:cubicBezTo>
                <a:cubicBezTo>
                  <a:pt x="2598" y="1895"/>
                  <a:pt x="2600" y="1907"/>
                  <a:pt x="2609" y="1923"/>
                </a:cubicBezTo>
                <a:cubicBezTo>
                  <a:pt x="2609" y="1923"/>
                  <a:pt x="2619" y="1930"/>
                  <a:pt x="2619" y="1930"/>
                </a:cubicBezTo>
                <a:cubicBezTo>
                  <a:pt x="2623" y="1939"/>
                  <a:pt x="2619" y="1951"/>
                  <a:pt x="2623" y="1960"/>
                </a:cubicBezTo>
                <a:cubicBezTo>
                  <a:pt x="2642" y="1992"/>
                  <a:pt x="2676" y="2013"/>
                  <a:pt x="2690" y="2052"/>
                </a:cubicBezTo>
                <a:cubicBezTo>
                  <a:pt x="2695" y="2066"/>
                  <a:pt x="2702" y="2110"/>
                  <a:pt x="2699" y="2133"/>
                </a:cubicBezTo>
                <a:cubicBezTo>
                  <a:pt x="2695" y="2172"/>
                  <a:pt x="2665" y="2193"/>
                  <a:pt x="2651" y="2225"/>
                </a:cubicBezTo>
                <a:cubicBezTo>
                  <a:pt x="2637" y="2225"/>
                  <a:pt x="2639" y="2230"/>
                  <a:pt x="2630" y="2225"/>
                </a:cubicBezTo>
                <a:cubicBezTo>
                  <a:pt x="2632" y="2239"/>
                  <a:pt x="2630" y="2260"/>
                  <a:pt x="2616" y="2265"/>
                </a:cubicBezTo>
                <a:cubicBezTo>
                  <a:pt x="2667" y="2276"/>
                  <a:pt x="2732" y="2260"/>
                  <a:pt x="2773" y="2269"/>
                </a:cubicBezTo>
                <a:cubicBezTo>
                  <a:pt x="2780" y="2239"/>
                  <a:pt x="2794" y="2218"/>
                  <a:pt x="2806" y="2188"/>
                </a:cubicBezTo>
                <a:cubicBezTo>
                  <a:pt x="2819" y="2149"/>
                  <a:pt x="2822" y="2105"/>
                  <a:pt x="2833" y="2066"/>
                </a:cubicBezTo>
                <a:cubicBezTo>
                  <a:pt x="2843" y="2045"/>
                  <a:pt x="2859" y="2008"/>
                  <a:pt x="2866" y="1981"/>
                </a:cubicBezTo>
                <a:cubicBezTo>
                  <a:pt x="2870" y="1960"/>
                  <a:pt x="2870" y="1937"/>
                  <a:pt x="2875" y="1919"/>
                </a:cubicBezTo>
                <a:cubicBezTo>
                  <a:pt x="2893" y="1849"/>
                  <a:pt x="2933" y="1792"/>
                  <a:pt x="2937" y="1720"/>
                </a:cubicBezTo>
                <a:cubicBezTo>
                  <a:pt x="2960" y="1702"/>
                  <a:pt x="2990" y="1672"/>
                  <a:pt x="3002" y="1653"/>
                </a:cubicBezTo>
                <a:cubicBezTo>
                  <a:pt x="3007" y="1642"/>
                  <a:pt x="3025" y="1633"/>
                  <a:pt x="3027" y="1628"/>
                </a:cubicBezTo>
                <a:cubicBezTo>
                  <a:pt x="3030" y="1621"/>
                  <a:pt x="3027" y="1614"/>
                  <a:pt x="3030" y="1607"/>
                </a:cubicBezTo>
                <a:cubicBezTo>
                  <a:pt x="3034" y="1598"/>
                  <a:pt x="3046" y="1589"/>
                  <a:pt x="3050" y="1575"/>
                </a:cubicBezTo>
                <a:cubicBezTo>
                  <a:pt x="3076" y="1575"/>
                  <a:pt x="3094" y="1577"/>
                  <a:pt x="3113" y="1582"/>
                </a:cubicBezTo>
                <a:cubicBezTo>
                  <a:pt x="3145" y="1520"/>
                  <a:pt x="3201" y="1480"/>
                  <a:pt x="3247" y="1432"/>
                </a:cubicBezTo>
                <a:cubicBezTo>
                  <a:pt x="3254" y="1425"/>
                  <a:pt x="3261" y="1436"/>
                  <a:pt x="3270" y="1439"/>
                </a:cubicBezTo>
                <a:cubicBezTo>
                  <a:pt x="3277" y="1390"/>
                  <a:pt x="3256" y="1347"/>
                  <a:pt x="3295" y="1328"/>
                </a:cubicBezTo>
                <a:cubicBezTo>
                  <a:pt x="3316" y="1335"/>
                  <a:pt x="3311" y="1365"/>
                  <a:pt x="3330" y="1374"/>
                </a:cubicBezTo>
                <a:cubicBezTo>
                  <a:pt x="3365" y="1374"/>
                  <a:pt x="3381" y="1349"/>
                  <a:pt x="3399" y="1381"/>
                </a:cubicBezTo>
                <a:cubicBezTo>
                  <a:pt x="3415" y="1374"/>
                  <a:pt x="3415" y="1353"/>
                  <a:pt x="3438" y="1353"/>
                </a:cubicBezTo>
                <a:cubicBezTo>
                  <a:pt x="3480" y="1372"/>
                  <a:pt x="3462" y="1441"/>
                  <a:pt x="3482" y="1469"/>
                </a:cubicBezTo>
                <a:cubicBezTo>
                  <a:pt x="3482" y="1466"/>
                  <a:pt x="3482" y="1464"/>
                  <a:pt x="3480" y="1464"/>
                </a:cubicBezTo>
                <a:moveTo>
                  <a:pt x="715" y="765"/>
                </a:moveTo>
                <a:cubicBezTo>
                  <a:pt x="736" y="788"/>
                  <a:pt x="785" y="784"/>
                  <a:pt x="806" y="809"/>
                </a:cubicBezTo>
                <a:cubicBezTo>
                  <a:pt x="785" y="830"/>
                  <a:pt x="750" y="851"/>
                  <a:pt x="718" y="851"/>
                </a:cubicBezTo>
                <a:cubicBezTo>
                  <a:pt x="739" y="869"/>
                  <a:pt x="776" y="892"/>
                  <a:pt x="806" y="904"/>
                </a:cubicBezTo>
                <a:cubicBezTo>
                  <a:pt x="815" y="906"/>
                  <a:pt x="833" y="901"/>
                  <a:pt x="840" y="906"/>
                </a:cubicBezTo>
                <a:cubicBezTo>
                  <a:pt x="863" y="920"/>
                  <a:pt x="845" y="934"/>
                  <a:pt x="836" y="952"/>
                </a:cubicBezTo>
                <a:cubicBezTo>
                  <a:pt x="822" y="984"/>
                  <a:pt x="812" y="1017"/>
                  <a:pt x="785" y="1035"/>
                </a:cubicBezTo>
                <a:cubicBezTo>
                  <a:pt x="819" y="1054"/>
                  <a:pt x="866" y="1063"/>
                  <a:pt x="905" y="1047"/>
                </a:cubicBezTo>
                <a:cubicBezTo>
                  <a:pt x="856" y="1014"/>
                  <a:pt x="845" y="936"/>
                  <a:pt x="877" y="892"/>
                </a:cubicBezTo>
                <a:cubicBezTo>
                  <a:pt x="866" y="892"/>
                  <a:pt x="866" y="885"/>
                  <a:pt x="866" y="876"/>
                </a:cubicBezTo>
                <a:cubicBezTo>
                  <a:pt x="877" y="862"/>
                  <a:pt x="898" y="862"/>
                  <a:pt x="921" y="853"/>
                </a:cubicBezTo>
                <a:cubicBezTo>
                  <a:pt x="944" y="830"/>
                  <a:pt x="937" y="788"/>
                  <a:pt x="960" y="765"/>
                </a:cubicBezTo>
                <a:cubicBezTo>
                  <a:pt x="967" y="802"/>
                  <a:pt x="951" y="841"/>
                  <a:pt x="937" y="864"/>
                </a:cubicBezTo>
                <a:cubicBezTo>
                  <a:pt x="1000" y="853"/>
                  <a:pt x="1080" y="814"/>
                  <a:pt x="1057" y="747"/>
                </a:cubicBezTo>
                <a:cubicBezTo>
                  <a:pt x="1073" y="735"/>
                  <a:pt x="1069" y="703"/>
                  <a:pt x="1087" y="694"/>
                </a:cubicBezTo>
                <a:cubicBezTo>
                  <a:pt x="1090" y="710"/>
                  <a:pt x="1083" y="719"/>
                  <a:pt x="1085" y="735"/>
                </a:cubicBezTo>
                <a:cubicBezTo>
                  <a:pt x="1110" y="749"/>
                  <a:pt x="1076" y="795"/>
                  <a:pt x="1103" y="809"/>
                </a:cubicBezTo>
                <a:cubicBezTo>
                  <a:pt x="1108" y="788"/>
                  <a:pt x="1103" y="765"/>
                  <a:pt x="1110" y="735"/>
                </a:cubicBezTo>
                <a:cubicBezTo>
                  <a:pt x="1115" y="710"/>
                  <a:pt x="1129" y="638"/>
                  <a:pt x="1161" y="650"/>
                </a:cubicBezTo>
                <a:cubicBezTo>
                  <a:pt x="1154" y="689"/>
                  <a:pt x="1145" y="728"/>
                  <a:pt x="1161" y="758"/>
                </a:cubicBezTo>
                <a:cubicBezTo>
                  <a:pt x="1161" y="696"/>
                  <a:pt x="1180" y="661"/>
                  <a:pt x="1194" y="625"/>
                </a:cubicBezTo>
                <a:cubicBezTo>
                  <a:pt x="1200" y="622"/>
                  <a:pt x="1219" y="611"/>
                  <a:pt x="1221" y="625"/>
                </a:cubicBezTo>
                <a:cubicBezTo>
                  <a:pt x="1217" y="648"/>
                  <a:pt x="1203" y="701"/>
                  <a:pt x="1226" y="724"/>
                </a:cubicBezTo>
                <a:cubicBezTo>
                  <a:pt x="1221" y="675"/>
                  <a:pt x="1244" y="634"/>
                  <a:pt x="1263" y="606"/>
                </a:cubicBezTo>
                <a:cubicBezTo>
                  <a:pt x="1279" y="581"/>
                  <a:pt x="1281" y="542"/>
                  <a:pt x="1311" y="565"/>
                </a:cubicBezTo>
                <a:cubicBezTo>
                  <a:pt x="1295" y="599"/>
                  <a:pt x="1291" y="671"/>
                  <a:pt x="1318" y="698"/>
                </a:cubicBezTo>
                <a:cubicBezTo>
                  <a:pt x="1316" y="659"/>
                  <a:pt x="1321" y="629"/>
                  <a:pt x="1344" y="599"/>
                </a:cubicBezTo>
                <a:cubicBezTo>
                  <a:pt x="1351" y="574"/>
                  <a:pt x="1353" y="546"/>
                  <a:pt x="1378" y="542"/>
                </a:cubicBezTo>
                <a:cubicBezTo>
                  <a:pt x="1378" y="546"/>
                  <a:pt x="1385" y="542"/>
                  <a:pt x="1385" y="546"/>
                </a:cubicBezTo>
                <a:cubicBezTo>
                  <a:pt x="1378" y="583"/>
                  <a:pt x="1376" y="643"/>
                  <a:pt x="1404" y="671"/>
                </a:cubicBezTo>
                <a:cubicBezTo>
                  <a:pt x="1385" y="592"/>
                  <a:pt x="1424" y="502"/>
                  <a:pt x="1489" y="454"/>
                </a:cubicBezTo>
                <a:cubicBezTo>
                  <a:pt x="1491" y="459"/>
                  <a:pt x="1494" y="459"/>
                  <a:pt x="1498" y="456"/>
                </a:cubicBezTo>
                <a:cubicBezTo>
                  <a:pt x="1501" y="463"/>
                  <a:pt x="1501" y="472"/>
                  <a:pt x="1505" y="477"/>
                </a:cubicBezTo>
                <a:cubicBezTo>
                  <a:pt x="1461" y="521"/>
                  <a:pt x="1480" y="627"/>
                  <a:pt x="1535" y="643"/>
                </a:cubicBezTo>
                <a:cubicBezTo>
                  <a:pt x="1531" y="608"/>
                  <a:pt x="1524" y="558"/>
                  <a:pt x="1535" y="512"/>
                </a:cubicBezTo>
                <a:cubicBezTo>
                  <a:pt x="1542" y="493"/>
                  <a:pt x="1582" y="424"/>
                  <a:pt x="1595" y="419"/>
                </a:cubicBezTo>
                <a:cubicBezTo>
                  <a:pt x="1618" y="415"/>
                  <a:pt x="1655" y="461"/>
                  <a:pt x="1665" y="477"/>
                </a:cubicBezTo>
                <a:cubicBezTo>
                  <a:pt x="1683" y="509"/>
                  <a:pt x="1679" y="551"/>
                  <a:pt x="1692" y="588"/>
                </a:cubicBezTo>
                <a:cubicBezTo>
                  <a:pt x="1711" y="551"/>
                  <a:pt x="1759" y="518"/>
                  <a:pt x="1732" y="465"/>
                </a:cubicBezTo>
                <a:cubicBezTo>
                  <a:pt x="1734" y="465"/>
                  <a:pt x="1734" y="463"/>
                  <a:pt x="1734" y="461"/>
                </a:cubicBezTo>
                <a:cubicBezTo>
                  <a:pt x="1750" y="459"/>
                  <a:pt x="1748" y="459"/>
                  <a:pt x="1759" y="463"/>
                </a:cubicBezTo>
                <a:cubicBezTo>
                  <a:pt x="1776" y="523"/>
                  <a:pt x="1806" y="574"/>
                  <a:pt x="1789" y="643"/>
                </a:cubicBezTo>
                <a:cubicBezTo>
                  <a:pt x="1826" y="634"/>
                  <a:pt x="1838" y="602"/>
                  <a:pt x="1833" y="565"/>
                </a:cubicBezTo>
                <a:cubicBezTo>
                  <a:pt x="1838" y="560"/>
                  <a:pt x="1840" y="558"/>
                  <a:pt x="1847" y="555"/>
                </a:cubicBezTo>
                <a:cubicBezTo>
                  <a:pt x="1866" y="562"/>
                  <a:pt x="1861" y="572"/>
                  <a:pt x="1863" y="592"/>
                </a:cubicBezTo>
                <a:cubicBezTo>
                  <a:pt x="1866" y="602"/>
                  <a:pt x="1875" y="615"/>
                  <a:pt x="1875" y="625"/>
                </a:cubicBezTo>
                <a:cubicBezTo>
                  <a:pt x="1884" y="671"/>
                  <a:pt x="1886" y="717"/>
                  <a:pt x="1875" y="756"/>
                </a:cubicBezTo>
                <a:cubicBezTo>
                  <a:pt x="1914" y="740"/>
                  <a:pt x="1926" y="696"/>
                  <a:pt x="1953" y="671"/>
                </a:cubicBezTo>
                <a:cubicBezTo>
                  <a:pt x="1958" y="675"/>
                  <a:pt x="1953" y="689"/>
                  <a:pt x="1965" y="689"/>
                </a:cubicBezTo>
                <a:cubicBezTo>
                  <a:pt x="2069" y="685"/>
                  <a:pt x="2115" y="758"/>
                  <a:pt x="2104" y="844"/>
                </a:cubicBezTo>
                <a:cubicBezTo>
                  <a:pt x="2136" y="844"/>
                  <a:pt x="2145" y="821"/>
                  <a:pt x="2157" y="800"/>
                </a:cubicBezTo>
                <a:cubicBezTo>
                  <a:pt x="2140" y="791"/>
                  <a:pt x="2104" y="791"/>
                  <a:pt x="2117" y="758"/>
                </a:cubicBezTo>
                <a:cubicBezTo>
                  <a:pt x="2150" y="749"/>
                  <a:pt x="2189" y="756"/>
                  <a:pt x="2196" y="717"/>
                </a:cubicBezTo>
                <a:cubicBezTo>
                  <a:pt x="2154" y="708"/>
                  <a:pt x="2122" y="731"/>
                  <a:pt x="2101" y="708"/>
                </a:cubicBezTo>
                <a:cubicBezTo>
                  <a:pt x="2113" y="680"/>
                  <a:pt x="2161" y="687"/>
                  <a:pt x="2168" y="657"/>
                </a:cubicBezTo>
                <a:cubicBezTo>
                  <a:pt x="2136" y="648"/>
                  <a:pt x="2090" y="659"/>
                  <a:pt x="2071" y="636"/>
                </a:cubicBezTo>
                <a:cubicBezTo>
                  <a:pt x="2076" y="629"/>
                  <a:pt x="2078" y="620"/>
                  <a:pt x="2085" y="618"/>
                </a:cubicBezTo>
                <a:cubicBezTo>
                  <a:pt x="2134" y="622"/>
                  <a:pt x="2166" y="590"/>
                  <a:pt x="2180" y="553"/>
                </a:cubicBezTo>
                <a:cubicBezTo>
                  <a:pt x="2168" y="551"/>
                  <a:pt x="2161" y="558"/>
                  <a:pt x="2150" y="555"/>
                </a:cubicBezTo>
                <a:cubicBezTo>
                  <a:pt x="2104" y="525"/>
                  <a:pt x="2030" y="521"/>
                  <a:pt x="2002" y="475"/>
                </a:cubicBezTo>
                <a:cubicBezTo>
                  <a:pt x="2037" y="454"/>
                  <a:pt x="2113" y="479"/>
                  <a:pt x="2120" y="429"/>
                </a:cubicBezTo>
                <a:cubicBezTo>
                  <a:pt x="2101" y="422"/>
                  <a:pt x="2092" y="431"/>
                  <a:pt x="2069" y="424"/>
                </a:cubicBezTo>
                <a:cubicBezTo>
                  <a:pt x="2062" y="415"/>
                  <a:pt x="2053" y="408"/>
                  <a:pt x="2048" y="396"/>
                </a:cubicBezTo>
                <a:cubicBezTo>
                  <a:pt x="1993" y="373"/>
                  <a:pt x="1958" y="322"/>
                  <a:pt x="1933" y="267"/>
                </a:cubicBezTo>
                <a:cubicBezTo>
                  <a:pt x="1921" y="242"/>
                  <a:pt x="1916" y="209"/>
                  <a:pt x="1905" y="184"/>
                </a:cubicBezTo>
                <a:cubicBezTo>
                  <a:pt x="1879" y="138"/>
                  <a:pt x="1838" y="106"/>
                  <a:pt x="1806" y="69"/>
                </a:cubicBezTo>
                <a:cubicBezTo>
                  <a:pt x="1757" y="50"/>
                  <a:pt x="1672" y="20"/>
                  <a:pt x="1628" y="71"/>
                </a:cubicBezTo>
                <a:cubicBezTo>
                  <a:pt x="1646" y="83"/>
                  <a:pt x="1637" y="103"/>
                  <a:pt x="1639" y="117"/>
                </a:cubicBezTo>
                <a:cubicBezTo>
                  <a:pt x="1676" y="103"/>
                  <a:pt x="1743" y="87"/>
                  <a:pt x="1771" y="113"/>
                </a:cubicBezTo>
                <a:cubicBezTo>
                  <a:pt x="1757" y="133"/>
                  <a:pt x="1732" y="133"/>
                  <a:pt x="1715" y="149"/>
                </a:cubicBezTo>
                <a:cubicBezTo>
                  <a:pt x="1702" y="161"/>
                  <a:pt x="1699" y="186"/>
                  <a:pt x="1676" y="186"/>
                </a:cubicBezTo>
                <a:cubicBezTo>
                  <a:pt x="1676" y="184"/>
                  <a:pt x="1674" y="182"/>
                  <a:pt x="1672" y="182"/>
                </a:cubicBezTo>
                <a:cubicBezTo>
                  <a:pt x="1683" y="156"/>
                  <a:pt x="1704" y="138"/>
                  <a:pt x="1722" y="122"/>
                </a:cubicBezTo>
                <a:cubicBezTo>
                  <a:pt x="1679" y="108"/>
                  <a:pt x="1660" y="140"/>
                  <a:pt x="1635" y="156"/>
                </a:cubicBezTo>
                <a:cubicBezTo>
                  <a:pt x="1623" y="149"/>
                  <a:pt x="1625" y="131"/>
                  <a:pt x="1614" y="124"/>
                </a:cubicBezTo>
                <a:cubicBezTo>
                  <a:pt x="1588" y="170"/>
                  <a:pt x="1561" y="110"/>
                  <a:pt x="1517" y="99"/>
                </a:cubicBezTo>
                <a:cubicBezTo>
                  <a:pt x="1498" y="94"/>
                  <a:pt x="1491" y="96"/>
                  <a:pt x="1482" y="89"/>
                </a:cubicBezTo>
                <a:cubicBezTo>
                  <a:pt x="1498" y="117"/>
                  <a:pt x="1528" y="131"/>
                  <a:pt x="1528" y="175"/>
                </a:cubicBezTo>
                <a:cubicBezTo>
                  <a:pt x="1503" y="205"/>
                  <a:pt x="1471" y="168"/>
                  <a:pt x="1441" y="161"/>
                </a:cubicBezTo>
                <a:cubicBezTo>
                  <a:pt x="1429" y="168"/>
                  <a:pt x="1413" y="168"/>
                  <a:pt x="1406" y="159"/>
                </a:cubicBezTo>
                <a:cubicBezTo>
                  <a:pt x="1413" y="108"/>
                  <a:pt x="1487" y="166"/>
                  <a:pt x="1508" y="161"/>
                </a:cubicBezTo>
                <a:cubicBezTo>
                  <a:pt x="1494" y="138"/>
                  <a:pt x="1480" y="113"/>
                  <a:pt x="1459" y="99"/>
                </a:cubicBezTo>
                <a:cubicBezTo>
                  <a:pt x="1408" y="99"/>
                  <a:pt x="1427" y="62"/>
                  <a:pt x="1461" y="62"/>
                </a:cubicBezTo>
                <a:cubicBezTo>
                  <a:pt x="1503" y="59"/>
                  <a:pt x="1565" y="106"/>
                  <a:pt x="1591" y="113"/>
                </a:cubicBezTo>
                <a:cubicBezTo>
                  <a:pt x="1593" y="101"/>
                  <a:pt x="1605" y="99"/>
                  <a:pt x="1607" y="87"/>
                </a:cubicBezTo>
                <a:cubicBezTo>
                  <a:pt x="1588" y="87"/>
                  <a:pt x="1588" y="89"/>
                  <a:pt x="1572" y="89"/>
                </a:cubicBezTo>
                <a:cubicBezTo>
                  <a:pt x="1556" y="69"/>
                  <a:pt x="1524" y="53"/>
                  <a:pt x="1496" y="43"/>
                </a:cubicBezTo>
                <a:cubicBezTo>
                  <a:pt x="1455" y="29"/>
                  <a:pt x="1418" y="32"/>
                  <a:pt x="1383" y="32"/>
                </a:cubicBezTo>
                <a:cubicBezTo>
                  <a:pt x="1323" y="32"/>
                  <a:pt x="1256" y="29"/>
                  <a:pt x="1207" y="50"/>
                </a:cubicBezTo>
                <a:cubicBezTo>
                  <a:pt x="1161" y="66"/>
                  <a:pt x="1138" y="99"/>
                  <a:pt x="1108" y="129"/>
                </a:cubicBezTo>
                <a:cubicBezTo>
                  <a:pt x="1101" y="136"/>
                  <a:pt x="1092" y="138"/>
                  <a:pt x="1085" y="145"/>
                </a:cubicBezTo>
                <a:cubicBezTo>
                  <a:pt x="1062" y="166"/>
                  <a:pt x="1041" y="205"/>
                  <a:pt x="1020" y="239"/>
                </a:cubicBezTo>
                <a:cubicBezTo>
                  <a:pt x="993" y="286"/>
                  <a:pt x="967" y="334"/>
                  <a:pt x="939" y="371"/>
                </a:cubicBezTo>
                <a:cubicBezTo>
                  <a:pt x="903" y="422"/>
                  <a:pt x="877" y="472"/>
                  <a:pt x="831" y="512"/>
                </a:cubicBezTo>
                <a:cubicBezTo>
                  <a:pt x="801" y="532"/>
                  <a:pt x="764" y="544"/>
                  <a:pt x="713" y="544"/>
                </a:cubicBezTo>
                <a:cubicBezTo>
                  <a:pt x="727" y="567"/>
                  <a:pt x="773" y="599"/>
                  <a:pt x="810" y="599"/>
                </a:cubicBezTo>
                <a:cubicBezTo>
                  <a:pt x="815" y="604"/>
                  <a:pt x="822" y="611"/>
                  <a:pt x="819" y="625"/>
                </a:cubicBezTo>
                <a:cubicBezTo>
                  <a:pt x="776" y="643"/>
                  <a:pt x="741" y="634"/>
                  <a:pt x="699" y="638"/>
                </a:cubicBezTo>
                <a:cubicBezTo>
                  <a:pt x="722" y="671"/>
                  <a:pt x="752" y="698"/>
                  <a:pt x="787" y="719"/>
                </a:cubicBezTo>
                <a:cubicBezTo>
                  <a:pt x="803" y="717"/>
                  <a:pt x="815" y="719"/>
                  <a:pt x="822" y="731"/>
                </a:cubicBezTo>
                <a:cubicBezTo>
                  <a:pt x="810" y="763"/>
                  <a:pt x="736" y="758"/>
                  <a:pt x="715" y="765"/>
                </a:cubicBezTo>
                <a:moveTo>
                  <a:pt x="1665" y="615"/>
                </a:moveTo>
                <a:cubicBezTo>
                  <a:pt x="1669" y="576"/>
                  <a:pt x="1662" y="505"/>
                  <a:pt x="1637" y="475"/>
                </a:cubicBezTo>
                <a:cubicBezTo>
                  <a:pt x="1632" y="470"/>
                  <a:pt x="1612" y="454"/>
                  <a:pt x="1605" y="454"/>
                </a:cubicBezTo>
                <a:cubicBezTo>
                  <a:pt x="1598" y="454"/>
                  <a:pt x="1568" y="486"/>
                  <a:pt x="1565" y="495"/>
                </a:cubicBezTo>
                <a:cubicBezTo>
                  <a:pt x="1554" y="542"/>
                  <a:pt x="1528" y="634"/>
                  <a:pt x="1579" y="666"/>
                </a:cubicBezTo>
                <a:cubicBezTo>
                  <a:pt x="1577" y="678"/>
                  <a:pt x="1570" y="687"/>
                  <a:pt x="1558" y="687"/>
                </a:cubicBezTo>
                <a:cubicBezTo>
                  <a:pt x="1519" y="657"/>
                  <a:pt x="1473" y="636"/>
                  <a:pt x="1461" y="583"/>
                </a:cubicBezTo>
                <a:cubicBezTo>
                  <a:pt x="1457" y="567"/>
                  <a:pt x="1466" y="542"/>
                  <a:pt x="1455" y="521"/>
                </a:cubicBezTo>
                <a:cubicBezTo>
                  <a:pt x="1418" y="562"/>
                  <a:pt x="1408" y="652"/>
                  <a:pt x="1438" y="705"/>
                </a:cubicBezTo>
                <a:cubicBezTo>
                  <a:pt x="1408" y="745"/>
                  <a:pt x="1360" y="648"/>
                  <a:pt x="1360" y="599"/>
                </a:cubicBezTo>
                <a:cubicBezTo>
                  <a:pt x="1332" y="634"/>
                  <a:pt x="1330" y="696"/>
                  <a:pt x="1346" y="735"/>
                </a:cubicBezTo>
                <a:cubicBezTo>
                  <a:pt x="1344" y="745"/>
                  <a:pt x="1334" y="745"/>
                  <a:pt x="1330" y="747"/>
                </a:cubicBezTo>
                <a:cubicBezTo>
                  <a:pt x="1288" y="719"/>
                  <a:pt x="1279" y="671"/>
                  <a:pt x="1277" y="611"/>
                </a:cubicBezTo>
                <a:cubicBezTo>
                  <a:pt x="1249" y="652"/>
                  <a:pt x="1237" y="705"/>
                  <a:pt x="1249" y="765"/>
                </a:cubicBezTo>
                <a:cubicBezTo>
                  <a:pt x="1242" y="768"/>
                  <a:pt x="1240" y="770"/>
                  <a:pt x="1233" y="774"/>
                </a:cubicBezTo>
                <a:cubicBezTo>
                  <a:pt x="1207" y="756"/>
                  <a:pt x="1200" y="712"/>
                  <a:pt x="1191" y="682"/>
                </a:cubicBezTo>
                <a:cubicBezTo>
                  <a:pt x="1182" y="721"/>
                  <a:pt x="1175" y="765"/>
                  <a:pt x="1184" y="804"/>
                </a:cubicBezTo>
                <a:cubicBezTo>
                  <a:pt x="1180" y="809"/>
                  <a:pt x="1173" y="814"/>
                  <a:pt x="1164" y="814"/>
                </a:cubicBezTo>
                <a:cubicBezTo>
                  <a:pt x="1140" y="793"/>
                  <a:pt x="1140" y="754"/>
                  <a:pt x="1133" y="721"/>
                </a:cubicBezTo>
                <a:cubicBezTo>
                  <a:pt x="1122" y="761"/>
                  <a:pt x="1117" y="802"/>
                  <a:pt x="1131" y="837"/>
                </a:cubicBezTo>
                <a:cubicBezTo>
                  <a:pt x="1110" y="867"/>
                  <a:pt x="1087" y="825"/>
                  <a:pt x="1080" y="809"/>
                </a:cubicBezTo>
                <a:cubicBezTo>
                  <a:pt x="1062" y="823"/>
                  <a:pt x="1050" y="848"/>
                  <a:pt x="1027" y="860"/>
                </a:cubicBezTo>
                <a:cubicBezTo>
                  <a:pt x="986" y="874"/>
                  <a:pt x="939" y="892"/>
                  <a:pt x="900" y="899"/>
                </a:cubicBezTo>
                <a:cubicBezTo>
                  <a:pt x="893" y="924"/>
                  <a:pt x="879" y="938"/>
                  <a:pt x="882" y="966"/>
                </a:cubicBezTo>
                <a:cubicBezTo>
                  <a:pt x="889" y="1026"/>
                  <a:pt x="986" y="1084"/>
                  <a:pt x="1032" y="1051"/>
                </a:cubicBezTo>
                <a:cubicBezTo>
                  <a:pt x="1043" y="1044"/>
                  <a:pt x="1043" y="1017"/>
                  <a:pt x="1069" y="1026"/>
                </a:cubicBezTo>
                <a:cubicBezTo>
                  <a:pt x="1060" y="1044"/>
                  <a:pt x="1076" y="1044"/>
                  <a:pt x="1069" y="1070"/>
                </a:cubicBezTo>
                <a:cubicBezTo>
                  <a:pt x="1090" y="1088"/>
                  <a:pt x="1101" y="1116"/>
                  <a:pt x="1115" y="1139"/>
                </a:cubicBezTo>
                <a:cubicBezTo>
                  <a:pt x="1164" y="1171"/>
                  <a:pt x="1198" y="1215"/>
                  <a:pt x="1267" y="1224"/>
                </a:cubicBezTo>
                <a:cubicBezTo>
                  <a:pt x="1332" y="1266"/>
                  <a:pt x="1424" y="1298"/>
                  <a:pt x="1501" y="1296"/>
                </a:cubicBezTo>
                <a:cubicBezTo>
                  <a:pt x="1524" y="1275"/>
                  <a:pt x="1565" y="1287"/>
                  <a:pt x="1588" y="1277"/>
                </a:cubicBezTo>
                <a:cubicBezTo>
                  <a:pt x="1607" y="1268"/>
                  <a:pt x="1621" y="1247"/>
                  <a:pt x="1646" y="1259"/>
                </a:cubicBezTo>
                <a:cubicBezTo>
                  <a:pt x="1681" y="1236"/>
                  <a:pt x="1732" y="1227"/>
                  <a:pt x="1759" y="1197"/>
                </a:cubicBezTo>
                <a:cubicBezTo>
                  <a:pt x="1840" y="1164"/>
                  <a:pt x="1873" y="1086"/>
                  <a:pt x="1914" y="1024"/>
                </a:cubicBezTo>
                <a:cubicBezTo>
                  <a:pt x="1910" y="1019"/>
                  <a:pt x="1898" y="1021"/>
                  <a:pt x="1898" y="1012"/>
                </a:cubicBezTo>
                <a:cubicBezTo>
                  <a:pt x="1905" y="1010"/>
                  <a:pt x="1910" y="1005"/>
                  <a:pt x="1919" y="1007"/>
                </a:cubicBezTo>
                <a:cubicBezTo>
                  <a:pt x="1935" y="984"/>
                  <a:pt x="1914" y="904"/>
                  <a:pt x="1942" y="894"/>
                </a:cubicBezTo>
                <a:cubicBezTo>
                  <a:pt x="1960" y="888"/>
                  <a:pt x="1990" y="911"/>
                  <a:pt x="2009" y="908"/>
                </a:cubicBezTo>
                <a:cubicBezTo>
                  <a:pt x="2048" y="904"/>
                  <a:pt x="2076" y="855"/>
                  <a:pt x="2078" y="814"/>
                </a:cubicBezTo>
                <a:cubicBezTo>
                  <a:pt x="2078" y="756"/>
                  <a:pt x="2037" y="715"/>
                  <a:pt x="1976" y="712"/>
                </a:cubicBezTo>
                <a:cubicBezTo>
                  <a:pt x="1970" y="721"/>
                  <a:pt x="1951" y="733"/>
                  <a:pt x="1942" y="721"/>
                </a:cubicBezTo>
                <a:cubicBezTo>
                  <a:pt x="1910" y="749"/>
                  <a:pt x="1893" y="793"/>
                  <a:pt x="1838" y="800"/>
                </a:cubicBezTo>
                <a:cubicBezTo>
                  <a:pt x="1829" y="786"/>
                  <a:pt x="1836" y="770"/>
                  <a:pt x="1849" y="765"/>
                </a:cubicBezTo>
                <a:cubicBezTo>
                  <a:pt x="1870" y="712"/>
                  <a:pt x="1856" y="661"/>
                  <a:pt x="1847" y="618"/>
                </a:cubicBezTo>
                <a:cubicBezTo>
                  <a:pt x="1833" y="652"/>
                  <a:pt x="1799" y="664"/>
                  <a:pt x="1766" y="682"/>
                </a:cubicBezTo>
                <a:cubicBezTo>
                  <a:pt x="1762" y="675"/>
                  <a:pt x="1752" y="675"/>
                  <a:pt x="1755" y="661"/>
                </a:cubicBezTo>
                <a:cubicBezTo>
                  <a:pt x="1782" y="620"/>
                  <a:pt x="1776" y="576"/>
                  <a:pt x="1759" y="530"/>
                </a:cubicBezTo>
                <a:cubicBezTo>
                  <a:pt x="1729" y="558"/>
                  <a:pt x="1713" y="602"/>
                  <a:pt x="1681" y="627"/>
                </a:cubicBezTo>
                <a:cubicBezTo>
                  <a:pt x="1674" y="625"/>
                  <a:pt x="1667" y="622"/>
                  <a:pt x="1665" y="615"/>
                </a:cubicBezTo>
                <a:moveTo>
                  <a:pt x="2073" y="906"/>
                </a:moveTo>
                <a:cubicBezTo>
                  <a:pt x="2041" y="927"/>
                  <a:pt x="2011" y="938"/>
                  <a:pt x="1963" y="929"/>
                </a:cubicBezTo>
                <a:cubicBezTo>
                  <a:pt x="1963" y="924"/>
                  <a:pt x="1960" y="922"/>
                  <a:pt x="1956" y="920"/>
                </a:cubicBezTo>
                <a:cubicBezTo>
                  <a:pt x="1958" y="929"/>
                  <a:pt x="1960" y="931"/>
                  <a:pt x="1956" y="941"/>
                </a:cubicBezTo>
                <a:cubicBezTo>
                  <a:pt x="2013" y="957"/>
                  <a:pt x="2076" y="975"/>
                  <a:pt x="2113" y="943"/>
                </a:cubicBezTo>
                <a:cubicBezTo>
                  <a:pt x="2097" y="931"/>
                  <a:pt x="2083" y="922"/>
                  <a:pt x="2073" y="906"/>
                </a:cubicBezTo>
                <a:moveTo>
                  <a:pt x="1944" y="1010"/>
                </a:moveTo>
                <a:cubicBezTo>
                  <a:pt x="1953" y="1012"/>
                  <a:pt x="1960" y="1017"/>
                  <a:pt x="1970" y="1019"/>
                </a:cubicBezTo>
                <a:cubicBezTo>
                  <a:pt x="1976" y="1001"/>
                  <a:pt x="1960" y="982"/>
                  <a:pt x="1953" y="968"/>
                </a:cubicBezTo>
                <a:cubicBezTo>
                  <a:pt x="1946" y="980"/>
                  <a:pt x="1949" y="998"/>
                  <a:pt x="1944" y="1010"/>
                </a:cubicBezTo>
                <a:moveTo>
                  <a:pt x="1043" y="1070"/>
                </a:moveTo>
                <a:cubicBezTo>
                  <a:pt x="1034" y="1079"/>
                  <a:pt x="1023" y="1081"/>
                  <a:pt x="1011" y="1081"/>
                </a:cubicBezTo>
                <a:cubicBezTo>
                  <a:pt x="1004" y="1093"/>
                  <a:pt x="997" y="1109"/>
                  <a:pt x="986" y="1118"/>
                </a:cubicBezTo>
                <a:cubicBezTo>
                  <a:pt x="1011" y="1127"/>
                  <a:pt x="1046" y="1116"/>
                  <a:pt x="1069" y="1107"/>
                </a:cubicBezTo>
                <a:cubicBezTo>
                  <a:pt x="1055" y="1100"/>
                  <a:pt x="1057" y="1077"/>
                  <a:pt x="1043" y="1070"/>
                </a:cubicBezTo>
                <a:moveTo>
                  <a:pt x="1732" y="1245"/>
                </a:moveTo>
                <a:cubicBezTo>
                  <a:pt x="1718" y="1261"/>
                  <a:pt x="1715" y="1291"/>
                  <a:pt x="1699" y="1307"/>
                </a:cubicBezTo>
                <a:cubicBezTo>
                  <a:pt x="1732" y="1333"/>
                  <a:pt x="1748" y="1397"/>
                  <a:pt x="1801" y="1381"/>
                </a:cubicBezTo>
                <a:cubicBezTo>
                  <a:pt x="1815" y="1340"/>
                  <a:pt x="1787" y="1312"/>
                  <a:pt x="1771" y="1284"/>
                </a:cubicBezTo>
                <a:cubicBezTo>
                  <a:pt x="1794" y="1287"/>
                  <a:pt x="1799" y="1307"/>
                  <a:pt x="1815" y="1314"/>
                </a:cubicBezTo>
                <a:cubicBezTo>
                  <a:pt x="1843" y="1270"/>
                  <a:pt x="1778" y="1252"/>
                  <a:pt x="1732" y="1245"/>
                </a:cubicBezTo>
                <a:moveTo>
                  <a:pt x="1494" y="1330"/>
                </a:moveTo>
                <a:cubicBezTo>
                  <a:pt x="1545" y="1363"/>
                  <a:pt x="1607" y="1337"/>
                  <a:pt x="1646" y="1328"/>
                </a:cubicBezTo>
                <a:cubicBezTo>
                  <a:pt x="1658" y="1314"/>
                  <a:pt x="1685" y="1300"/>
                  <a:pt x="1683" y="1277"/>
                </a:cubicBezTo>
                <a:cubicBezTo>
                  <a:pt x="1618" y="1307"/>
                  <a:pt x="1558" y="1314"/>
                  <a:pt x="1494" y="1330"/>
                </a:cubicBezTo>
                <a:moveTo>
                  <a:pt x="1295" y="1291"/>
                </a:moveTo>
                <a:cubicBezTo>
                  <a:pt x="1284" y="1303"/>
                  <a:pt x="1277" y="1321"/>
                  <a:pt x="1267" y="1335"/>
                </a:cubicBezTo>
                <a:cubicBezTo>
                  <a:pt x="1270" y="1349"/>
                  <a:pt x="1279" y="1344"/>
                  <a:pt x="1279" y="1351"/>
                </a:cubicBezTo>
                <a:cubicBezTo>
                  <a:pt x="1297" y="1337"/>
                  <a:pt x="1311" y="1305"/>
                  <a:pt x="1314" y="1284"/>
                </a:cubicBezTo>
                <a:cubicBezTo>
                  <a:pt x="1309" y="1291"/>
                  <a:pt x="1302" y="1296"/>
                  <a:pt x="1295" y="1291"/>
                </a:cubicBezTo>
                <a:moveTo>
                  <a:pt x="1330" y="1307"/>
                </a:moveTo>
                <a:cubicBezTo>
                  <a:pt x="1316" y="1335"/>
                  <a:pt x="1297" y="1356"/>
                  <a:pt x="1291" y="1388"/>
                </a:cubicBezTo>
                <a:cubicBezTo>
                  <a:pt x="1311" y="1411"/>
                  <a:pt x="1351" y="1413"/>
                  <a:pt x="1358" y="1448"/>
                </a:cubicBezTo>
                <a:cubicBezTo>
                  <a:pt x="1385" y="1471"/>
                  <a:pt x="1404" y="1436"/>
                  <a:pt x="1431" y="1443"/>
                </a:cubicBezTo>
                <a:cubicBezTo>
                  <a:pt x="1461" y="1450"/>
                  <a:pt x="1466" y="1503"/>
                  <a:pt x="1501" y="1513"/>
                </a:cubicBezTo>
                <a:cubicBezTo>
                  <a:pt x="1538" y="1522"/>
                  <a:pt x="1565" y="1490"/>
                  <a:pt x="1593" y="1513"/>
                </a:cubicBezTo>
                <a:cubicBezTo>
                  <a:pt x="1602" y="1492"/>
                  <a:pt x="1575" y="1450"/>
                  <a:pt x="1600" y="1434"/>
                </a:cubicBezTo>
                <a:cubicBezTo>
                  <a:pt x="1600" y="1466"/>
                  <a:pt x="1609" y="1490"/>
                  <a:pt x="1616" y="1515"/>
                </a:cubicBezTo>
                <a:cubicBezTo>
                  <a:pt x="1639" y="1513"/>
                  <a:pt x="1674" y="1487"/>
                  <a:pt x="1676" y="1469"/>
                </a:cubicBezTo>
                <a:cubicBezTo>
                  <a:pt x="1683" y="1446"/>
                  <a:pt x="1651" y="1416"/>
                  <a:pt x="1674" y="1397"/>
                </a:cubicBezTo>
                <a:cubicBezTo>
                  <a:pt x="1676" y="1423"/>
                  <a:pt x="1690" y="1439"/>
                  <a:pt x="1699" y="1457"/>
                </a:cubicBezTo>
                <a:cubicBezTo>
                  <a:pt x="1748" y="1460"/>
                  <a:pt x="1757" y="1427"/>
                  <a:pt x="1764" y="1393"/>
                </a:cubicBezTo>
                <a:cubicBezTo>
                  <a:pt x="1727" y="1381"/>
                  <a:pt x="1715" y="1330"/>
                  <a:pt x="1681" y="1335"/>
                </a:cubicBezTo>
                <a:cubicBezTo>
                  <a:pt x="1672" y="1335"/>
                  <a:pt x="1665" y="1347"/>
                  <a:pt x="1653" y="1351"/>
                </a:cubicBezTo>
                <a:cubicBezTo>
                  <a:pt x="1602" y="1376"/>
                  <a:pt x="1549" y="1383"/>
                  <a:pt x="1501" y="1363"/>
                </a:cubicBezTo>
                <a:cubicBezTo>
                  <a:pt x="1491" y="1383"/>
                  <a:pt x="1501" y="1423"/>
                  <a:pt x="1471" y="1423"/>
                </a:cubicBezTo>
                <a:cubicBezTo>
                  <a:pt x="1475" y="1400"/>
                  <a:pt x="1480" y="1379"/>
                  <a:pt x="1478" y="1349"/>
                </a:cubicBezTo>
                <a:cubicBezTo>
                  <a:pt x="1452" y="1344"/>
                  <a:pt x="1455" y="1319"/>
                  <a:pt x="1429" y="1319"/>
                </a:cubicBezTo>
                <a:cubicBezTo>
                  <a:pt x="1392" y="1319"/>
                  <a:pt x="1369" y="1381"/>
                  <a:pt x="1348" y="1397"/>
                </a:cubicBezTo>
                <a:cubicBezTo>
                  <a:pt x="1334" y="1360"/>
                  <a:pt x="1383" y="1340"/>
                  <a:pt x="1394" y="1307"/>
                </a:cubicBezTo>
                <a:cubicBezTo>
                  <a:pt x="1364" y="1303"/>
                  <a:pt x="1351" y="1298"/>
                  <a:pt x="1330" y="1307"/>
                </a:cubicBezTo>
                <a:moveTo>
                  <a:pt x="2000" y="1533"/>
                </a:moveTo>
                <a:cubicBezTo>
                  <a:pt x="1990" y="1510"/>
                  <a:pt x="1986" y="1483"/>
                  <a:pt x="1979" y="1466"/>
                </a:cubicBezTo>
                <a:cubicBezTo>
                  <a:pt x="1970" y="1439"/>
                  <a:pt x="1965" y="1400"/>
                  <a:pt x="1956" y="1383"/>
                </a:cubicBezTo>
                <a:cubicBezTo>
                  <a:pt x="1937" y="1351"/>
                  <a:pt x="1882" y="1344"/>
                  <a:pt x="1845" y="1340"/>
                </a:cubicBezTo>
                <a:cubicBezTo>
                  <a:pt x="1838" y="1342"/>
                  <a:pt x="1838" y="1349"/>
                  <a:pt x="1833" y="1351"/>
                </a:cubicBezTo>
                <a:cubicBezTo>
                  <a:pt x="1833" y="1358"/>
                  <a:pt x="1833" y="1370"/>
                  <a:pt x="1833" y="1381"/>
                </a:cubicBezTo>
                <a:cubicBezTo>
                  <a:pt x="1822" y="1400"/>
                  <a:pt x="1801" y="1406"/>
                  <a:pt x="1782" y="1411"/>
                </a:cubicBezTo>
                <a:cubicBezTo>
                  <a:pt x="1782" y="1462"/>
                  <a:pt x="1734" y="1480"/>
                  <a:pt x="1695" y="1483"/>
                </a:cubicBezTo>
                <a:cubicBezTo>
                  <a:pt x="1667" y="1533"/>
                  <a:pt x="1616" y="1552"/>
                  <a:pt x="1558" y="1526"/>
                </a:cubicBezTo>
                <a:cubicBezTo>
                  <a:pt x="1542" y="1540"/>
                  <a:pt x="1517" y="1531"/>
                  <a:pt x="1496" y="1536"/>
                </a:cubicBezTo>
                <a:cubicBezTo>
                  <a:pt x="1466" y="1520"/>
                  <a:pt x="1455" y="1485"/>
                  <a:pt x="1427" y="1469"/>
                </a:cubicBezTo>
                <a:cubicBezTo>
                  <a:pt x="1404" y="1483"/>
                  <a:pt x="1378" y="1478"/>
                  <a:pt x="1348" y="1471"/>
                </a:cubicBezTo>
                <a:cubicBezTo>
                  <a:pt x="1334" y="1436"/>
                  <a:pt x="1295" y="1425"/>
                  <a:pt x="1267" y="1400"/>
                </a:cubicBezTo>
                <a:cubicBezTo>
                  <a:pt x="1272" y="1383"/>
                  <a:pt x="1261" y="1381"/>
                  <a:pt x="1254" y="1374"/>
                </a:cubicBezTo>
                <a:cubicBezTo>
                  <a:pt x="1210" y="1388"/>
                  <a:pt x="1150" y="1411"/>
                  <a:pt x="1099" y="1430"/>
                </a:cubicBezTo>
                <a:cubicBezTo>
                  <a:pt x="1078" y="1510"/>
                  <a:pt x="1092" y="1577"/>
                  <a:pt x="1069" y="1633"/>
                </a:cubicBezTo>
                <a:cubicBezTo>
                  <a:pt x="1101" y="1646"/>
                  <a:pt x="1106" y="1695"/>
                  <a:pt x="1131" y="1722"/>
                </a:cubicBezTo>
                <a:cubicBezTo>
                  <a:pt x="1161" y="1699"/>
                  <a:pt x="1177" y="1660"/>
                  <a:pt x="1217" y="1644"/>
                </a:cubicBezTo>
                <a:cubicBezTo>
                  <a:pt x="1240" y="1665"/>
                  <a:pt x="1247" y="1704"/>
                  <a:pt x="1265" y="1736"/>
                </a:cubicBezTo>
                <a:cubicBezTo>
                  <a:pt x="1295" y="1720"/>
                  <a:pt x="1314" y="1690"/>
                  <a:pt x="1337" y="1667"/>
                </a:cubicBezTo>
                <a:cubicBezTo>
                  <a:pt x="1344" y="1603"/>
                  <a:pt x="1388" y="1651"/>
                  <a:pt x="1406" y="1679"/>
                </a:cubicBezTo>
                <a:cubicBezTo>
                  <a:pt x="1424" y="1706"/>
                  <a:pt x="1434" y="1743"/>
                  <a:pt x="1450" y="1755"/>
                </a:cubicBezTo>
                <a:cubicBezTo>
                  <a:pt x="1480" y="1727"/>
                  <a:pt x="1521" y="1711"/>
                  <a:pt x="1524" y="1658"/>
                </a:cubicBezTo>
                <a:cubicBezTo>
                  <a:pt x="1528" y="1658"/>
                  <a:pt x="1533" y="1651"/>
                  <a:pt x="1540" y="1651"/>
                </a:cubicBezTo>
                <a:cubicBezTo>
                  <a:pt x="1556" y="1649"/>
                  <a:pt x="1558" y="1667"/>
                  <a:pt x="1565" y="1676"/>
                </a:cubicBezTo>
                <a:cubicBezTo>
                  <a:pt x="1572" y="1686"/>
                  <a:pt x="1591" y="1692"/>
                  <a:pt x="1602" y="1704"/>
                </a:cubicBezTo>
                <a:cubicBezTo>
                  <a:pt x="1616" y="1722"/>
                  <a:pt x="1616" y="1741"/>
                  <a:pt x="1630" y="1743"/>
                </a:cubicBezTo>
                <a:cubicBezTo>
                  <a:pt x="1644" y="1716"/>
                  <a:pt x="1688" y="1686"/>
                  <a:pt x="1706" y="1656"/>
                </a:cubicBezTo>
                <a:cubicBezTo>
                  <a:pt x="1711" y="1646"/>
                  <a:pt x="1709" y="1639"/>
                  <a:pt x="1718" y="1633"/>
                </a:cubicBezTo>
                <a:cubicBezTo>
                  <a:pt x="1729" y="1626"/>
                  <a:pt x="1739" y="1630"/>
                  <a:pt x="1752" y="1633"/>
                </a:cubicBezTo>
                <a:cubicBezTo>
                  <a:pt x="1762" y="1663"/>
                  <a:pt x="1792" y="1697"/>
                  <a:pt x="1815" y="1722"/>
                </a:cubicBezTo>
                <a:cubicBezTo>
                  <a:pt x="1829" y="1704"/>
                  <a:pt x="1854" y="1686"/>
                  <a:pt x="1863" y="1663"/>
                </a:cubicBezTo>
                <a:cubicBezTo>
                  <a:pt x="1870" y="1649"/>
                  <a:pt x="1866" y="1623"/>
                  <a:pt x="1884" y="1619"/>
                </a:cubicBezTo>
                <a:cubicBezTo>
                  <a:pt x="1916" y="1621"/>
                  <a:pt x="1933" y="1646"/>
                  <a:pt x="1965" y="1642"/>
                </a:cubicBezTo>
                <a:cubicBezTo>
                  <a:pt x="1986" y="1669"/>
                  <a:pt x="2016" y="1688"/>
                  <a:pt x="2043" y="1681"/>
                </a:cubicBezTo>
                <a:cubicBezTo>
                  <a:pt x="2025" y="1642"/>
                  <a:pt x="2020" y="1591"/>
                  <a:pt x="2000" y="1533"/>
                </a:cubicBezTo>
                <a:moveTo>
                  <a:pt x="2157" y="1487"/>
                </a:moveTo>
                <a:cubicBezTo>
                  <a:pt x="2143" y="1466"/>
                  <a:pt x="2129" y="1443"/>
                  <a:pt x="2113" y="1432"/>
                </a:cubicBezTo>
                <a:cubicBezTo>
                  <a:pt x="2076" y="1404"/>
                  <a:pt x="2032" y="1383"/>
                  <a:pt x="1990" y="1388"/>
                </a:cubicBezTo>
                <a:cubicBezTo>
                  <a:pt x="1988" y="1390"/>
                  <a:pt x="1986" y="1388"/>
                  <a:pt x="1986" y="1393"/>
                </a:cubicBezTo>
                <a:cubicBezTo>
                  <a:pt x="2016" y="1485"/>
                  <a:pt x="2043" y="1593"/>
                  <a:pt x="2067" y="1688"/>
                </a:cubicBezTo>
                <a:cubicBezTo>
                  <a:pt x="2092" y="1704"/>
                  <a:pt x="2101" y="1736"/>
                  <a:pt x="2129" y="1750"/>
                </a:cubicBezTo>
                <a:cubicBezTo>
                  <a:pt x="2164" y="1727"/>
                  <a:pt x="2157" y="1679"/>
                  <a:pt x="2198" y="1667"/>
                </a:cubicBezTo>
                <a:cubicBezTo>
                  <a:pt x="2203" y="1672"/>
                  <a:pt x="2205" y="1676"/>
                  <a:pt x="2212" y="1676"/>
                </a:cubicBezTo>
                <a:cubicBezTo>
                  <a:pt x="2226" y="1702"/>
                  <a:pt x="2249" y="1736"/>
                  <a:pt x="2272" y="1743"/>
                </a:cubicBezTo>
                <a:cubicBezTo>
                  <a:pt x="2272" y="1750"/>
                  <a:pt x="2277" y="1748"/>
                  <a:pt x="2272" y="1755"/>
                </a:cubicBezTo>
                <a:cubicBezTo>
                  <a:pt x="2293" y="1746"/>
                  <a:pt x="2298" y="1722"/>
                  <a:pt x="2314" y="1709"/>
                </a:cubicBezTo>
                <a:cubicBezTo>
                  <a:pt x="2263" y="1635"/>
                  <a:pt x="2210" y="1552"/>
                  <a:pt x="2157" y="1487"/>
                </a:cubicBezTo>
                <a:moveTo>
                  <a:pt x="3367" y="1395"/>
                </a:moveTo>
                <a:cubicBezTo>
                  <a:pt x="3351" y="1413"/>
                  <a:pt x="3369" y="1455"/>
                  <a:pt x="3376" y="1460"/>
                </a:cubicBezTo>
                <a:cubicBezTo>
                  <a:pt x="3378" y="1460"/>
                  <a:pt x="3381" y="1460"/>
                  <a:pt x="3383" y="1460"/>
                </a:cubicBezTo>
                <a:cubicBezTo>
                  <a:pt x="3388" y="1436"/>
                  <a:pt x="3376" y="1420"/>
                  <a:pt x="3388" y="1411"/>
                </a:cubicBezTo>
                <a:cubicBezTo>
                  <a:pt x="3395" y="1423"/>
                  <a:pt x="3404" y="1434"/>
                  <a:pt x="3404" y="1455"/>
                </a:cubicBezTo>
                <a:cubicBezTo>
                  <a:pt x="3413" y="1453"/>
                  <a:pt x="3411" y="1460"/>
                  <a:pt x="3415" y="1460"/>
                </a:cubicBezTo>
                <a:cubicBezTo>
                  <a:pt x="3425" y="1455"/>
                  <a:pt x="3436" y="1455"/>
                  <a:pt x="3441" y="1441"/>
                </a:cubicBezTo>
                <a:cubicBezTo>
                  <a:pt x="3434" y="1427"/>
                  <a:pt x="3434" y="1409"/>
                  <a:pt x="3427" y="1397"/>
                </a:cubicBezTo>
                <a:cubicBezTo>
                  <a:pt x="3408" y="1416"/>
                  <a:pt x="3385" y="1404"/>
                  <a:pt x="3367" y="1395"/>
                </a:cubicBezTo>
                <a:moveTo>
                  <a:pt x="3311" y="1446"/>
                </a:moveTo>
                <a:cubicBezTo>
                  <a:pt x="3321" y="1448"/>
                  <a:pt x="3325" y="1457"/>
                  <a:pt x="3337" y="1455"/>
                </a:cubicBezTo>
                <a:cubicBezTo>
                  <a:pt x="3344" y="1439"/>
                  <a:pt x="3346" y="1416"/>
                  <a:pt x="3337" y="1400"/>
                </a:cubicBezTo>
                <a:cubicBezTo>
                  <a:pt x="3316" y="1402"/>
                  <a:pt x="3316" y="1425"/>
                  <a:pt x="3311" y="1446"/>
                </a:cubicBezTo>
                <a:moveTo>
                  <a:pt x="519" y="1494"/>
                </a:moveTo>
                <a:cubicBezTo>
                  <a:pt x="519" y="1522"/>
                  <a:pt x="561" y="1543"/>
                  <a:pt x="579" y="1561"/>
                </a:cubicBezTo>
                <a:cubicBezTo>
                  <a:pt x="588" y="1549"/>
                  <a:pt x="593" y="1536"/>
                  <a:pt x="598" y="1526"/>
                </a:cubicBezTo>
                <a:cubicBezTo>
                  <a:pt x="586" y="1503"/>
                  <a:pt x="521" y="1450"/>
                  <a:pt x="519" y="1494"/>
                </a:cubicBezTo>
                <a:moveTo>
                  <a:pt x="3189" y="1582"/>
                </a:moveTo>
                <a:cubicBezTo>
                  <a:pt x="3214" y="1579"/>
                  <a:pt x="3214" y="1552"/>
                  <a:pt x="3237" y="1545"/>
                </a:cubicBezTo>
                <a:cubicBezTo>
                  <a:pt x="3242" y="1552"/>
                  <a:pt x="3228" y="1575"/>
                  <a:pt x="3235" y="1582"/>
                </a:cubicBezTo>
                <a:cubicBezTo>
                  <a:pt x="3258" y="1575"/>
                  <a:pt x="3272" y="1531"/>
                  <a:pt x="3254" y="1499"/>
                </a:cubicBezTo>
                <a:cubicBezTo>
                  <a:pt x="3258" y="1492"/>
                  <a:pt x="3261" y="1485"/>
                  <a:pt x="3263" y="1478"/>
                </a:cubicBezTo>
                <a:cubicBezTo>
                  <a:pt x="3233" y="1499"/>
                  <a:pt x="3194" y="1545"/>
                  <a:pt x="3189" y="1582"/>
                </a:cubicBezTo>
                <a:moveTo>
                  <a:pt x="3330" y="1503"/>
                </a:moveTo>
                <a:cubicBezTo>
                  <a:pt x="3358" y="1508"/>
                  <a:pt x="3406" y="1515"/>
                  <a:pt x="3441" y="1490"/>
                </a:cubicBezTo>
                <a:cubicBezTo>
                  <a:pt x="3411" y="1480"/>
                  <a:pt x="3355" y="1496"/>
                  <a:pt x="3311" y="1480"/>
                </a:cubicBezTo>
                <a:cubicBezTo>
                  <a:pt x="3311" y="1496"/>
                  <a:pt x="3332" y="1487"/>
                  <a:pt x="3330" y="1503"/>
                </a:cubicBezTo>
                <a:moveTo>
                  <a:pt x="3284" y="1619"/>
                </a:moveTo>
                <a:cubicBezTo>
                  <a:pt x="3293" y="1619"/>
                  <a:pt x="3300" y="1619"/>
                  <a:pt x="3309" y="1619"/>
                </a:cubicBezTo>
                <a:cubicBezTo>
                  <a:pt x="3346" y="1658"/>
                  <a:pt x="3443" y="1646"/>
                  <a:pt x="3468" y="1598"/>
                </a:cubicBezTo>
                <a:cubicBezTo>
                  <a:pt x="3466" y="1573"/>
                  <a:pt x="3464" y="1543"/>
                  <a:pt x="3457" y="1515"/>
                </a:cubicBezTo>
                <a:cubicBezTo>
                  <a:pt x="3406" y="1533"/>
                  <a:pt x="3323" y="1547"/>
                  <a:pt x="3284" y="1510"/>
                </a:cubicBezTo>
                <a:cubicBezTo>
                  <a:pt x="3284" y="1552"/>
                  <a:pt x="3286" y="1573"/>
                  <a:pt x="3284" y="1619"/>
                </a:cubicBezTo>
                <a:moveTo>
                  <a:pt x="588" y="1596"/>
                </a:moveTo>
                <a:cubicBezTo>
                  <a:pt x="593" y="1596"/>
                  <a:pt x="595" y="1598"/>
                  <a:pt x="595" y="1605"/>
                </a:cubicBezTo>
                <a:cubicBezTo>
                  <a:pt x="600" y="1605"/>
                  <a:pt x="605" y="1605"/>
                  <a:pt x="609" y="1605"/>
                </a:cubicBezTo>
                <a:cubicBezTo>
                  <a:pt x="618" y="1584"/>
                  <a:pt x="635" y="1568"/>
                  <a:pt x="648" y="1552"/>
                </a:cubicBezTo>
                <a:cubicBezTo>
                  <a:pt x="616" y="1522"/>
                  <a:pt x="605" y="1575"/>
                  <a:pt x="588" y="1596"/>
                </a:cubicBezTo>
                <a:moveTo>
                  <a:pt x="704" y="1582"/>
                </a:moveTo>
                <a:cubicBezTo>
                  <a:pt x="655" y="1563"/>
                  <a:pt x="642" y="1598"/>
                  <a:pt x="637" y="1628"/>
                </a:cubicBezTo>
                <a:cubicBezTo>
                  <a:pt x="679" y="1676"/>
                  <a:pt x="734" y="1725"/>
                  <a:pt x="785" y="1769"/>
                </a:cubicBezTo>
                <a:cubicBezTo>
                  <a:pt x="799" y="1780"/>
                  <a:pt x="824" y="1815"/>
                  <a:pt x="840" y="1817"/>
                </a:cubicBezTo>
                <a:cubicBezTo>
                  <a:pt x="873" y="1824"/>
                  <a:pt x="905" y="1801"/>
                  <a:pt x="946" y="1812"/>
                </a:cubicBezTo>
                <a:cubicBezTo>
                  <a:pt x="882" y="1729"/>
                  <a:pt x="776" y="1665"/>
                  <a:pt x="704" y="1582"/>
                </a:cubicBezTo>
                <a:moveTo>
                  <a:pt x="3009" y="1692"/>
                </a:moveTo>
                <a:cubicBezTo>
                  <a:pt x="3043" y="1706"/>
                  <a:pt x="3062" y="1672"/>
                  <a:pt x="3087" y="1653"/>
                </a:cubicBezTo>
                <a:cubicBezTo>
                  <a:pt x="3094" y="1667"/>
                  <a:pt x="3078" y="1686"/>
                  <a:pt x="3076" y="1699"/>
                </a:cubicBezTo>
                <a:cubicBezTo>
                  <a:pt x="3108" y="1683"/>
                  <a:pt x="3099" y="1630"/>
                  <a:pt x="3106" y="1603"/>
                </a:cubicBezTo>
                <a:cubicBezTo>
                  <a:pt x="3060" y="1619"/>
                  <a:pt x="3039" y="1660"/>
                  <a:pt x="3009" y="1692"/>
                </a:cubicBezTo>
                <a:moveTo>
                  <a:pt x="565" y="1621"/>
                </a:moveTo>
                <a:cubicBezTo>
                  <a:pt x="558" y="1644"/>
                  <a:pt x="540" y="1688"/>
                  <a:pt x="572" y="1697"/>
                </a:cubicBezTo>
                <a:cubicBezTo>
                  <a:pt x="561" y="1665"/>
                  <a:pt x="582" y="1651"/>
                  <a:pt x="595" y="1630"/>
                </a:cubicBezTo>
                <a:cubicBezTo>
                  <a:pt x="586" y="1619"/>
                  <a:pt x="579" y="1626"/>
                  <a:pt x="565" y="1621"/>
                </a:cubicBezTo>
                <a:moveTo>
                  <a:pt x="3050" y="2027"/>
                </a:moveTo>
                <a:cubicBezTo>
                  <a:pt x="3041" y="2045"/>
                  <a:pt x="3032" y="2057"/>
                  <a:pt x="3037" y="2078"/>
                </a:cubicBezTo>
                <a:cubicBezTo>
                  <a:pt x="3027" y="2094"/>
                  <a:pt x="3016" y="2115"/>
                  <a:pt x="3025" y="2128"/>
                </a:cubicBezTo>
                <a:cubicBezTo>
                  <a:pt x="3041" y="2071"/>
                  <a:pt x="3092" y="1992"/>
                  <a:pt x="3085" y="1930"/>
                </a:cubicBezTo>
                <a:cubicBezTo>
                  <a:pt x="3106" y="1893"/>
                  <a:pt x="3140" y="1912"/>
                  <a:pt x="3177" y="1932"/>
                </a:cubicBezTo>
                <a:cubicBezTo>
                  <a:pt x="3173" y="1949"/>
                  <a:pt x="3177" y="1960"/>
                  <a:pt x="3168" y="1976"/>
                </a:cubicBezTo>
                <a:cubicBezTo>
                  <a:pt x="3180" y="1990"/>
                  <a:pt x="3154" y="2018"/>
                  <a:pt x="3180" y="2027"/>
                </a:cubicBezTo>
                <a:cubicBezTo>
                  <a:pt x="3203" y="1923"/>
                  <a:pt x="3219" y="1778"/>
                  <a:pt x="3240" y="1653"/>
                </a:cubicBezTo>
                <a:cubicBezTo>
                  <a:pt x="3203" y="1642"/>
                  <a:pt x="3171" y="1644"/>
                  <a:pt x="3145" y="1621"/>
                </a:cubicBezTo>
                <a:cubicBezTo>
                  <a:pt x="3115" y="1757"/>
                  <a:pt x="3078" y="1891"/>
                  <a:pt x="3050" y="2027"/>
                </a:cubicBezTo>
                <a:moveTo>
                  <a:pt x="1840" y="1755"/>
                </a:moveTo>
                <a:cubicBezTo>
                  <a:pt x="1861" y="1773"/>
                  <a:pt x="1912" y="1847"/>
                  <a:pt x="1951" y="1838"/>
                </a:cubicBezTo>
                <a:cubicBezTo>
                  <a:pt x="1958" y="1835"/>
                  <a:pt x="1970" y="1817"/>
                  <a:pt x="1976" y="1806"/>
                </a:cubicBezTo>
                <a:cubicBezTo>
                  <a:pt x="1997" y="1773"/>
                  <a:pt x="2018" y="1746"/>
                  <a:pt x="2025" y="1713"/>
                </a:cubicBezTo>
                <a:cubicBezTo>
                  <a:pt x="1988" y="1702"/>
                  <a:pt x="1958" y="1669"/>
                  <a:pt x="1916" y="1674"/>
                </a:cubicBezTo>
                <a:cubicBezTo>
                  <a:pt x="1919" y="1665"/>
                  <a:pt x="1900" y="1658"/>
                  <a:pt x="1898" y="1644"/>
                </a:cubicBezTo>
                <a:cubicBezTo>
                  <a:pt x="1877" y="1679"/>
                  <a:pt x="1849" y="1706"/>
                  <a:pt x="1840" y="1755"/>
                </a:cubicBezTo>
                <a:moveTo>
                  <a:pt x="632" y="1656"/>
                </a:moveTo>
                <a:cubicBezTo>
                  <a:pt x="625" y="1660"/>
                  <a:pt x="612" y="1665"/>
                  <a:pt x="600" y="1665"/>
                </a:cubicBezTo>
                <a:cubicBezTo>
                  <a:pt x="591" y="1736"/>
                  <a:pt x="667" y="1702"/>
                  <a:pt x="706" y="1732"/>
                </a:cubicBezTo>
                <a:cubicBezTo>
                  <a:pt x="685" y="1702"/>
                  <a:pt x="658" y="1681"/>
                  <a:pt x="632" y="1656"/>
                </a:cubicBezTo>
                <a:moveTo>
                  <a:pt x="1739" y="1665"/>
                </a:moveTo>
                <a:cubicBezTo>
                  <a:pt x="1697" y="1686"/>
                  <a:pt x="1674" y="1727"/>
                  <a:pt x="1646" y="1762"/>
                </a:cubicBezTo>
                <a:cubicBezTo>
                  <a:pt x="1665" y="1782"/>
                  <a:pt x="1688" y="1796"/>
                  <a:pt x="1711" y="1815"/>
                </a:cubicBezTo>
                <a:cubicBezTo>
                  <a:pt x="1725" y="1826"/>
                  <a:pt x="1739" y="1838"/>
                  <a:pt x="1750" y="1840"/>
                </a:cubicBezTo>
                <a:cubicBezTo>
                  <a:pt x="1766" y="1845"/>
                  <a:pt x="1769" y="1817"/>
                  <a:pt x="1778" y="1801"/>
                </a:cubicBezTo>
                <a:cubicBezTo>
                  <a:pt x="1780" y="1796"/>
                  <a:pt x="1787" y="1794"/>
                  <a:pt x="1789" y="1792"/>
                </a:cubicBezTo>
                <a:cubicBezTo>
                  <a:pt x="1799" y="1776"/>
                  <a:pt x="1796" y="1757"/>
                  <a:pt x="1806" y="1748"/>
                </a:cubicBezTo>
                <a:cubicBezTo>
                  <a:pt x="1782" y="1720"/>
                  <a:pt x="1766" y="1688"/>
                  <a:pt x="1739" y="1665"/>
                </a:cubicBezTo>
                <a:moveTo>
                  <a:pt x="1043" y="1734"/>
                </a:moveTo>
                <a:cubicBezTo>
                  <a:pt x="1046" y="1762"/>
                  <a:pt x="1025" y="1789"/>
                  <a:pt x="1016" y="1815"/>
                </a:cubicBezTo>
                <a:cubicBezTo>
                  <a:pt x="1011" y="1812"/>
                  <a:pt x="1000" y="1817"/>
                  <a:pt x="1000" y="1812"/>
                </a:cubicBezTo>
                <a:cubicBezTo>
                  <a:pt x="1000" y="1796"/>
                  <a:pt x="1006" y="1787"/>
                  <a:pt x="1009" y="1769"/>
                </a:cubicBezTo>
                <a:cubicBezTo>
                  <a:pt x="990" y="1773"/>
                  <a:pt x="974" y="1778"/>
                  <a:pt x="956" y="1780"/>
                </a:cubicBezTo>
                <a:cubicBezTo>
                  <a:pt x="967" y="1799"/>
                  <a:pt x="993" y="1810"/>
                  <a:pt x="1011" y="1824"/>
                </a:cubicBezTo>
                <a:cubicBezTo>
                  <a:pt x="1034" y="1785"/>
                  <a:pt x="1080" y="1769"/>
                  <a:pt x="1110" y="1736"/>
                </a:cubicBezTo>
                <a:cubicBezTo>
                  <a:pt x="1092" y="1711"/>
                  <a:pt x="1078" y="1688"/>
                  <a:pt x="1062" y="1667"/>
                </a:cubicBezTo>
                <a:cubicBezTo>
                  <a:pt x="1055" y="1695"/>
                  <a:pt x="1060" y="1720"/>
                  <a:pt x="1043" y="1734"/>
                </a:cubicBezTo>
                <a:moveTo>
                  <a:pt x="1362" y="1674"/>
                </a:moveTo>
                <a:cubicBezTo>
                  <a:pt x="1332" y="1697"/>
                  <a:pt x="1314" y="1734"/>
                  <a:pt x="1279" y="1757"/>
                </a:cubicBezTo>
                <a:cubicBezTo>
                  <a:pt x="1302" y="1794"/>
                  <a:pt x="1327" y="1824"/>
                  <a:pt x="1358" y="1852"/>
                </a:cubicBezTo>
                <a:cubicBezTo>
                  <a:pt x="1383" y="1822"/>
                  <a:pt x="1411" y="1796"/>
                  <a:pt x="1438" y="1769"/>
                </a:cubicBezTo>
                <a:cubicBezTo>
                  <a:pt x="1413" y="1736"/>
                  <a:pt x="1394" y="1699"/>
                  <a:pt x="1362" y="1674"/>
                </a:cubicBezTo>
                <a:moveTo>
                  <a:pt x="1219" y="1704"/>
                </a:moveTo>
                <a:cubicBezTo>
                  <a:pt x="1207" y="1651"/>
                  <a:pt x="1161" y="1732"/>
                  <a:pt x="1143" y="1748"/>
                </a:cubicBezTo>
                <a:cubicBezTo>
                  <a:pt x="1159" y="1759"/>
                  <a:pt x="1157" y="1792"/>
                  <a:pt x="1180" y="1801"/>
                </a:cubicBezTo>
                <a:cubicBezTo>
                  <a:pt x="1203" y="1782"/>
                  <a:pt x="1233" y="1773"/>
                  <a:pt x="1249" y="1748"/>
                </a:cubicBezTo>
                <a:cubicBezTo>
                  <a:pt x="1240" y="1734"/>
                  <a:pt x="1233" y="1716"/>
                  <a:pt x="1219" y="1704"/>
                </a:cubicBezTo>
                <a:moveTo>
                  <a:pt x="3254" y="1746"/>
                </a:moveTo>
                <a:cubicBezTo>
                  <a:pt x="3249" y="1762"/>
                  <a:pt x="3235" y="1812"/>
                  <a:pt x="3240" y="1829"/>
                </a:cubicBezTo>
                <a:cubicBezTo>
                  <a:pt x="3240" y="1806"/>
                  <a:pt x="3265" y="1799"/>
                  <a:pt x="3270" y="1778"/>
                </a:cubicBezTo>
                <a:cubicBezTo>
                  <a:pt x="3274" y="1748"/>
                  <a:pt x="3258" y="1711"/>
                  <a:pt x="3258" y="1688"/>
                </a:cubicBezTo>
                <a:cubicBezTo>
                  <a:pt x="3256" y="1711"/>
                  <a:pt x="3251" y="1718"/>
                  <a:pt x="3254" y="1746"/>
                </a:cubicBezTo>
                <a:moveTo>
                  <a:pt x="1612" y="1759"/>
                </a:moveTo>
                <a:cubicBezTo>
                  <a:pt x="1612" y="1734"/>
                  <a:pt x="1563" y="1699"/>
                  <a:pt x="1545" y="1690"/>
                </a:cubicBezTo>
                <a:cubicBezTo>
                  <a:pt x="1526" y="1725"/>
                  <a:pt x="1494" y="1746"/>
                  <a:pt x="1466" y="1771"/>
                </a:cubicBezTo>
                <a:cubicBezTo>
                  <a:pt x="1487" y="1803"/>
                  <a:pt x="1508" y="1847"/>
                  <a:pt x="1542" y="1854"/>
                </a:cubicBezTo>
                <a:cubicBezTo>
                  <a:pt x="1545" y="1824"/>
                  <a:pt x="1612" y="1789"/>
                  <a:pt x="1612" y="1759"/>
                </a:cubicBezTo>
                <a:moveTo>
                  <a:pt x="2140" y="1771"/>
                </a:moveTo>
                <a:cubicBezTo>
                  <a:pt x="2157" y="1792"/>
                  <a:pt x="2173" y="1810"/>
                  <a:pt x="2184" y="1838"/>
                </a:cubicBezTo>
                <a:cubicBezTo>
                  <a:pt x="2217" y="1824"/>
                  <a:pt x="2235" y="1796"/>
                  <a:pt x="2256" y="1771"/>
                </a:cubicBezTo>
                <a:cubicBezTo>
                  <a:pt x="2235" y="1750"/>
                  <a:pt x="2221" y="1722"/>
                  <a:pt x="2201" y="1702"/>
                </a:cubicBezTo>
                <a:cubicBezTo>
                  <a:pt x="2175" y="1718"/>
                  <a:pt x="2164" y="1748"/>
                  <a:pt x="2140" y="1771"/>
                </a:cubicBezTo>
                <a:moveTo>
                  <a:pt x="3286" y="1734"/>
                </a:moveTo>
                <a:cubicBezTo>
                  <a:pt x="3281" y="1755"/>
                  <a:pt x="3295" y="1762"/>
                  <a:pt x="3288" y="1778"/>
                </a:cubicBezTo>
                <a:cubicBezTo>
                  <a:pt x="3344" y="1808"/>
                  <a:pt x="3443" y="1792"/>
                  <a:pt x="3480" y="1757"/>
                </a:cubicBezTo>
                <a:cubicBezTo>
                  <a:pt x="3478" y="1752"/>
                  <a:pt x="3478" y="1729"/>
                  <a:pt x="3480" y="1722"/>
                </a:cubicBezTo>
                <a:cubicBezTo>
                  <a:pt x="3425" y="1746"/>
                  <a:pt x="3348" y="1734"/>
                  <a:pt x="3286" y="1734"/>
                </a:cubicBezTo>
                <a:moveTo>
                  <a:pt x="2990" y="1732"/>
                </a:moveTo>
                <a:cubicBezTo>
                  <a:pt x="2990" y="1741"/>
                  <a:pt x="2977" y="1748"/>
                  <a:pt x="2974" y="1766"/>
                </a:cubicBezTo>
                <a:cubicBezTo>
                  <a:pt x="3000" y="1782"/>
                  <a:pt x="3032" y="1780"/>
                  <a:pt x="3064" y="1782"/>
                </a:cubicBezTo>
                <a:cubicBezTo>
                  <a:pt x="3071" y="1769"/>
                  <a:pt x="3067" y="1759"/>
                  <a:pt x="3074" y="1746"/>
                </a:cubicBezTo>
                <a:cubicBezTo>
                  <a:pt x="3062" y="1750"/>
                  <a:pt x="3041" y="1736"/>
                  <a:pt x="3053" y="1732"/>
                </a:cubicBezTo>
                <a:cubicBezTo>
                  <a:pt x="3025" y="1720"/>
                  <a:pt x="3000" y="1736"/>
                  <a:pt x="2990" y="1732"/>
                </a:cubicBezTo>
                <a:moveTo>
                  <a:pt x="1180" y="2015"/>
                </a:moveTo>
                <a:cubicBezTo>
                  <a:pt x="1177" y="2066"/>
                  <a:pt x="1194" y="2082"/>
                  <a:pt x="1217" y="2124"/>
                </a:cubicBezTo>
                <a:cubicBezTo>
                  <a:pt x="1210" y="2124"/>
                  <a:pt x="1214" y="2133"/>
                  <a:pt x="1207" y="2133"/>
                </a:cubicBezTo>
                <a:cubicBezTo>
                  <a:pt x="1194" y="2128"/>
                  <a:pt x="1182" y="2119"/>
                  <a:pt x="1173" y="2108"/>
                </a:cubicBezTo>
                <a:cubicBezTo>
                  <a:pt x="1129" y="2108"/>
                  <a:pt x="1085" y="2085"/>
                  <a:pt x="1034" y="2075"/>
                </a:cubicBezTo>
                <a:cubicBezTo>
                  <a:pt x="1030" y="2059"/>
                  <a:pt x="1018" y="2050"/>
                  <a:pt x="1009" y="2036"/>
                </a:cubicBezTo>
                <a:cubicBezTo>
                  <a:pt x="988" y="2041"/>
                  <a:pt x="995" y="2059"/>
                  <a:pt x="986" y="2075"/>
                </a:cubicBezTo>
                <a:cubicBezTo>
                  <a:pt x="1013" y="2122"/>
                  <a:pt x="1020" y="2172"/>
                  <a:pt x="1011" y="2230"/>
                </a:cubicBezTo>
                <a:cubicBezTo>
                  <a:pt x="1124" y="2209"/>
                  <a:pt x="1265" y="2193"/>
                  <a:pt x="1378" y="2216"/>
                </a:cubicBezTo>
                <a:cubicBezTo>
                  <a:pt x="1406" y="2223"/>
                  <a:pt x="1436" y="2241"/>
                  <a:pt x="1471" y="2239"/>
                </a:cubicBezTo>
                <a:cubicBezTo>
                  <a:pt x="1521" y="2262"/>
                  <a:pt x="1556" y="2304"/>
                  <a:pt x="1605" y="2329"/>
                </a:cubicBezTo>
                <a:cubicBezTo>
                  <a:pt x="1713" y="2191"/>
                  <a:pt x="1882" y="2110"/>
                  <a:pt x="2092" y="2073"/>
                </a:cubicBezTo>
                <a:cubicBezTo>
                  <a:pt x="2097" y="2078"/>
                  <a:pt x="2108" y="2078"/>
                  <a:pt x="2115" y="2082"/>
                </a:cubicBezTo>
                <a:cubicBezTo>
                  <a:pt x="2115" y="2045"/>
                  <a:pt x="2134" y="1999"/>
                  <a:pt x="2157" y="1960"/>
                </a:cubicBezTo>
                <a:cubicBezTo>
                  <a:pt x="2150" y="1965"/>
                  <a:pt x="2147" y="1962"/>
                  <a:pt x="2140" y="1958"/>
                </a:cubicBezTo>
                <a:cubicBezTo>
                  <a:pt x="2129" y="1895"/>
                  <a:pt x="2087" y="1847"/>
                  <a:pt x="2069" y="1792"/>
                </a:cubicBezTo>
                <a:cubicBezTo>
                  <a:pt x="2062" y="1771"/>
                  <a:pt x="2067" y="1743"/>
                  <a:pt x="2050" y="1727"/>
                </a:cubicBezTo>
                <a:cubicBezTo>
                  <a:pt x="2034" y="1748"/>
                  <a:pt x="2023" y="1778"/>
                  <a:pt x="2004" y="1803"/>
                </a:cubicBezTo>
                <a:cubicBezTo>
                  <a:pt x="1988" y="1826"/>
                  <a:pt x="1976" y="1863"/>
                  <a:pt x="1942" y="1868"/>
                </a:cubicBezTo>
                <a:cubicBezTo>
                  <a:pt x="1905" y="1838"/>
                  <a:pt x="1861" y="1815"/>
                  <a:pt x="1829" y="1778"/>
                </a:cubicBezTo>
                <a:cubicBezTo>
                  <a:pt x="1810" y="1817"/>
                  <a:pt x="1792" y="1859"/>
                  <a:pt x="1755" y="1879"/>
                </a:cubicBezTo>
                <a:cubicBezTo>
                  <a:pt x="1752" y="1875"/>
                  <a:pt x="1746" y="1875"/>
                  <a:pt x="1739" y="1875"/>
                </a:cubicBezTo>
                <a:cubicBezTo>
                  <a:pt x="1720" y="1824"/>
                  <a:pt x="1662" y="1812"/>
                  <a:pt x="1628" y="1780"/>
                </a:cubicBezTo>
                <a:cubicBezTo>
                  <a:pt x="1614" y="1796"/>
                  <a:pt x="1600" y="1810"/>
                  <a:pt x="1582" y="1831"/>
                </a:cubicBezTo>
                <a:cubicBezTo>
                  <a:pt x="1568" y="1849"/>
                  <a:pt x="1556" y="1884"/>
                  <a:pt x="1535" y="1886"/>
                </a:cubicBezTo>
                <a:cubicBezTo>
                  <a:pt x="1498" y="1889"/>
                  <a:pt x="1480" y="1801"/>
                  <a:pt x="1455" y="1792"/>
                </a:cubicBezTo>
                <a:cubicBezTo>
                  <a:pt x="1408" y="1812"/>
                  <a:pt x="1392" y="1863"/>
                  <a:pt x="1353" y="1889"/>
                </a:cubicBezTo>
                <a:cubicBezTo>
                  <a:pt x="1339" y="1884"/>
                  <a:pt x="1332" y="1875"/>
                  <a:pt x="1332" y="1856"/>
                </a:cubicBezTo>
                <a:cubicBezTo>
                  <a:pt x="1307" y="1833"/>
                  <a:pt x="1286" y="1803"/>
                  <a:pt x="1265" y="1773"/>
                </a:cubicBezTo>
                <a:cubicBezTo>
                  <a:pt x="1254" y="1780"/>
                  <a:pt x="1212" y="1799"/>
                  <a:pt x="1194" y="1819"/>
                </a:cubicBezTo>
                <a:cubicBezTo>
                  <a:pt x="1184" y="1829"/>
                  <a:pt x="1187" y="1840"/>
                  <a:pt x="1177" y="1842"/>
                </a:cubicBezTo>
                <a:cubicBezTo>
                  <a:pt x="1166" y="1845"/>
                  <a:pt x="1152" y="1835"/>
                  <a:pt x="1147" y="1824"/>
                </a:cubicBezTo>
                <a:cubicBezTo>
                  <a:pt x="1154" y="1801"/>
                  <a:pt x="1133" y="1778"/>
                  <a:pt x="1122" y="1759"/>
                </a:cubicBezTo>
                <a:cubicBezTo>
                  <a:pt x="1092" y="1782"/>
                  <a:pt x="1057" y="1801"/>
                  <a:pt x="1032" y="1829"/>
                </a:cubicBezTo>
                <a:cubicBezTo>
                  <a:pt x="1097" y="1840"/>
                  <a:pt x="1122" y="1886"/>
                  <a:pt x="1120" y="1955"/>
                </a:cubicBezTo>
                <a:cubicBezTo>
                  <a:pt x="1140" y="1972"/>
                  <a:pt x="1182" y="1972"/>
                  <a:pt x="1164" y="1992"/>
                </a:cubicBezTo>
                <a:cubicBezTo>
                  <a:pt x="1168" y="2002"/>
                  <a:pt x="1175" y="2006"/>
                  <a:pt x="1180" y="2015"/>
                </a:cubicBezTo>
                <a:moveTo>
                  <a:pt x="2092" y="1780"/>
                </a:moveTo>
                <a:cubicBezTo>
                  <a:pt x="2101" y="1778"/>
                  <a:pt x="2101" y="1769"/>
                  <a:pt x="2108" y="1762"/>
                </a:cubicBezTo>
                <a:cubicBezTo>
                  <a:pt x="2099" y="1757"/>
                  <a:pt x="2092" y="1729"/>
                  <a:pt x="2080" y="1734"/>
                </a:cubicBezTo>
                <a:cubicBezTo>
                  <a:pt x="2080" y="1746"/>
                  <a:pt x="2090" y="1762"/>
                  <a:pt x="2092" y="1780"/>
                </a:cubicBezTo>
                <a:moveTo>
                  <a:pt x="2328" y="1732"/>
                </a:moveTo>
                <a:cubicBezTo>
                  <a:pt x="2314" y="1743"/>
                  <a:pt x="2300" y="1757"/>
                  <a:pt x="2291" y="1773"/>
                </a:cubicBezTo>
                <a:cubicBezTo>
                  <a:pt x="2314" y="1803"/>
                  <a:pt x="2339" y="1826"/>
                  <a:pt x="2371" y="1845"/>
                </a:cubicBezTo>
                <a:cubicBezTo>
                  <a:pt x="2385" y="1840"/>
                  <a:pt x="2392" y="1829"/>
                  <a:pt x="2406" y="1824"/>
                </a:cubicBezTo>
                <a:cubicBezTo>
                  <a:pt x="2390" y="1817"/>
                  <a:pt x="2383" y="1801"/>
                  <a:pt x="2371" y="1792"/>
                </a:cubicBezTo>
                <a:cubicBezTo>
                  <a:pt x="2378" y="1789"/>
                  <a:pt x="2388" y="1806"/>
                  <a:pt x="2388" y="1792"/>
                </a:cubicBezTo>
                <a:cubicBezTo>
                  <a:pt x="2376" y="1780"/>
                  <a:pt x="2346" y="1750"/>
                  <a:pt x="2328" y="1732"/>
                </a:cubicBezTo>
                <a:moveTo>
                  <a:pt x="2422" y="1803"/>
                </a:moveTo>
                <a:cubicBezTo>
                  <a:pt x="2434" y="1803"/>
                  <a:pt x="2441" y="1794"/>
                  <a:pt x="2443" y="1785"/>
                </a:cubicBezTo>
                <a:cubicBezTo>
                  <a:pt x="2413" y="1771"/>
                  <a:pt x="2390" y="1750"/>
                  <a:pt x="2364" y="1732"/>
                </a:cubicBezTo>
                <a:cubicBezTo>
                  <a:pt x="2383" y="1757"/>
                  <a:pt x="2406" y="1778"/>
                  <a:pt x="2422" y="1803"/>
                </a:cubicBezTo>
                <a:moveTo>
                  <a:pt x="718" y="1771"/>
                </a:moveTo>
                <a:cubicBezTo>
                  <a:pt x="718" y="1750"/>
                  <a:pt x="688" y="1759"/>
                  <a:pt x="683" y="1743"/>
                </a:cubicBezTo>
                <a:cubicBezTo>
                  <a:pt x="679" y="1743"/>
                  <a:pt x="674" y="1743"/>
                  <a:pt x="669" y="1743"/>
                </a:cubicBezTo>
                <a:cubicBezTo>
                  <a:pt x="681" y="1762"/>
                  <a:pt x="697" y="1771"/>
                  <a:pt x="718" y="1771"/>
                </a:cubicBezTo>
                <a:moveTo>
                  <a:pt x="679" y="1838"/>
                </a:moveTo>
                <a:cubicBezTo>
                  <a:pt x="688" y="1847"/>
                  <a:pt x="690" y="1859"/>
                  <a:pt x="699" y="1868"/>
                </a:cubicBezTo>
                <a:cubicBezTo>
                  <a:pt x="739" y="1859"/>
                  <a:pt x="727" y="1806"/>
                  <a:pt x="764" y="1796"/>
                </a:cubicBezTo>
                <a:cubicBezTo>
                  <a:pt x="759" y="1787"/>
                  <a:pt x="766" y="1792"/>
                  <a:pt x="769" y="1782"/>
                </a:cubicBezTo>
                <a:cubicBezTo>
                  <a:pt x="762" y="1780"/>
                  <a:pt x="755" y="1764"/>
                  <a:pt x="748" y="1771"/>
                </a:cubicBezTo>
                <a:cubicBezTo>
                  <a:pt x="764" y="1810"/>
                  <a:pt x="697" y="1815"/>
                  <a:pt x="683" y="1801"/>
                </a:cubicBezTo>
                <a:cubicBezTo>
                  <a:pt x="690" y="1810"/>
                  <a:pt x="676" y="1824"/>
                  <a:pt x="679" y="1838"/>
                </a:cubicBezTo>
                <a:moveTo>
                  <a:pt x="2127" y="1785"/>
                </a:moveTo>
                <a:cubicBezTo>
                  <a:pt x="2113" y="1794"/>
                  <a:pt x="2113" y="1810"/>
                  <a:pt x="2106" y="1826"/>
                </a:cubicBezTo>
                <a:cubicBezTo>
                  <a:pt x="2134" y="1865"/>
                  <a:pt x="2138" y="1916"/>
                  <a:pt x="2161" y="1955"/>
                </a:cubicBezTo>
                <a:cubicBezTo>
                  <a:pt x="2173" y="1942"/>
                  <a:pt x="2180" y="1916"/>
                  <a:pt x="2210" y="1914"/>
                </a:cubicBezTo>
                <a:cubicBezTo>
                  <a:pt x="2210" y="1921"/>
                  <a:pt x="2217" y="1923"/>
                  <a:pt x="2214" y="1930"/>
                </a:cubicBezTo>
                <a:cubicBezTo>
                  <a:pt x="2138" y="1990"/>
                  <a:pt x="2097" y="2168"/>
                  <a:pt x="2187" y="2235"/>
                </a:cubicBezTo>
                <a:cubicBezTo>
                  <a:pt x="2194" y="2202"/>
                  <a:pt x="2251" y="2221"/>
                  <a:pt x="2272" y="2193"/>
                </a:cubicBezTo>
                <a:cubicBezTo>
                  <a:pt x="2277" y="2175"/>
                  <a:pt x="2274" y="2172"/>
                  <a:pt x="2272" y="2151"/>
                </a:cubicBezTo>
                <a:cubicBezTo>
                  <a:pt x="2293" y="2098"/>
                  <a:pt x="2339" y="2122"/>
                  <a:pt x="2376" y="2119"/>
                </a:cubicBezTo>
                <a:cubicBezTo>
                  <a:pt x="2415" y="2117"/>
                  <a:pt x="2443" y="2094"/>
                  <a:pt x="2478" y="2089"/>
                </a:cubicBezTo>
                <a:cubicBezTo>
                  <a:pt x="2501" y="2094"/>
                  <a:pt x="2524" y="2089"/>
                  <a:pt x="2549" y="2094"/>
                </a:cubicBezTo>
                <a:cubicBezTo>
                  <a:pt x="2607" y="2103"/>
                  <a:pt x="2623" y="2154"/>
                  <a:pt x="2630" y="2209"/>
                </a:cubicBezTo>
                <a:cubicBezTo>
                  <a:pt x="2651" y="2184"/>
                  <a:pt x="2665" y="2145"/>
                  <a:pt x="2674" y="2117"/>
                </a:cubicBezTo>
                <a:cubicBezTo>
                  <a:pt x="2665" y="2045"/>
                  <a:pt x="2625" y="1985"/>
                  <a:pt x="2565" y="1955"/>
                </a:cubicBezTo>
                <a:cubicBezTo>
                  <a:pt x="2568" y="1949"/>
                  <a:pt x="2563" y="1949"/>
                  <a:pt x="2563" y="1944"/>
                </a:cubicBezTo>
                <a:cubicBezTo>
                  <a:pt x="2489" y="1921"/>
                  <a:pt x="2438" y="1872"/>
                  <a:pt x="2348" y="1886"/>
                </a:cubicBezTo>
                <a:cubicBezTo>
                  <a:pt x="2328" y="1868"/>
                  <a:pt x="2295" y="1863"/>
                  <a:pt x="2265" y="1872"/>
                </a:cubicBezTo>
                <a:cubicBezTo>
                  <a:pt x="2258" y="1863"/>
                  <a:pt x="2256" y="1863"/>
                  <a:pt x="2256" y="1852"/>
                </a:cubicBezTo>
                <a:cubicBezTo>
                  <a:pt x="2272" y="1829"/>
                  <a:pt x="2307" y="1849"/>
                  <a:pt x="2334" y="1852"/>
                </a:cubicBezTo>
                <a:cubicBezTo>
                  <a:pt x="2318" y="1829"/>
                  <a:pt x="2291" y="1815"/>
                  <a:pt x="2279" y="1789"/>
                </a:cubicBezTo>
                <a:cubicBezTo>
                  <a:pt x="2242" y="1810"/>
                  <a:pt x="2226" y="1849"/>
                  <a:pt x="2184" y="1865"/>
                </a:cubicBezTo>
                <a:cubicBezTo>
                  <a:pt x="2164" y="1847"/>
                  <a:pt x="2157" y="1803"/>
                  <a:pt x="2127" y="1785"/>
                </a:cubicBezTo>
                <a:moveTo>
                  <a:pt x="2459" y="1806"/>
                </a:moveTo>
                <a:cubicBezTo>
                  <a:pt x="2415" y="1835"/>
                  <a:pt x="2498" y="1852"/>
                  <a:pt x="2498" y="1891"/>
                </a:cubicBezTo>
                <a:cubicBezTo>
                  <a:pt x="2524" y="1895"/>
                  <a:pt x="2545" y="1919"/>
                  <a:pt x="2570" y="1914"/>
                </a:cubicBezTo>
                <a:cubicBezTo>
                  <a:pt x="2542" y="1868"/>
                  <a:pt x="2515" y="1824"/>
                  <a:pt x="2459" y="1806"/>
                </a:cubicBezTo>
                <a:moveTo>
                  <a:pt x="2829" y="2186"/>
                </a:moveTo>
                <a:cubicBezTo>
                  <a:pt x="2852" y="2216"/>
                  <a:pt x="2912" y="2225"/>
                  <a:pt x="2960" y="2214"/>
                </a:cubicBezTo>
                <a:cubicBezTo>
                  <a:pt x="3004" y="2085"/>
                  <a:pt x="3034" y="1960"/>
                  <a:pt x="3048" y="1838"/>
                </a:cubicBezTo>
                <a:cubicBezTo>
                  <a:pt x="3032" y="1835"/>
                  <a:pt x="2995" y="1831"/>
                  <a:pt x="2970" y="1829"/>
                </a:cubicBezTo>
                <a:cubicBezTo>
                  <a:pt x="2960" y="1824"/>
                  <a:pt x="2963" y="1808"/>
                  <a:pt x="2951" y="1806"/>
                </a:cubicBezTo>
                <a:cubicBezTo>
                  <a:pt x="2903" y="1932"/>
                  <a:pt x="2866" y="2048"/>
                  <a:pt x="2829" y="2186"/>
                </a:cubicBezTo>
                <a:moveTo>
                  <a:pt x="3249" y="1875"/>
                </a:moveTo>
                <a:cubicBezTo>
                  <a:pt x="3256" y="1865"/>
                  <a:pt x="3263" y="1870"/>
                  <a:pt x="3272" y="1863"/>
                </a:cubicBezTo>
                <a:cubicBezTo>
                  <a:pt x="3277" y="1847"/>
                  <a:pt x="3274" y="1831"/>
                  <a:pt x="3272" y="1815"/>
                </a:cubicBezTo>
                <a:cubicBezTo>
                  <a:pt x="3256" y="1824"/>
                  <a:pt x="3251" y="1861"/>
                  <a:pt x="3249" y="1875"/>
                </a:cubicBezTo>
                <a:moveTo>
                  <a:pt x="3295" y="1831"/>
                </a:moveTo>
                <a:cubicBezTo>
                  <a:pt x="3298" y="1935"/>
                  <a:pt x="3314" y="2027"/>
                  <a:pt x="3307" y="2112"/>
                </a:cubicBezTo>
                <a:cubicBezTo>
                  <a:pt x="3351" y="2163"/>
                  <a:pt x="3438" y="2135"/>
                  <a:pt x="3492" y="2110"/>
                </a:cubicBezTo>
                <a:cubicBezTo>
                  <a:pt x="3492" y="2011"/>
                  <a:pt x="3492" y="1895"/>
                  <a:pt x="3480" y="1819"/>
                </a:cubicBezTo>
                <a:cubicBezTo>
                  <a:pt x="3429" y="1852"/>
                  <a:pt x="3344" y="1861"/>
                  <a:pt x="3295" y="1831"/>
                </a:cubicBezTo>
                <a:moveTo>
                  <a:pt x="1006" y="1852"/>
                </a:moveTo>
                <a:cubicBezTo>
                  <a:pt x="979" y="1845"/>
                  <a:pt x="949" y="1835"/>
                  <a:pt x="923" y="1833"/>
                </a:cubicBezTo>
                <a:cubicBezTo>
                  <a:pt x="868" y="1833"/>
                  <a:pt x="815" y="1856"/>
                  <a:pt x="769" y="1831"/>
                </a:cubicBezTo>
                <a:cubicBezTo>
                  <a:pt x="752" y="1870"/>
                  <a:pt x="702" y="1889"/>
                  <a:pt x="690" y="1923"/>
                </a:cubicBezTo>
                <a:cubicBezTo>
                  <a:pt x="672" y="1976"/>
                  <a:pt x="699" y="2036"/>
                  <a:pt x="725" y="2075"/>
                </a:cubicBezTo>
                <a:cubicBezTo>
                  <a:pt x="778" y="2103"/>
                  <a:pt x="829" y="2156"/>
                  <a:pt x="898" y="2140"/>
                </a:cubicBezTo>
                <a:cubicBezTo>
                  <a:pt x="893" y="2126"/>
                  <a:pt x="898" y="2124"/>
                  <a:pt x="893" y="2112"/>
                </a:cubicBezTo>
                <a:cubicBezTo>
                  <a:pt x="912" y="2103"/>
                  <a:pt x="939" y="2103"/>
                  <a:pt x="951" y="2087"/>
                </a:cubicBezTo>
                <a:cubicBezTo>
                  <a:pt x="951" y="2062"/>
                  <a:pt x="946" y="2041"/>
                  <a:pt x="970" y="2020"/>
                </a:cubicBezTo>
                <a:cubicBezTo>
                  <a:pt x="1006" y="2013"/>
                  <a:pt x="1002" y="1965"/>
                  <a:pt x="972" y="1953"/>
                </a:cubicBezTo>
                <a:cubicBezTo>
                  <a:pt x="970" y="1942"/>
                  <a:pt x="963" y="1937"/>
                  <a:pt x="960" y="1925"/>
                </a:cubicBezTo>
                <a:cubicBezTo>
                  <a:pt x="988" y="1886"/>
                  <a:pt x="1050" y="1912"/>
                  <a:pt x="1092" y="1919"/>
                </a:cubicBezTo>
                <a:cubicBezTo>
                  <a:pt x="1085" y="1865"/>
                  <a:pt x="1050" y="1861"/>
                  <a:pt x="1006" y="1852"/>
                </a:cubicBezTo>
                <a:moveTo>
                  <a:pt x="2395" y="1861"/>
                </a:moveTo>
                <a:cubicBezTo>
                  <a:pt x="2418" y="1854"/>
                  <a:pt x="2443" y="1875"/>
                  <a:pt x="2464" y="1872"/>
                </a:cubicBezTo>
                <a:cubicBezTo>
                  <a:pt x="2445" y="1845"/>
                  <a:pt x="2413" y="1819"/>
                  <a:pt x="2395" y="1861"/>
                </a:cubicBezTo>
                <a:moveTo>
                  <a:pt x="519" y="2128"/>
                </a:moveTo>
                <a:cubicBezTo>
                  <a:pt x="515" y="2188"/>
                  <a:pt x="538" y="2253"/>
                  <a:pt x="577" y="2299"/>
                </a:cubicBezTo>
                <a:cubicBezTo>
                  <a:pt x="614" y="2329"/>
                  <a:pt x="662" y="2366"/>
                  <a:pt x="725" y="2373"/>
                </a:cubicBezTo>
                <a:cubicBezTo>
                  <a:pt x="764" y="2375"/>
                  <a:pt x="831" y="2368"/>
                  <a:pt x="866" y="2361"/>
                </a:cubicBezTo>
                <a:cubicBezTo>
                  <a:pt x="967" y="2336"/>
                  <a:pt x="1018" y="2202"/>
                  <a:pt x="974" y="2105"/>
                </a:cubicBezTo>
                <a:cubicBezTo>
                  <a:pt x="965" y="2108"/>
                  <a:pt x="958" y="2115"/>
                  <a:pt x="951" y="2122"/>
                </a:cubicBezTo>
                <a:cubicBezTo>
                  <a:pt x="997" y="2177"/>
                  <a:pt x="896" y="2230"/>
                  <a:pt x="836" y="2237"/>
                </a:cubicBezTo>
                <a:cubicBezTo>
                  <a:pt x="824" y="2239"/>
                  <a:pt x="808" y="2232"/>
                  <a:pt x="794" y="2235"/>
                </a:cubicBezTo>
                <a:cubicBezTo>
                  <a:pt x="782" y="2235"/>
                  <a:pt x="769" y="2241"/>
                  <a:pt x="762" y="2239"/>
                </a:cubicBezTo>
                <a:cubicBezTo>
                  <a:pt x="757" y="2239"/>
                  <a:pt x="748" y="2230"/>
                  <a:pt x="741" y="2228"/>
                </a:cubicBezTo>
                <a:cubicBezTo>
                  <a:pt x="674" y="2211"/>
                  <a:pt x="632" y="2177"/>
                  <a:pt x="607" y="2135"/>
                </a:cubicBezTo>
                <a:cubicBezTo>
                  <a:pt x="593" y="2092"/>
                  <a:pt x="579" y="2032"/>
                  <a:pt x="609" y="1988"/>
                </a:cubicBezTo>
                <a:cubicBezTo>
                  <a:pt x="628" y="1981"/>
                  <a:pt x="642" y="1969"/>
                  <a:pt x="660" y="1967"/>
                </a:cubicBezTo>
                <a:cubicBezTo>
                  <a:pt x="651" y="1932"/>
                  <a:pt x="676" y="1912"/>
                  <a:pt x="683" y="1886"/>
                </a:cubicBezTo>
                <a:cubicBezTo>
                  <a:pt x="674" y="1882"/>
                  <a:pt x="676" y="1863"/>
                  <a:pt x="667" y="1856"/>
                </a:cubicBezTo>
                <a:cubicBezTo>
                  <a:pt x="628" y="1944"/>
                  <a:pt x="531" y="2013"/>
                  <a:pt x="519" y="2128"/>
                </a:cubicBezTo>
                <a:moveTo>
                  <a:pt x="3224" y="1900"/>
                </a:moveTo>
                <a:cubicBezTo>
                  <a:pt x="3226" y="1932"/>
                  <a:pt x="3210" y="1953"/>
                  <a:pt x="3219" y="1976"/>
                </a:cubicBezTo>
                <a:cubicBezTo>
                  <a:pt x="3221" y="1942"/>
                  <a:pt x="3261" y="1930"/>
                  <a:pt x="3254" y="1898"/>
                </a:cubicBezTo>
                <a:cubicBezTo>
                  <a:pt x="3247" y="1905"/>
                  <a:pt x="3235" y="1902"/>
                  <a:pt x="3224" y="1900"/>
                </a:cubicBezTo>
                <a:moveTo>
                  <a:pt x="3217" y="2018"/>
                </a:moveTo>
                <a:cubicBezTo>
                  <a:pt x="3242" y="2029"/>
                  <a:pt x="3254" y="2008"/>
                  <a:pt x="3284" y="2011"/>
                </a:cubicBezTo>
                <a:cubicBezTo>
                  <a:pt x="3286" y="1979"/>
                  <a:pt x="3284" y="1949"/>
                  <a:pt x="3277" y="1919"/>
                </a:cubicBezTo>
                <a:cubicBezTo>
                  <a:pt x="3256" y="1949"/>
                  <a:pt x="3233" y="1981"/>
                  <a:pt x="3217" y="2018"/>
                </a:cubicBezTo>
                <a:moveTo>
                  <a:pt x="1004" y="1935"/>
                </a:moveTo>
                <a:cubicBezTo>
                  <a:pt x="1006" y="1955"/>
                  <a:pt x="1030" y="1965"/>
                  <a:pt x="1032" y="1992"/>
                </a:cubicBezTo>
                <a:cubicBezTo>
                  <a:pt x="1027" y="1999"/>
                  <a:pt x="1023" y="2004"/>
                  <a:pt x="1020" y="2015"/>
                </a:cubicBezTo>
                <a:cubicBezTo>
                  <a:pt x="1034" y="2029"/>
                  <a:pt x="1039" y="2052"/>
                  <a:pt x="1062" y="2055"/>
                </a:cubicBezTo>
                <a:cubicBezTo>
                  <a:pt x="1078" y="2032"/>
                  <a:pt x="1115" y="2027"/>
                  <a:pt x="1124" y="1995"/>
                </a:cubicBezTo>
                <a:cubicBezTo>
                  <a:pt x="1099" y="1972"/>
                  <a:pt x="1062" y="1919"/>
                  <a:pt x="1004" y="1935"/>
                </a:cubicBezTo>
                <a:moveTo>
                  <a:pt x="621" y="2018"/>
                </a:moveTo>
                <a:cubicBezTo>
                  <a:pt x="614" y="2080"/>
                  <a:pt x="625" y="2158"/>
                  <a:pt x="690" y="2181"/>
                </a:cubicBezTo>
                <a:cubicBezTo>
                  <a:pt x="715" y="2175"/>
                  <a:pt x="729" y="2154"/>
                  <a:pt x="752" y="2145"/>
                </a:cubicBezTo>
                <a:cubicBezTo>
                  <a:pt x="743" y="2168"/>
                  <a:pt x="732" y="2177"/>
                  <a:pt x="715" y="2198"/>
                </a:cubicBezTo>
                <a:cubicBezTo>
                  <a:pt x="789" y="2230"/>
                  <a:pt x="926" y="2218"/>
                  <a:pt x="937" y="2140"/>
                </a:cubicBezTo>
                <a:cubicBezTo>
                  <a:pt x="923" y="2147"/>
                  <a:pt x="928" y="2156"/>
                  <a:pt x="914" y="2165"/>
                </a:cubicBezTo>
                <a:cubicBezTo>
                  <a:pt x="891" y="2179"/>
                  <a:pt x="861" y="2170"/>
                  <a:pt x="842" y="2165"/>
                </a:cubicBezTo>
                <a:cubicBezTo>
                  <a:pt x="831" y="2177"/>
                  <a:pt x="842" y="2207"/>
                  <a:pt x="817" y="2202"/>
                </a:cubicBezTo>
                <a:cubicBezTo>
                  <a:pt x="815" y="2184"/>
                  <a:pt x="822" y="2172"/>
                  <a:pt x="819" y="2154"/>
                </a:cubicBezTo>
                <a:cubicBezTo>
                  <a:pt x="769" y="2138"/>
                  <a:pt x="732" y="2105"/>
                  <a:pt x="695" y="2075"/>
                </a:cubicBezTo>
                <a:cubicBezTo>
                  <a:pt x="683" y="2087"/>
                  <a:pt x="674" y="2117"/>
                  <a:pt x="648" y="2108"/>
                </a:cubicBezTo>
                <a:cubicBezTo>
                  <a:pt x="658" y="2087"/>
                  <a:pt x="672" y="2073"/>
                  <a:pt x="681" y="2052"/>
                </a:cubicBezTo>
                <a:cubicBezTo>
                  <a:pt x="676" y="2041"/>
                  <a:pt x="665" y="2013"/>
                  <a:pt x="648" y="2002"/>
                </a:cubicBezTo>
                <a:cubicBezTo>
                  <a:pt x="655" y="2002"/>
                  <a:pt x="660" y="1988"/>
                  <a:pt x="648" y="1990"/>
                </a:cubicBezTo>
                <a:cubicBezTo>
                  <a:pt x="639" y="1999"/>
                  <a:pt x="628" y="2006"/>
                  <a:pt x="621" y="2018"/>
                </a:cubicBezTo>
                <a:moveTo>
                  <a:pt x="1092" y="2064"/>
                </a:moveTo>
                <a:cubicBezTo>
                  <a:pt x="1108" y="2073"/>
                  <a:pt x="1129" y="2068"/>
                  <a:pt x="1136" y="2048"/>
                </a:cubicBezTo>
                <a:cubicBezTo>
                  <a:pt x="1127" y="2043"/>
                  <a:pt x="1136" y="2032"/>
                  <a:pt x="1133" y="2027"/>
                </a:cubicBezTo>
                <a:cubicBezTo>
                  <a:pt x="1122" y="2041"/>
                  <a:pt x="1097" y="2041"/>
                  <a:pt x="1092" y="2064"/>
                </a:cubicBezTo>
                <a:moveTo>
                  <a:pt x="3134" y="2223"/>
                </a:moveTo>
                <a:cubicBezTo>
                  <a:pt x="3147" y="2163"/>
                  <a:pt x="3184" y="2087"/>
                  <a:pt x="3173" y="2029"/>
                </a:cubicBezTo>
                <a:cubicBezTo>
                  <a:pt x="3150" y="2092"/>
                  <a:pt x="3150" y="2161"/>
                  <a:pt x="3134" y="2223"/>
                </a:cubicBezTo>
                <a:moveTo>
                  <a:pt x="3205" y="2043"/>
                </a:moveTo>
                <a:cubicBezTo>
                  <a:pt x="3198" y="2073"/>
                  <a:pt x="3191" y="2110"/>
                  <a:pt x="3184" y="2145"/>
                </a:cubicBezTo>
                <a:cubicBezTo>
                  <a:pt x="3221" y="2124"/>
                  <a:pt x="3240" y="2085"/>
                  <a:pt x="3261" y="2048"/>
                </a:cubicBezTo>
                <a:cubicBezTo>
                  <a:pt x="3242" y="2045"/>
                  <a:pt x="3224" y="2043"/>
                  <a:pt x="3205" y="2043"/>
                </a:cubicBezTo>
                <a:moveTo>
                  <a:pt x="3201" y="2177"/>
                </a:moveTo>
                <a:cubicBezTo>
                  <a:pt x="3221" y="2179"/>
                  <a:pt x="3256" y="2147"/>
                  <a:pt x="3286" y="2135"/>
                </a:cubicBezTo>
                <a:cubicBezTo>
                  <a:pt x="3284" y="2110"/>
                  <a:pt x="3288" y="2078"/>
                  <a:pt x="3284" y="2062"/>
                </a:cubicBezTo>
                <a:cubicBezTo>
                  <a:pt x="3254" y="2098"/>
                  <a:pt x="3228" y="2145"/>
                  <a:pt x="3201" y="2177"/>
                </a:cubicBezTo>
                <a:moveTo>
                  <a:pt x="1642" y="2308"/>
                </a:moveTo>
                <a:cubicBezTo>
                  <a:pt x="1637" y="2320"/>
                  <a:pt x="1623" y="2341"/>
                  <a:pt x="1625" y="2352"/>
                </a:cubicBezTo>
                <a:cubicBezTo>
                  <a:pt x="1630" y="2341"/>
                  <a:pt x="1630" y="2359"/>
                  <a:pt x="1639" y="2354"/>
                </a:cubicBezTo>
                <a:cubicBezTo>
                  <a:pt x="1653" y="2343"/>
                  <a:pt x="1662" y="2324"/>
                  <a:pt x="1676" y="2315"/>
                </a:cubicBezTo>
                <a:cubicBezTo>
                  <a:pt x="1780" y="2262"/>
                  <a:pt x="1886" y="2193"/>
                  <a:pt x="2013" y="2205"/>
                </a:cubicBezTo>
                <a:cubicBezTo>
                  <a:pt x="2002" y="2205"/>
                  <a:pt x="2011" y="2198"/>
                  <a:pt x="2004" y="2193"/>
                </a:cubicBezTo>
                <a:cubicBezTo>
                  <a:pt x="2027" y="2161"/>
                  <a:pt x="2046" y="2142"/>
                  <a:pt x="2062" y="2108"/>
                </a:cubicBezTo>
                <a:cubicBezTo>
                  <a:pt x="1884" y="2124"/>
                  <a:pt x="1757" y="2218"/>
                  <a:pt x="1642" y="2308"/>
                </a:cubicBezTo>
                <a:moveTo>
                  <a:pt x="2140" y="2225"/>
                </a:moveTo>
                <a:cubicBezTo>
                  <a:pt x="2115" y="2198"/>
                  <a:pt x="2115" y="2158"/>
                  <a:pt x="2104" y="2112"/>
                </a:cubicBezTo>
                <a:cubicBezTo>
                  <a:pt x="2094" y="2124"/>
                  <a:pt x="2083" y="2124"/>
                  <a:pt x="2071" y="2135"/>
                </a:cubicBezTo>
                <a:cubicBezTo>
                  <a:pt x="2062" y="2149"/>
                  <a:pt x="2060" y="2170"/>
                  <a:pt x="2046" y="2179"/>
                </a:cubicBezTo>
                <a:cubicBezTo>
                  <a:pt x="2046" y="2186"/>
                  <a:pt x="2046" y="2191"/>
                  <a:pt x="2046" y="2198"/>
                </a:cubicBezTo>
                <a:cubicBezTo>
                  <a:pt x="2043" y="2202"/>
                  <a:pt x="2037" y="2202"/>
                  <a:pt x="2037" y="2211"/>
                </a:cubicBezTo>
                <a:cubicBezTo>
                  <a:pt x="2069" y="2214"/>
                  <a:pt x="2115" y="2216"/>
                  <a:pt x="2140" y="2225"/>
                </a:cubicBezTo>
                <a:moveTo>
                  <a:pt x="2570" y="2209"/>
                </a:moveTo>
                <a:cubicBezTo>
                  <a:pt x="2570" y="2193"/>
                  <a:pt x="2591" y="2186"/>
                  <a:pt x="2589" y="2165"/>
                </a:cubicBezTo>
                <a:cubicBezTo>
                  <a:pt x="2589" y="2140"/>
                  <a:pt x="2554" y="2110"/>
                  <a:pt x="2528" y="2119"/>
                </a:cubicBezTo>
                <a:cubicBezTo>
                  <a:pt x="2526" y="2138"/>
                  <a:pt x="2519" y="2154"/>
                  <a:pt x="2503" y="2158"/>
                </a:cubicBezTo>
                <a:cubicBezTo>
                  <a:pt x="2489" y="2149"/>
                  <a:pt x="2505" y="2138"/>
                  <a:pt x="2503" y="2122"/>
                </a:cubicBezTo>
                <a:cubicBezTo>
                  <a:pt x="2468" y="2115"/>
                  <a:pt x="2438" y="2126"/>
                  <a:pt x="2420" y="2135"/>
                </a:cubicBezTo>
                <a:cubicBezTo>
                  <a:pt x="2429" y="2142"/>
                  <a:pt x="2429" y="2158"/>
                  <a:pt x="2434" y="2168"/>
                </a:cubicBezTo>
                <a:cubicBezTo>
                  <a:pt x="2492" y="2158"/>
                  <a:pt x="2528" y="2188"/>
                  <a:pt x="2570" y="2209"/>
                </a:cubicBezTo>
                <a:moveTo>
                  <a:pt x="2304" y="2188"/>
                </a:moveTo>
                <a:cubicBezTo>
                  <a:pt x="2337" y="2175"/>
                  <a:pt x="2376" y="2179"/>
                  <a:pt x="2408" y="2163"/>
                </a:cubicBezTo>
                <a:cubicBezTo>
                  <a:pt x="2404" y="2151"/>
                  <a:pt x="2408" y="2151"/>
                  <a:pt x="2406" y="2142"/>
                </a:cubicBezTo>
                <a:cubicBezTo>
                  <a:pt x="2374" y="2138"/>
                  <a:pt x="2272" y="2122"/>
                  <a:pt x="2304" y="2188"/>
                </a:cubicBezTo>
                <a:moveTo>
                  <a:pt x="3307" y="2188"/>
                </a:moveTo>
                <a:cubicBezTo>
                  <a:pt x="3309" y="2216"/>
                  <a:pt x="3307" y="2223"/>
                  <a:pt x="3309" y="2239"/>
                </a:cubicBezTo>
                <a:cubicBezTo>
                  <a:pt x="3311" y="2232"/>
                  <a:pt x="3314" y="2244"/>
                  <a:pt x="3318" y="2237"/>
                </a:cubicBezTo>
                <a:cubicBezTo>
                  <a:pt x="3360" y="2288"/>
                  <a:pt x="3457" y="2253"/>
                  <a:pt x="3496" y="2228"/>
                </a:cubicBezTo>
                <a:cubicBezTo>
                  <a:pt x="3494" y="2211"/>
                  <a:pt x="3494" y="2191"/>
                  <a:pt x="3494" y="2175"/>
                </a:cubicBezTo>
                <a:cubicBezTo>
                  <a:pt x="3450" y="2193"/>
                  <a:pt x="3367" y="2207"/>
                  <a:pt x="3307" y="2188"/>
                </a:cubicBezTo>
                <a:moveTo>
                  <a:pt x="3265" y="2181"/>
                </a:moveTo>
                <a:cubicBezTo>
                  <a:pt x="3265" y="2179"/>
                  <a:pt x="3265" y="2175"/>
                  <a:pt x="3261" y="2177"/>
                </a:cubicBezTo>
                <a:cubicBezTo>
                  <a:pt x="3221" y="2191"/>
                  <a:pt x="3205" y="2209"/>
                  <a:pt x="3177" y="2230"/>
                </a:cubicBezTo>
                <a:cubicBezTo>
                  <a:pt x="3173" y="2223"/>
                  <a:pt x="3166" y="2235"/>
                  <a:pt x="3159" y="2230"/>
                </a:cubicBezTo>
                <a:cubicBezTo>
                  <a:pt x="3161" y="2251"/>
                  <a:pt x="3147" y="2251"/>
                  <a:pt x="3150" y="2271"/>
                </a:cubicBezTo>
                <a:cubicBezTo>
                  <a:pt x="3173" y="2281"/>
                  <a:pt x="3203" y="2267"/>
                  <a:pt x="3219" y="2271"/>
                </a:cubicBezTo>
                <a:cubicBezTo>
                  <a:pt x="3237" y="2244"/>
                  <a:pt x="3251" y="2214"/>
                  <a:pt x="3265" y="2181"/>
                </a:cubicBezTo>
                <a:moveTo>
                  <a:pt x="3254" y="2260"/>
                </a:moveTo>
                <a:cubicBezTo>
                  <a:pt x="3265" y="2255"/>
                  <a:pt x="3270" y="2244"/>
                  <a:pt x="3284" y="2241"/>
                </a:cubicBezTo>
                <a:cubicBezTo>
                  <a:pt x="3286" y="2221"/>
                  <a:pt x="3288" y="2202"/>
                  <a:pt x="3284" y="2191"/>
                </a:cubicBezTo>
                <a:cubicBezTo>
                  <a:pt x="3272" y="2211"/>
                  <a:pt x="3268" y="2241"/>
                  <a:pt x="3254" y="2260"/>
                </a:cubicBezTo>
                <a:moveTo>
                  <a:pt x="2360" y="2467"/>
                </a:moveTo>
                <a:cubicBezTo>
                  <a:pt x="2376" y="2426"/>
                  <a:pt x="2392" y="2371"/>
                  <a:pt x="2436" y="2366"/>
                </a:cubicBezTo>
                <a:cubicBezTo>
                  <a:pt x="2452" y="2394"/>
                  <a:pt x="2422" y="2442"/>
                  <a:pt x="2471" y="2467"/>
                </a:cubicBezTo>
                <a:cubicBezTo>
                  <a:pt x="2512" y="2451"/>
                  <a:pt x="2482" y="2428"/>
                  <a:pt x="2487" y="2403"/>
                </a:cubicBezTo>
                <a:cubicBezTo>
                  <a:pt x="2494" y="2352"/>
                  <a:pt x="2584" y="2341"/>
                  <a:pt x="2552" y="2283"/>
                </a:cubicBezTo>
                <a:cubicBezTo>
                  <a:pt x="2554" y="2276"/>
                  <a:pt x="2565" y="2278"/>
                  <a:pt x="2565" y="2271"/>
                </a:cubicBezTo>
                <a:cubicBezTo>
                  <a:pt x="2563" y="2258"/>
                  <a:pt x="2561" y="2248"/>
                  <a:pt x="2561" y="2228"/>
                </a:cubicBezTo>
                <a:cubicBezTo>
                  <a:pt x="2528" y="2223"/>
                  <a:pt x="2510" y="2202"/>
                  <a:pt x="2480" y="2193"/>
                </a:cubicBezTo>
                <a:cubicBezTo>
                  <a:pt x="2358" y="2181"/>
                  <a:pt x="2288" y="2214"/>
                  <a:pt x="2247" y="2299"/>
                </a:cubicBezTo>
                <a:cubicBezTo>
                  <a:pt x="2237" y="2324"/>
                  <a:pt x="2228" y="2398"/>
                  <a:pt x="2254" y="2412"/>
                </a:cubicBezTo>
                <a:cubicBezTo>
                  <a:pt x="2247" y="2364"/>
                  <a:pt x="2261" y="2334"/>
                  <a:pt x="2279" y="2304"/>
                </a:cubicBezTo>
                <a:cubicBezTo>
                  <a:pt x="2295" y="2322"/>
                  <a:pt x="2270" y="2359"/>
                  <a:pt x="2270" y="2391"/>
                </a:cubicBezTo>
                <a:cubicBezTo>
                  <a:pt x="2270" y="2426"/>
                  <a:pt x="2284" y="2451"/>
                  <a:pt x="2302" y="2470"/>
                </a:cubicBezTo>
                <a:cubicBezTo>
                  <a:pt x="2288" y="2412"/>
                  <a:pt x="2316" y="2348"/>
                  <a:pt x="2348" y="2304"/>
                </a:cubicBezTo>
                <a:cubicBezTo>
                  <a:pt x="2360" y="2341"/>
                  <a:pt x="2311" y="2403"/>
                  <a:pt x="2318" y="2449"/>
                </a:cubicBezTo>
                <a:cubicBezTo>
                  <a:pt x="2321" y="2463"/>
                  <a:pt x="2332" y="2470"/>
                  <a:pt x="2334" y="2479"/>
                </a:cubicBezTo>
                <a:cubicBezTo>
                  <a:pt x="2348" y="2481"/>
                  <a:pt x="2341" y="2463"/>
                  <a:pt x="2360" y="2467"/>
                </a:cubicBezTo>
                <a:moveTo>
                  <a:pt x="2575" y="2216"/>
                </a:moveTo>
                <a:cubicBezTo>
                  <a:pt x="2589" y="2221"/>
                  <a:pt x="2591" y="2237"/>
                  <a:pt x="2593" y="2251"/>
                </a:cubicBezTo>
                <a:cubicBezTo>
                  <a:pt x="2602" y="2251"/>
                  <a:pt x="2605" y="2239"/>
                  <a:pt x="2607" y="2228"/>
                </a:cubicBezTo>
                <a:cubicBezTo>
                  <a:pt x="2598" y="2225"/>
                  <a:pt x="2605" y="2209"/>
                  <a:pt x="2598" y="2200"/>
                </a:cubicBezTo>
                <a:cubicBezTo>
                  <a:pt x="2593" y="2209"/>
                  <a:pt x="2582" y="2211"/>
                  <a:pt x="2575" y="2216"/>
                </a:cubicBezTo>
                <a:moveTo>
                  <a:pt x="1097" y="2274"/>
                </a:moveTo>
                <a:cubicBezTo>
                  <a:pt x="1117" y="2274"/>
                  <a:pt x="1140" y="2278"/>
                  <a:pt x="1159" y="2281"/>
                </a:cubicBezTo>
                <a:cubicBezTo>
                  <a:pt x="1263" y="2285"/>
                  <a:pt x="1399" y="2271"/>
                  <a:pt x="1517" y="2297"/>
                </a:cubicBezTo>
                <a:cubicBezTo>
                  <a:pt x="1480" y="2265"/>
                  <a:pt x="1438" y="2260"/>
                  <a:pt x="1383" y="2246"/>
                </a:cubicBezTo>
                <a:cubicBezTo>
                  <a:pt x="1263" y="2216"/>
                  <a:pt x="1143" y="2235"/>
                  <a:pt x="1030" y="2248"/>
                </a:cubicBezTo>
                <a:cubicBezTo>
                  <a:pt x="1032" y="2288"/>
                  <a:pt x="1073" y="2276"/>
                  <a:pt x="1097" y="2274"/>
                </a:cubicBezTo>
                <a:moveTo>
                  <a:pt x="1988" y="2375"/>
                </a:moveTo>
                <a:cubicBezTo>
                  <a:pt x="2053" y="2387"/>
                  <a:pt x="2127" y="2428"/>
                  <a:pt x="2154" y="2361"/>
                </a:cubicBezTo>
                <a:cubicBezTo>
                  <a:pt x="2062" y="2338"/>
                  <a:pt x="1967" y="2322"/>
                  <a:pt x="1870" y="2322"/>
                </a:cubicBezTo>
                <a:cubicBezTo>
                  <a:pt x="1836" y="2322"/>
                  <a:pt x="1806" y="2341"/>
                  <a:pt x="1771" y="2334"/>
                </a:cubicBezTo>
                <a:cubicBezTo>
                  <a:pt x="1859" y="2265"/>
                  <a:pt x="2023" y="2315"/>
                  <a:pt x="2136" y="2329"/>
                </a:cubicBezTo>
                <a:cubicBezTo>
                  <a:pt x="2136" y="2313"/>
                  <a:pt x="2147" y="2306"/>
                  <a:pt x="2147" y="2288"/>
                </a:cubicBezTo>
                <a:cubicBezTo>
                  <a:pt x="2073" y="2255"/>
                  <a:pt x="1958" y="2299"/>
                  <a:pt x="1875" y="2276"/>
                </a:cubicBezTo>
                <a:cubicBezTo>
                  <a:pt x="1937" y="2260"/>
                  <a:pt x="1997" y="2258"/>
                  <a:pt x="2046" y="2258"/>
                </a:cubicBezTo>
                <a:cubicBezTo>
                  <a:pt x="2064" y="2255"/>
                  <a:pt x="2090" y="2258"/>
                  <a:pt x="2108" y="2246"/>
                </a:cubicBezTo>
                <a:cubicBezTo>
                  <a:pt x="1944" y="2191"/>
                  <a:pt x="1778" y="2281"/>
                  <a:pt x="1674" y="2350"/>
                </a:cubicBezTo>
                <a:cubicBezTo>
                  <a:pt x="1674" y="2352"/>
                  <a:pt x="1672" y="2352"/>
                  <a:pt x="1672" y="2357"/>
                </a:cubicBezTo>
                <a:cubicBezTo>
                  <a:pt x="1746" y="2371"/>
                  <a:pt x="1877" y="2352"/>
                  <a:pt x="1988" y="2375"/>
                </a:cubicBezTo>
                <a:moveTo>
                  <a:pt x="2233" y="2271"/>
                </a:moveTo>
                <a:cubicBezTo>
                  <a:pt x="2240" y="2262"/>
                  <a:pt x="2247" y="2255"/>
                  <a:pt x="2242" y="2246"/>
                </a:cubicBezTo>
                <a:cubicBezTo>
                  <a:pt x="2249" y="2244"/>
                  <a:pt x="2267" y="2235"/>
                  <a:pt x="2261" y="2228"/>
                </a:cubicBezTo>
                <a:cubicBezTo>
                  <a:pt x="2251" y="2241"/>
                  <a:pt x="2210" y="2248"/>
                  <a:pt x="2233" y="2271"/>
                </a:cubicBezTo>
                <a:moveTo>
                  <a:pt x="2175" y="2265"/>
                </a:moveTo>
                <a:cubicBezTo>
                  <a:pt x="2164" y="2258"/>
                  <a:pt x="2159" y="2241"/>
                  <a:pt x="2143" y="2239"/>
                </a:cubicBezTo>
                <a:cubicBezTo>
                  <a:pt x="2145" y="2248"/>
                  <a:pt x="2140" y="2253"/>
                  <a:pt x="2140" y="2260"/>
                </a:cubicBezTo>
                <a:cubicBezTo>
                  <a:pt x="2154" y="2258"/>
                  <a:pt x="2170" y="2269"/>
                  <a:pt x="2175" y="2265"/>
                </a:cubicBezTo>
                <a:moveTo>
                  <a:pt x="1000" y="2285"/>
                </a:moveTo>
                <a:cubicBezTo>
                  <a:pt x="997" y="2276"/>
                  <a:pt x="1009" y="2281"/>
                  <a:pt x="1016" y="2281"/>
                </a:cubicBezTo>
                <a:cubicBezTo>
                  <a:pt x="1018" y="2269"/>
                  <a:pt x="1000" y="2269"/>
                  <a:pt x="997" y="2274"/>
                </a:cubicBezTo>
                <a:cubicBezTo>
                  <a:pt x="1004" y="2276"/>
                  <a:pt x="988" y="2283"/>
                  <a:pt x="1000" y="2285"/>
                </a:cubicBezTo>
                <a:moveTo>
                  <a:pt x="2522" y="2410"/>
                </a:moveTo>
                <a:cubicBezTo>
                  <a:pt x="2515" y="2451"/>
                  <a:pt x="2526" y="2486"/>
                  <a:pt x="2480" y="2491"/>
                </a:cubicBezTo>
                <a:cubicBezTo>
                  <a:pt x="2438" y="2493"/>
                  <a:pt x="2425" y="2451"/>
                  <a:pt x="2411" y="2412"/>
                </a:cubicBezTo>
                <a:cubicBezTo>
                  <a:pt x="2383" y="2449"/>
                  <a:pt x="2390" y="2502"/>
                  <a:pt x="2325" y="2504"/>
                </a:cubicBezTo>
                <a:cubicBezTo>
                  <a:pt x="2302" y="2486"/>
                  <a:pt x="2274" y="2488"/>
                  <a:pt x="2265" y="2458"/>
                </a:cubicBezTo>
                <a:cubicBezTo>
                  <a:pt x="2254" y="2465"/>
                  <a:pt x="2249" y="2458"/>
                  <a:pt x="2237" y="2456"/>
                </a:cubicBezTo>
                <a:cubicBezTo>
                  <a:pt x="2219" y="2417"/>
                  <a:pt x="2201" y="2341"/>
                  <a:pt x="2221" y="2297"/>
                </a:cubicBezTo>
                <a:cubicBezTo>
                  <a:pt x="2203" y="2299"/>
                  <a:pt x="2198" y="2288"/>
                  <a:pt x="2187" y="2285"/>
                </a:cubicBezTo>
                <a:cubicBezTo>
                  <a:pt x="2157" y="2311"/>
                  <a:pt x="2180" y="2331"/>
                  <a:pt x="2203" y="2345"/>
                </a:cubicBezTo>
                <a:cubicBezTo>
                  <a:pt x="2182" y="2380"/>
                  <a:pt x="2173" y="2396"/>
                  <a:pt x="2175" y="2447"/>
                </a:cubicBezTo>
                <a:cubicBezTo>
                  <a:pt x="2147" y="2472"/>
                  <a:pt x="2117" y="2454"/>
                  <a:pt x="2085" y="2451"/>
                </a:cubicBezTo>
                <a:cubicBezTo>
                  <a:pt x="2050" y="2451"/>
                  <a:pt x="2013" y="2465"/>
                  <a:pt x="1976" y="2461"/>
                </a:cubicBezTo>
                <a:cubicBezTo>
                  <a:pt x="1944" y="2458"/>
                  <a:pt x="1903" y="2463"/>
                  <a:pt x="1868" y="2461"/>
                </a:cubicBezTo>
                <a:cubicBezTo>
                  <a:pt x="1847" y="2461"/>
                  <a:pt x="1826" y="2454"/>
                  <a:pt x="1806" y="2451"/>
                </a:cubicBezTo>
                <a:cubicBezTo>
                  <a:pt x="1746" y="2449"/>
                  <a:pt x="1683" y="2451"/>
                  <a:pt x="1623" y="2449"/>
                </a:cubicBezTo>
                <a:cubicBezTo>
                  <a:pt x="1471" y="2444"/>
                  <a:pt x="1304" y="2449"/>
                  <a:pt x="1147" y="2456"/>
                </a:cubicBezTo>
                <a:cubicBezTo>
                  <a:pt x="1110" y="2456"/>
                  <a:pt x="1080" y="2470"/>
                  <a:pt x="1057" y="2472"/>
                </a:cubicBezTo>
                <a:cubicBezTo>
                  <a:pt x="1048" y="2474"/>
                  <a:pt x="1036" y="2467"/>
                  <a:pt x="1027" y="2467"/>
                </a:cubicBezTo>
                <a:cubicBezTo>
                  <a:pt x="997" y="2467"/>
                  <a:pt x="967" y="2479"/>
                  <a:pt x="937" y="2474"/>
                </a:cubicBezTo>
                <a:cubicBezTo>
                  <a:pt x="912" y="2451"/>
                  <a:pt x="944" y="2403"/>
                  <a:pt x="976" y="2401"/>
                </a:cubicBezTo>
                <a:cubicBezTo>
                  <a:pt x="960" y="2382"/>
                  <a:pt x="976" y="2354"/>
                  <a:pt x="995" y="2345"/>
                </a:cubicBezTo>
                <a:cubicBezTo>
                  <a:pt x="988" y="2338"/>
                  <a:pt x="983" y="2327"/>
                  <a:pt x="970" y="2327"/>
                </a:cubicBezTo>
                <a:cubicBezTo>
                  <a:pt x="884" y="2414"/>
                  <a:pt x="681" y="2426"/>
                  <a:pt x="586" y="2338"/>
                </a:cubicBezTo>
                <a:cubicBezTo>
                  <a:pt x="575" y="2361"/>
                  <a:pt x="526" y="2331"/>
                  <a:pt x="515" y="2334"/>
                </a:cubicBezTo>
                <a:cubicBezTo>
                  <a:pt x="480" y="2343"/>
                  <a:pt x="420" y="2334"/>
                  <a:pt x="360" y="2338"/>
                </a:cubicBezTo>
                <a:cubicBezTo>
                  <a:pt x="339" y="2338"/>
                  <a:pt x="318" y="2336"/>
                  <a:pt x="297" y="2338"/>
                </a:cubicBezTo>
                <a:cubicBezTo>
                  <a:pt x="258" y="2341"/>
                  <a:pt x="219" y="2348"/>
                  <a:pt x="187" y="2345"/>
                </a:cubicBezTo>
                <a:cubicBezTo>
                  <a:pt x="147" y="2345"/>
                  <a:pt x="145" y="2343"/>
                  <a:pt x="108" y="2357"/>
                </a:cubicBezTo>
                <a:cubicBezTo>
                  <a:pt x="64" y="2375"/>
                  <a:pt x="39" y="2394"/>
                  <a:pt x="27" y="2440"/>
                </a:cubicBezTo>
                <a:cubicBezTo>
                  <a:pt x="25" y="2454"/>
                  <a:pt x="25" y="2472"/>
                  <a:pt x="27" y="2484"/>
                </a:cubicBezTo>
                <a:cubicBezTo>
                  <a:pt x="80" y="2511"/>
                  <a:pt x="138" y="2497"/>
                  <a:pt x="200" y="2502"/>
                </a:cubicBezTo>
                <a:cubicBezTo>
                  <a:pt x="244" y="2504"/>
                  <a:pt x="288" y="2511"/>
                  <a:pt x="337" y="2514"/>
                </a:cubicBezTo>
                <a:cubicBezTo>
                  <a:pt x="420" y="2516"/>
                  <a:pt x="508" y="2530"/>
                  <a:pt x="588" y="2525"/>
                </a:cubicBezTo>
                <a:cubicBezTo>
                  <a:pt x="702" y="2516"/>
                  <a:pt x="822" y="2516"/>
                  <a:pt x="935" y="2532"/>
                </a:cubicBezTo>
                <a:cubicBezTo>
                  <a:pt x="1152" y="2564"/>
                  <a:pt x="1404" y="2539"/>
                  <a:pt x="1623" y="2537"/>
                </a:cubicBezTo>
                <a:cubicBezTo>
                  <a:pt x="1685" y="2534"/>
                  <a:pt x="1748" y="2548"/>
                  <a:pt x="1803" y="2548"/>
                </a:cubicBezTo>
                <a:cubicBezTo>
                  <a:pt x="1942" y="2548"/>
                  <a:pt x="2080" y="2537"/>
                  <a:pt x="2231" y="2537"/>
                </a:cubicBezTo>
                <a:cubicBezTo>
                  <a:pt x="2381" y="2534"/>
                  <a:pt x="2531" y="2511"/>
                  <a:pt x="2679" y="2509"/>
                </a:cubicBezTo>
                <a:cubicBezTo>
                  <a:pt x="2704" y="2509"/>
                  <a:pt x="2732" y="2516"/>
                  <a:pt x="2757" y="2516"/>
                </a:cubicBezTo>
                <a:cubicBezTo>
                  <a:pt x="2822" y="2516"/>
                  <a:pt x="2884" y="2504"/>
                  <a:pt x="2949" y="2497"/>
                </a:cubicBezTo>
                <a:cubicBezTo>
                  <a:pt x="3032" y="2491"/>
                  <a:pt x="3120" y="2495"/>
                  <a:pt x="3205" y="2495"/>
                </a:cubicBezTo>
                <a:cubicBezTo>
                  <a:pt x="3254" y="2495"/>
                  <a:pt x="3304" y="2484"/>
                  <a:pt x="3348" y="2486"/>
                </a:cubicBezTo>
                <a:cubicBezTo>
                  <a:pt x="3411" y="2491"/>
                  <a:pt x="3471" y="2504"/>
                  <a:pt x="3531" y="2484"/>
                </a:cubicBezTo>
                <a:cubicBezTo>
                  <a:pt x="3535" y="2474"/>
                  <a:pt x="3547" y="2470"/>
                  <a:pt x="3554" y="2461"/>
                </a:cubicBezTo>
                <a:cubicBezTo>
                  <a:pt x="3568" y="2421"/>
                  <a:pt x="3575" y="2364"/>
                  <a:pt x="3542" y="2322"/>
                </a:cubicBezTo>
                <a:cubicBezTo>
                  <a:pt x="3531" y="2324"/>
                  <a:pt x="3522" y="2299"/>
                  <a:pt x="3517" y="2311"/>
                </a:cubicBezTo>
                <a:cubicBezTo>
                  <a:pt x="3522" y="2343"/>
                  <a:pt x="3512" y="2368"/>
                  <a:pt x="3522" y="2391"/>
                </a:cubicBezTo>
                <a:cubicBezTo>
                  <a:pt x="3498" y="2428"/>
                  <a:pt x="3448" y="2454"/>
                  <a:pt x="3404" y="2461"/>
                </a:cubicBezTo>
                <a:cubicBezTo>
                  <a:pt x="3376" y="2465"/>
                  <a:pt x="3351" y="2433"/>
                  <a:pt x="3318" y="2424"/>
                </a:cubicBezTo>
                <a:cubicBezTo>
                  <a:pt x="3311" y="2410"/>
                  <a:pt x="3295" y="2408"/>
                  <a:pt x="3293" y="2391"/>
                </a:cubicBezTo>
                <a:cubicBezTo>
                  <a:pt x="3286" y="2354"/>
                  <a:pt x="3286" y="2336"/>
                  <a:pt x="3284" y="2299"/>
                </a:cubicBezTo>
                <a:cubicBezTo>
                  <a:pt x="3249" y="2294"/>
                  <a:pt x="3233" y="2318"/>
                  <a:pt x="3207" y="2338"/>
                </a:cubicBezTo>
                <a:cubicBezTo>
                  <a:pt x="3182" y="2359"/>
                  <a:pt x="3164" y="2380"/>
                  <a:pt x="3154" y="2403"/>
                </a:cubicBezTo>
                <a:cubicBezTo>
                  <a:pt x="3134" y="2410"/>
                  <a:pt x="3113" y="2440"/>
                  <a:pt x="3087" y="2421"/>
                </a:cubicBezTo>
                <a:cubicBezTo>
                  <a:pt x="3030" y="2474"/>
                  <a:pt x="2935" y="2424"/>
                  <a:pt x="2933" y="2361"/>
                </a:cubicBezTo>
                <a:cubicBezTo>
                  <a:pt x="2898" y="2394"/>
                  <a:pt x="2861" y="2401"/>
                  <a:pt x="2799" y="2396"/>
                </a:cubicBezTo>
                <a:cubicBezTo>
                  <a:pt x="2780" y="2373"/>
                  <a:pt x="2750" y="2364"/>
                  <a:pt x="2743" y="2331"/>
                </a:cubicBezTo>
                <a:cubicBezTo>
                  <a:pt x="2757" y="2324"/>
                  <a:pt x="2755" y="2308"/>
                  <a:pt x="2764" y="2294"/>
                </a:cubicBezTo>
                <a:cubicBezTo>
                  <a:pt x="2704" y="2297"/>
                  <a:pt x="2651" y="2292"/>
                  <a:pt x="2589" y="2294"/>
                </a:cubicBezTo>
                <a:cubicBezTo>
                  <a:pt x="2598" y="2336"/>
                  <a:pt x="2526" y="2371"/>
                  <a:pt x="2522" y="2410"/>
                </a:cubicBezTo>
                <a:moveTo>
                  <a:pt x="2799" y="2297"/>
                </a:moveTo>
                <a:cubicBezTo>
                  <a:pt x="2806" y="2297"/>
                  <a:pt x="2801" y="2308"/>
                  <a:pt x="2803" y="2315"/>
                </a:cubicBezTo>
                <a:cubicBezTo>
                  <a:pt x="2799" y="2313"/>
                  <a:pt x="2796" y="2308"/>
                  <a:pt x="2794" y="2315"/>
                </a:cubicBezTo>
                <a:cubicBezTo>
                  <a:pt x="2799" y="2318"/>
                  <a:pt x="2806" y="2331"/>
                  <a:pt x="2794" y="2322"/>
                </a:cubicBezTo>
                <a:cubicBezTo>
                  <a:pt x="2796" y="2341"/>
                  <a:pt x="2801" y="2357"/>
                  <a:pt x="2822" y="2364"/>
                </a:cubicBezTo>
                <a:cubicBezTo>
                  <a:pt x="2859" y="2373"/>
                  <a:pt x="2900" y="2341"/>
                  <a:pt x="2907" y="2318"/>
                </a:cubicBezTo>
                <a:cubicBezTo>
                  <a:pt x="2866" y="2327"/>
                  <a:pt x="2838" y="2274"/>
                  <a:pt x="2799" y="2297"/>
                </a:cubicBezTo>
                <a:moveTo>
                  <a:pt x="2960" y="2366"/>
                </a:moveTo>
                <a:cubicBezTo>
                  <a:pt x="2974" y="2403"/>
                  <a:pt x="3018" y="2426"/>
                  <a:pt x="3067" y="2410"/>
                </a:cubicBezTo>
                <a:cubicBezTo>
                  <a:pt x="3090" y="2384"/>
                  <a:pt x="3104" y="2350"/>
                  <a:pt x="3113" y="2311"/>
                </a:cubicBezTo>
                <a:cubicBezTo>
                  <a:pt x="3069" y="2315"/>
                  <a:pt x="3046" y="2311"/>
                  <a:pt x="3004" y="2297"/>
                </a:cubicBezTo>
                <a:cubicBezTo>
                  <a:pt x="2993" y="2304"/>
                  <a:pt x="2981" y="2299"/>
                  <a:pt x="2974" y="2292"/>
                </a:cubicBezTo>
                <a:cubicBezTo>
                  <a:pt x="2965" y="2318"/>
                  <a:pt x="2965" y="2338"/>
                  <a:pt x="2960" y="2366"/>
                </a:cubicBezTo>
                <a:moveTo>
                  <a:pt x="3138" y="2297"/>
                </a:moveTo>
                <a:cubicBezTo>
                  <a:pt x="3150" y="2322"/>
                  <a:pt x="3117" y="2348"/>
                  <a:pt x="3134" y="2373"/>
                </a:cubicBezTo>
                <a:cubicBezTo>
                  <a:pt x="3161" y="2350"/>
                  <a:pt x="3191" y="2327"/>
                  <a:pt x="3217" y="2304"/>
                </a:cubicBezTo>
                <a:cubicBezTo>
                  <a:pt x="3196" y="2292"/>
                  <a:pt x="3164" y="2297"/>
                  <a:pt x="3138" y="2297"/>
                </a:cubicBezTo>
                <a:moveTo>
                  <a:pt x="1475" y="2357"/>
                </a:moveTo>
                <a:cubicBezTo>
                  <a:pt x="1510" y="2359"/>
                  <a:pt x="1540" y="2348"/>
                  <a:pt x="1561" y="2345"/>
                </a:cubicBezTo>
                <a:cubicBezTo>
                  <a:pt x="1568" y="2348"/>
                  <a:pt x="1570" y="2343"/>
                  <a:pt x="1561" y="2343"/>
                </a:cubicBezTo>
                <a:cubicBezTo>
                  <a:pt x="1528" y="2322"/>
                  <a:pt x="1464" y="2308"/>
                  <a:pt x="1415" y="2306"/>
                </a:cubicBezTo>
                <a:cubicBezTo>
                  <a:pt x="1330" y="2299"/>
                  <a:pt x="1261" y="2301"/>
                  <a:pt x="1194" y="2304"/>
                </a:cubicBezTo>
                <a:cubicBezTo>
                  <a:pt x="1133" y="2304"/>
                  <a:pt x="1057" y="2294"/>
                  <a:pt x="1004" y="2318"/>
                </a:cubicBezTo>
                <a:cubicBezTo>
                  <a:pt x="1013" y="2329"/>
                  <a:pt x="1016" y="2350"/>
                  <a:pt x="1032" y="2354"/>
                </a:cubicBezTo>
                <a:cubicBezTo>
                  <a:pt x="1053" y="2361"/>
                  <a:pt x="1117" y="2331"/>
                  <a:pt x="1115" y="2378"/>
                </a:cubicBezTo>
                <a:cubicBezTo>
                  <a:pt x="1085" y="2382"/>
                  <a:pt x="997" y="2354"/>
                  <a:pt x="997" y="2401"/>
                </a:cubicBezTo>
                <a:cubicBezTo>
                  <a:pt x="1101" y="2391"/>
                  <a:pt x="1221" y="2378"/>
                  <a:pt x="1332" y="2378"/>
                </a:cubicBezTo>
                <a:cubicBezTo>
                  <a:pt x="1390" y="2378"/>
                  <a:pt x="1459" y="2401"/>
                  <a:pt x="1501" y="2378"/>
                </a:cubicBezTo>
                <a:cubicBezTo>
                  <a:pt x="1482" y="2375"/>
                  <a:pt x="1461" y="2378"/>
                  <a:pt x="1443" y="2375"/>
                </a:cubicBezTo>
                <a:cubicBezTo>
                  <a:pt x="1422" y="2371"/>
                  <a:pt x="1394" y="2364"/>
                  <a:pt x="1383" y="2350"/>
                </a:cubicBezTo>
                <a:cubicBezTo>
                  <a:pt x="1413" y="2352"/>
                  <a:pt x="1443" y="2357"/>
                  <a:pt x="1475" y="2357"/>
                </a:cubicBezTo>
                <a:moveTo>
                  <a:pt x="3311" y="2327"/>
                </a:moveTo>
                <a:cubicBezTo>
                  <a:pt x="3309" y="2343"/>
                  <a:pt x="3325" y="2364"/>
                  <a:pt x="3321" y="2375"/>
                </a:cubicBezTo>
                <a:cubicBezTo>
                  <a:pt x="3337" y="2435"/>
                  <a:pt x="3404" y="2442"/>
                  <a:pt x="3448" y="2417"/>
                </a:cubicBezTo>
                <a:cubicBezTo>
                  <a:pt x="3455" y="2414"/>
                  <a:pt x="3473" y="2410"/>
                  <a:pt x="3480" y="2401"/>
                </a:cubicBezTo>
                <a:cubicBezTo>
                  <a:pt x="3492" y="2375"/>
                  <a:pt x="3494" y="2345"/>
                  <a:pt x="3492" y="2322"/>
                </a:cubicBezTo>
                <a:cubicBezTo>
                  <a:pt x="3445" y="2345"/>
                  <a:pt x="3360" y="2354"/>
                  <a:pt x="3311" y="2327"/>
                </a:cubicBezTo>
                <a:moveTo>
                  <a:pt x="1561" y="2375"/>
                </a:moveTo>
                <a:cubicBezTo>
                  <a:pt x="1545" y="2380"/>
                  <a:pt x="1538" y="2401"/>
                  <a:pt x="1521" y="2408"/>
                </a:cubicBezTo>
                <a:cubicBezTo>
                  <a:pt x="1455" y="2421"/>
                  <a:pt x="1362" y="2401"/>
                  <a:pt x="1274" y="2401"/>
                </a:cubicBezTo>
                <a:cubicBezTo>
                  <a:pt x="1233" y="2401"/>
                  <a:pt x="1182" y="2410"/>
                  <a:pt x="1136" y="2412"/>
                </a:cubicBezTo>
                <a:cubicBezTo>
                  <a:pt x="1113" y="2414"/>
                  <a:pt x="1090" y="2412"/>
                  <a:pt x="1067" y="2412"/>
                </a:cubicBezTo>
                <a:cubicBezTo>
                  <a:pt x="1050" y="2412"/>
                  <a:pt x="1034" y="2419"/>
                  <a:pt x="1018" y="2421"/>
                </a:cubicBezTo>
                <a:cubicBezTo>
                  <a:pt x="1000" y="2421"/>
                  <a:pt x="967" y="2412"/>
                  <a:pt x="963" y="2438"/>
                </a:cubicBezTo>
                <a:cubicBezTo>
                  <a:pt x="1150" y="2442"/>
                  <a:pt x="1371" y="2410"/>
                  <a:pt x="1570" y="2428"/>
                </a:cubicBezTo>
                <a:cubicBezTo>
                  <a:pt x="1565" y="2417"/>
                  <a:pt x="1542" y="2410"/>
                  <a:pt x="1552" y="2391"/>
                </a:cubicBezTo>
                <a:cubicBezTo>
                  <a:pt x="1579" y="2394"/>
                  <a:pt x="1584" y="2419"/>
                  <a:pt x="1618" y="2414"/>
                </a:cubicBezTo>
                <a:cubicBezTo>
                  <a:pt x="1625" y="2405"/>
                  <a:pt x="1639" y="2403"/>
                  <a:pt x="1637" y="2387"/>
                </a:cubicBezTo>
                <a:cubicBezTo>
                  <a:pt x="1614" y="2382"/>
                  <a:pt x="1588" y="2366"/>
                  <a:pt x="1561" y="2375"/>
                </a:cubicBezTo>
                <a:moveTo>
                  <a:pt x="2078" y="2424"/>
                </a:moveTo>
                <a:cubicBezTo>
                  <a:pt x="2032" y="2421"/>
                  <a:pt x="1986" y="2401"/>
                  <a:pt x="1942" y="2396"/>
                </a:cubicBezTo>
                <a:cubicBezTo>
                  <a:pt x="1838" y="2382"/>
                  <a:pt x="1750" y="2387"/>
                  <a:pt x="1674" y="2396"/>
                </a:cubicBezTo>
                <a:cubicBezTo>
                  <a:pt x="1665" y="2403"/>
                  <a:pt x="1649" y="2421"/>
                  <a:pt x="1651" y="2433"/>
                </a:cubicBezTo>
                <a:cubicBezTo>
                  <a:pt x="1803" y="2417"/>
                  <a:pt x="1930" y="2449"/>
                  <a:pt x="2092" y="2426"/>
                </a:cubicBezTo>
                <a:cubicBezTo>
                  <a:pt x="2108" y="2435"/>
                  <a:pt x="2131" y="2442"/>
                  <a:pt x="2147" y="2428"/>
                </a:cubicBezTo>
                <a:cubicBezTo>
                  <a:pt x="2127" y="2412"/>
                  <a:pt x="2104" y="2426"/>
                  <a:pt x="2078" y="2424"/>
                </a:cubicBezTo>
              </a:path>
              <a:path w="3614" h="2578">
                <a:moveTo>
                  <a:pt x="2880" y="2157"/>
                </a:moveTo>
                <a:cubicBezTo>
                  <a:pt x="2900" y="2074"/>
                  <a:pt x="2934" y="1998"/>
                  <a:pt x="2946" y="1912"/>
                </a:cubicBezTo>
                <a:cubicBezTo>
                  <a:pt x="2953" y="1889"/>
                  <a:pt x="2987" y="1882"/>
                  <a:pt x="3005" y="1900"/>
                </a:cubicBezTo>
                <a:cubicBezTo>
                  <a:pt x="3016" y="1926"/>
                  <a:pt x="2996" y="1930"/>
                  <a:pt x="2984" y="1965"/>
                </a:cubicBezTo>
                <a:cubicBezTo>
                  <a:pt x="2980" y="1984"/>
                  <a:pt x="2980" y="2007"/>
                  <a:pt x="2973" y="2028"/>
                </a:cubicBezTo>
                <a:cubicBezTo>
                  <a:pt x="2966" y="2055"/>
                  <a:pt x="2946" y="2083"/>
                  <a:pt x="2943" y="2109"/>
                </a:cubicBezTo>
                <a:cubicBezTo>
                  <a:pt x="2941" y="2120"/>
                  <a:pt x="2948" y="2134"/>
                  <a:pt x="2946" y="2143"/>
                </a:cubicBezTo>
                <a:cubicBezTo>
                  <a:pt x="2946" y="2148"/>
                  <a:pt x="2939" y="2146"/>
                  <a:pt x="2937" y="2148"/>
                </a:cubicBezTo>
                <a:cubicBezTo>
                  <a:pt x="2937" y="2150"/>
                  <a:pt x="2941" y="2155"/>
                  <a:pt x="2939" y="2157"/>
                </a:cubicBezTo>
                <a:cubicBezTo>
                  <a:pt x="2930" y="2174"/>
                  <a:pt x="2898" y="2178"/>
                  <a:pt x="2880" y="2157"/>
                </a:cubicBezTo>
              </a:path>
            </a:pathLst>
          </a:custGeom>
          <a:solidFill>
            <a:srgbClr val="196DAB">
              <a:alpha val="100000"/>
            </a:srgbClr>
          </a:solidFill>
          <a:ln cap="flat">
            <a:noFill/>
            <a:prstDash val="solid"/>
            <a:miter lim="0"/>
          </a:ln>
        </p:spPr>
        <p:txBody>
          <a:bodyPr rtlCol="0"/>
          <a:lstStyle/>
          <a:p>
            <a:pPr algn="ctr"/>
            <a:endParaRPr lang="zh-CN" altLang="en-US"/>
          </a:p>
        </p:txBody>
      </p:sp>
      <p:grpSp>
        <p:nvGrpSpPr>
          <p:cNvPr id="4" name="group 4"/>
          <p:cNvGrpSpPr/>
          <p:nvPr/>
        </p:nvGrpSpPr>
        <p:grpSpPr>
          <a:xfrm rot="21600000">
            <a:off x="5234685" y="3560782"/>
            <a:ext cx="5644896" cy="587926"/>
            <a:chOff x="0" y="0"/>
            <a:chExt cx="5644896" cy="587926"/>
          </a:xfrm>
        </p:grpSpPr>
        <p:pic>
          <p:nvPicPr>
            <p:cNvPr id="18" name="picture 18"/>
            <p:cNvPicPr>
              <a:picLocks noChangeAspect="1"/>
            </p:cNvPicPr>
            <p:nvPr/>
          </p:nvPicPr>
          <p:blipFill>
            <a:blip r:embed="rId1"/>
            <a:stretch>
              <a:fillRect/>
            </a:stretch>
          </p:blipFill>
          <p:spPr>
            <a:xfrm rot="21600000">
              <a:off x="0" y="0"/>
              <a:ext cx="5644896" cy="587926"/>
            </a:xfrm>
            <a:prstGeom prst="rect">
              <a:avLst/>
            </a:prstGeom>
          </p:spPr>
        </p:pic>
        <p:sp>
          <p:nvSpPr>
            <p:cNvPr id="19" name="textbox 19"/>
            <p:cNvSpPr/>
            <p:nvPr/>
          </p:nvSpPr>
          <p:spPr>
            <a:xfrm>
              <a:off x="-12700" y="-12700"/>
              <a:ext cx="5670550" cy="685800"/>
            </a:xfrm>
            <a:prstGeom prst="rect">
              <a:avLst/>
            </a:prstGeom>
          </p:spPr>
          <p:txBody>
            <a:bodyPr vert="horz" wrap="square" lIns="0" tIns="0" rIns="0" bIns="0"/>
            <a:lstStyle/>
            <a:p>
              <a:pPr algn="l" rtl="0" eaLnBrk="0">
                <a:lnSpc>
                  <a:spcPct val="127000"/>
                </a:lnSpc>
              </a:pPr>
              <a:endParaRPr lang="en-US" altLang="en-US" sz="1000" dirty="0"/>
            </a:p>
            <a:p>
              <a:pPr algn="l" rtl="0" eaLnBrk="0">
                <a:lnSpc>
                  <a:spcPct val="6000"/>
                </a:lnSpc>
              </a:pPr>
              <a:endParaRPr lang="en-US" altLang="en-US" sz="100" dirty="0"/>
            </a:p>
            <a:p>
              <a:pPr marL="146685" algn="l" rtl="0" eaLnBrk="0">
                <a:lnSpc>
                  <a:spcPct val="77000"/>
                </a:lnSpc>
              </a:pPr>
              <a:r>
                <a:rPr sz="2500" b="1" spc="60" dirty="0">
                  <a:solidFill>
                    <a:srgbClr val="196DAB">
                      <a:alpha val="100000"/>
                    </a:srgbClr>
                  </a:solidFill>
                  <a:latin typeface="Times New Roman" panose="02020603050405020304"/>
                  <a:ea typeface="Times New Roman" panose="02020603050405020304"/>
                  <a:cs typeface="Times New Roman" panose="02020603050405020304"/>
                  <a:sym typeface="+mn-ea"/>
                </a:rPr>
                <a:t>模型</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sym typeface="+mn-ea"/>
                </a:rPr>
                <a:t>方法</a:t>
              </a:r>
              <a:endParaRPr sz="2500" b="1" spc="60" dirty="0">
                <a:solidFill>
                  <a:srgbClr val="196DAB">
                    <a:alpha val="100000"/>
                  </a:srgbClr>
                </a:solidFill>
                <a:latin typeface="Times New Roman" panose="02020603050405020304"/>
                <a:ea typeface="Times New Roman" panose="02020603050405020304"/>
                <a:cs typeface="Times New Roman" panose="02020603050405020304"/>
              </a:endParaRPr>
            </a:p>
            <a:p>
              <a:pPr marL="146685" algn="l" rtl="0" eaLnBrk="0">
                <a:lnSpc>
                  <a:spcPct val="77000"/>
                </a:lnSpc>
              </a:pPr>
              <a:endParaRPr lang="en-US" altLang="en-US" sz="2500" dirty="0"/>
            </a:p>
          </p:txBody>
        </p:sp>
      </p:grpSp>
      <p:grpSp>
        <p:nvGrpSpPr>
          <p:cNvPr id="8" name="group 8"/>
          <p:cNvGrpSpPr/>
          <p:nvPr/>
        </p:nvGrpSpPr>
        <p:grpSpPr>
          <a:xfrm rot="21600000">
            <a:off x="5234685" y="5095100"/>
            <a:ext cx="5641848" cy="586752"/>
            <a:chOff x="0" y="0"/>
            <a:chExt cx="5641848" cy="586752"/>
          </a:xfrm>
        </p:grpSpPr>
        <p:pic>
          <p:nvPicPr>
            <p:cNvPr id="22" name="picture 22"/>
            <p:cNvPicPr>
              <a:picLocks noChangeAspect="1"/>
            </p:cNvPicPr>
            <p:nvPr/>
          </p:nvPicPr>
          <p:blipFill>
            <a:blip r:embed="rId2"/>
            <a:stretch>
              <a:fillRect/>
            </a:stretch>
          </p:blipFill>
          <p:spPr>
            <a:xfrm rot="21600000">
              <a:off x="0" y="0"/>
              <a:ext cx="5641848" cy="586752"/>
            </a:xfrm>
            <a:prstGeom prst="rect">
              <a:avLst/>
            </a:prstGeom>
          </p:spPr>
        </p:pic>
        <p:sp>
          <p:nvSpPr>
            <p:cNvPr id="23" name="textbox 23"/>
            <p:cNvSpPr/>
            <p:nvPr/>
          </p:nvSpPr>
          <p:spPr>
            <a:xfrm>
              <a:off x="-12700" y="-12700"/>
              <a:ext cx="5667375" cy="683894"/>
            </a:xfrm>
            <a:prstGeom prst="rect">
              <a:avLst/>
            </a:prstGeom>
          </p:spPr>
          <p:txBody>
            <a:bodyPr vert="horz" wrap="square" lIns="0" tIns="0" rIns="0" bIns="0"/>
            <a:lstStyle/>
            <a:p>
              <a:pPr algn="l" rtl="0" eaLnBrk="0">
                <a:lnSpc>
                  <a:spcPct val="121000"/>
                </a:lnSpc>
              </a:pPr>
              <a:endParaRPr lang="en-US" altLang="en-US" sz="1000" dirty="0"/>
            </a:p>
            <a:p>
              <a:pPr algn="l" rtl="0" eaLnBrk="0">
                <a:lnSpc>
                  <a:spcPct val="7000"/>
                </a:lnSpc>
              </a:pPr>
              <a:endParaRPr lang="en-US" altLang="en-US" sz="100" dirty="0"/>
            </a:p>
            <a:p>
              <a:pPr marL="144145" algn="l" rtl="0" eaLnBrk="0">
                <a:lnSpc>
                  <a:spcPct val="79000"/>
                </a:lnSpc>
                <a:spcBef>
                  <a:spcPts val="0"/>
                </a:spcBef>
                <a:buClrTx/>
                <a:buSzTx/>
                <a:buFontTx/>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结论</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展望</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10" name="group 10"/>
          <p:cNvGrpSpPr/>
          <p:nvPr/>
        </p:nvGrpSpPr>
        <p:grpSpPr>
          <a:xfrm rot="21600000">
            <a:off x="5234685" y="4303013"/>
            <a:ext cx="5641848" cy="586359"/>
            <a:chOff x="0" y="0"/>
            <a:chExt cx="5641848" cy="586359"/>
          </a:xfrm>
        </p:grpSpPr>
        <p:pic>
          <p:nvPicPr>
            <p:cNvPr id="24" name="picture 24"/>
            <p:cNvPicPr>
              <a:picLocks noChangeAspect="1"/>
            </p:cNvPicPr>
            <p:nvPr/>
          </p:nvPicPr>
          <p:blipFill>
            <a:blip r:embed="rId3"/>
            <a:stretch>
              <a:fillRect/>
            </a:stretch>
          </p:blipFill>
          <p:spPr>
            <a:xfrm rot="21600000">
              <a:off x="0" y="0"/>
              <a:ext cx="5641848" cy="586359"/>
            </a:xfrm>
            <a:prstGeom prst="rect">
              <a:avLst/>
            </a:prstGeom>
          </p:spPr>
        </p:pic>
        <p:sp>
          <p:nvSpPr>
            <p:cNvPr id="25" name="textbox 25"/>
            <p:cNvSpPr/>
            <p:nvPr/>
          </p:nvSpPr>
          <p:spPr>
            <a:xfrm>
              <a:off x="-12700" y="-12700"/>
              <a:ext cx="5667375" cy="620394"/>
            </a:xfrm>
            <a:prstGeom prst="rect">
              <a:avLst/>
            </a:prstGeom>
          </p:spPr>
          <p:txBody>
            <a:bodyPr vert="horz" wrap="square" lIns="0" tIns="0" rIns="0" bIns="0"/>
            <a:lstStyle/>
            <a:p>
              <a:pPr algn="l" rtl="0" eaLnBrk="0">
                <a:lnSpc>
                  <a:spcPct val="123000"/>
                </a:lnSpc>
              </a:pPr>
              <a:endParaRPr lang="en-US" altLang="en-US" sz="1000" dirty="0"/>
            </a:p>
            <a:p>
              <a:pPr marL="144145" algn="l" rtl="0" eaLnBrk="0">
                <a:lnSpc>
                  <a:spcPct val="79000"/>
                </a:lnSpc>
                <a:spcBef>
                  <a:spcPts val="0"/>
                </a:spcBef>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实验</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分析</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sp>
        <p:nvSpPr>
          <p:cNvPr id="29" name="textbox 29"/>
          <p:cNvSpPr/>
          <p:nvPr/>
        </p:nvSpPr>
        <p:spPr>
          <a:xfrm>
            <a:off x="1794480" y="286842"/>
            <a:ext cx="1805939" cy="893444"/>
          </a:xfrm>
          <a:prstGeom prst="rect">
            <a:avLst/>
          </a:prstGeom>
        </p:spPr>
        <p:txBody>
          <a:bodyPr vert="horz" wrap="square" lIns="0" tIns="0" rIns="0" bIns="0"/>
          <a:lstStyle/>
          <a:p>
            <a:pPr algn="l" rtl="0" eaLnBrk="0">
              <a:lnSpc>
                <a:spcPct val="134000"/>
              </a:lnSpc>
            </a:pPr>
            <a:endParaRPr lang="en-US" altLang="en-US" sz="1000" dirty="0"/>
          </a:p>
          <a:p>
            <a:pPr algn="l" rtl="0" eaLnBrk="0">
              <a:lnSpc>
                <a:spcPct val="9000"/>
              </a:lnSpc>
            </a:pPr>
            <a:endParaRPr lang="en-US" altLang="en-US" sz="100" dirty="0"/>
          </a:p>
          <a:p>
            <a:pPr marL="12700" algn="l" rtl="0" eaLnBrk="0">
              <a:lnSpc>
                <a:spcPct val="78000"/>
              </a:lnSpc>
            </a:pPr>
            <a:r>
              <a:rPr lang="zh-CN" sz="4300" b="1" spc="0" dirty="0">
                <a:solidFill>
                  <a:srgbClr val="595959">
                    <a:alpha val="100000"/>
                  </a:srgbClr>
                </a:solidFill>
                <a:latin typeface="Times New Roman" panose="02020603050405020304"/>
                <a:ea typeface="Times New Roman" panose="02020603050405020304"/>
                <a:cs typeface="Times New Roman" panose="02020603050405020304"/>
              </a:rPr>
              <a:t>目录</a:t>
            </a:r>
            <a:endParaRPr lang="zh-CN" sz="4300" b="1" spc="0" dirty="0">
              <a:solidFill>
                <a:srgbClr val="595959">
                  <a:alpha val="100000"/>
                </a:srgbClr>
              </a:solidFill>
              <a:latin typeface="Times New Roman" panose="02020603050405020304"/>
              <a:ea typeface="Times New Roman" panose="02020603050405020304"/>
              <a:cs typeface="Times New Roman" panose="02020603050405020304"/>
            </a:endParaRPr>
          </a:p>
        </p:txBody>
      </p:sp>
      <p:grpSp>
        <p:nvGrpSpPr>
          <p:cNvPr id="14" name="group 14"/>
          <p:cNvGrpSpPr/>
          <p:nvPr/>
        </p:nvGrpSpPr>
        <p:grpSpPr>
          <a:xfrm rot="21600000">
            <a:off x="4317238" y="3560782"/>
            <a:ext cx="850391" cy="587926"/>
            <a:chOff x="0" y="0"/>
            <a:chExt cx="850391" cy="587926"/>
          </a:xfrm>
        </p:grpSpPr>
        <p:pic>
          <p:nvPicPr>
            <p:cNvPr id="31" name="picture 31"/>
            <p:cNvPicPr>
              <a:picLocks noChangeAspect="1"/>
            </p:cNvPicPr>
            <p:nvPr/>
          </p:nvPicPr>
          <p:blipFill>
            <a:blip r:embed="rId4"/>
            <a:stretch>
              <a:fillRect/>
            </a:stretch>
          </p:blipFill>
          <p:spPr>
            <a:xfrm rot="21600000">
              <a:off x="0" y="0"/>
              <a:ext cx="850391" cy="587926"/>
            </a:xfrm>
            <a:prstGeom prst="rect">
              <a:avLst/>
            </a:prstGeom>
          </p:spPr>
        </p:pic>
        <p:sp>
          <p:nvSpPr>
            <p:cNvPr id="32" name="textbox 32"/>
            <p:cNvSpPr/>
            <p:nvPr/>
          </p:nvSpPr>
          <p:spPr>
            <a:xfrm>
              <a:off x="-12700" y="-12700"/>
              <a:ext cx="876300" cy="693419"/>
            </a:xfrm>
            <a:prstGeom prst="rect">
              <a:avLst/>
            </a:prstGeom>
          </p:spPr>
          <p:txBody>
            <a:bodyPr vert="horz" wrap="square" lIns="0" tIns="0" rIns="0" bIns="0"/>
            <a:lstStyle/>
            <a:p>
              <a:pPr algn="l" rtl="0" eaLnBrk="0">
                <a:lnSpc>
                  <a:spcPct val="137000"/>
                </a:lnSpc>
              </a:pPr>
              <a:endParaRPr lang="en-US" altLang="en-US" sz="1000" dirty="0"/>
            </a:p>
            <a:p>
              <a:pPr marL="437515" algn="l" rtl="0" eaLnBrk="0">
                <a:lnSpc>
                  <a:spcPct val="81000"/>
                </a:lnSpc>
                <a:spcBef>
                  <a:spcPts val="5"/>
                </a:spcBef>
              </a:pPr>
              <a:r>
                <a:rPr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3</a:t>
              </a:r>
              <a:endParaRPr lang="en-US" altLang="en-US" sz="2500" dirty="0"/>
            </a:p>
          </p:txBody>
        </p:sp>
      </p:grpSp>
      <p:grpSp>
        <p:nvGrpSpPr>
          <p:cNvPr id="2" name="group 18"/>
          <p:cNvGrpSpPr/>
          <p:nvPr/>
        </p:nvGrpSpPr>
        <p:grpSpPr>
          <a:xfrm rot="21600000">
            <a:off x="4317238" y="5095100"/>
            <a:ext cx="847344" cy="586752"/>
            <a:chOff x="0" y="0"/>
            <a:chExt cx="847344" cy="586752"/>
          </a:xfrm>
        </p:grpSpPr>
        <p:pic>
          <p:nvPicPr>
            <p:cNvPr id="35" name="picture 35"/>
            <p:cNvPicPr>
              <a:picLocks noChangeAspect="1"/>
            </p:cNvPicPr>
            <p:nvPr/>
          </p:nvPicPr>
          <p:blipFill>
            <a:blip r:embed="rId5"/>
            <a:stretch>
              <a:fillRect/>
            </a:stretch>
          </p:blipFill>
          <p:spPr>
            <a:xfrm rot="21600000">
              <a:off x="0" y="0"/>
              <a:ext cx="847344" cy="586752"/>
            </a:xfrm>
            <a:prstGeom prst="rect">
              <a:avLst/>
            </a:prstGeom>
          </p:spPr>
        </p:pic>
        <p:sp>
          <p:nvSpPr>
            <p:cNvPr id="36" name="textbox 36"/>
            <p:cNvSpPr/>
            <p:nvPr/>
          </p:nvSpPr>
          <p:spPr>
            <a:xfrm>
              <a:off x="-12700" y="-12700"/>
              <a:ext cx="873125" cy="69088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9000"/>
                </a:lnSpc>
              </a:pPr>
              <a:endParaRPr lang="en-US" altLang="en-US" sz="100" dirty="0"/>
            </a:p>
            <a:p>
              <a:pPr marL="428625" algn="l" rtl="0" eaLnBrk="0">
                <a:lnSpc>
                  <a:spcPct val="79000"/>
                </a:lnSpc>
              </a:pPr>
              <a:r>
                <a:rPr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5</a:t>
              </a:r>
              <a:endParaRPr lang="en-US" altLang="en-US" sz="2500" dirty="0"/>
            </a:p>
          </p:txBody>
        </p:sp>
      </p:grpSp>
      <p:grpSp>
        <p:nvGrpSpPr>
          <p:cNvPr id="3" name="group 20"/>
          <p:cNvGrpSpPr/>
          <p:nvPr/>
        </p:nvGrpSpPr>
        <p:grpSpPr>
          <a:xfrm rot="21600000">
            <a:off x="4317238" y="4303013"/>
            <a:ext cx="847344" cy="586359"/>
            <a:chOff x="0" y="0"/>
            <a:chExt cx="847344" cy="586359"/>
          </a:xfrm>
        </p:grpSpPr>
        <p:pic>
          <p:nvPicPr>
            <p:cNvPr id="37" name="picture 37"/>
            <p:cNvPicPr>
              <a:picLocks noChangeAspect="1"/>
            </p:cNvPicPr>
            <p:nvPr/>
          </p:nvPicPr>
          <p:blipFill>
            <a:blip r:embed="rId6"/>
            <a:stretch>
              <a:fillRect/>
            </a:stretch>
          </p:blipFill>
          <p:spPr>
            <a:xfrm rot="21600000">
              <a:off x="0" y="0"/>
              <a:ext cx="847344" cy="586359"/>
            </a:xfrm>
            <a:prstGeom prst="rect">
              <a:avLst/>
            </a:prstGeom>
          </p:spPr>
        </p:pic>
        <p:sp>
          <p:nvSpPr>
            <p:cNvPr id="38" name="textbox 38"/>
            <p:cNvSpPr/>
            <p:nvPr/>
          </p:nvSpPr>
          <p:spPr>
            <a:xfrm>
              <a:off x="-12700" y="-12700"/>
              <a:ext cx="873125" cy="695959"/>
            </a:xfrm>
            <a:prstGeom prst="rect">
              <a:avLst/>
            </a:prstGeom>
          </p:spPr>
          <p:txBody>
            <a:bodyPr vert="horz" wrap="square" lIns="0" tIns="0" rIns="0" bIns="0"/>
            <a:lstStyle/>
            <a:p>
              <a:pPr algn="l" rtl="0" eaLnBrk="0">
                <a:lnSpc>
                  <a:spcPct val="138000"/>
                </a:lnSpc>
              </a:pPr>
              <a:endParaRPr lang="en-US" altLang="en-US" sz="1000" dirty="0"/>
            </a:p>
            <a:p>
              <a:pPr algn="l" rtl="0" eaLnBrk="0">
                <a:lnSpc>
                  <a:spcPct val="9000"/>
                </a:lnSpc>
              </a:pPr>
              <a:endParaRPr lang="en-US" altLang="en-US" sz="100" dirty="0"/>
            </a:p>
            <a:p>
              <a:pPr marL="427355" algn="l" rtl="0" eaLnBrk="0">
                <a:lnSpc>
                  <a:spcPct val="81000"/>
                </a:lnSpc>
              </a:pPr>
              <a:r>
                <a:rPr sz="2500" spc="1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4</a:t>
              </a:r>
              <a:endParaRPr lang="en-US" altLang="en-US" sz="2500" dirty="0"/>
            </a:p>
          </p:txBody>
        </p:sp>
      </p:grpSp>
      <p:pic>
        <p:nvPicPr>
          <p:cNvPr id="9" name="picture 30"/>
          <p:cNvPicPr>
            <a:picLocks noChangeAspect="1"/>
          </p:cNvPicPr>
          <p:nvPr>
            <p:custDataLst>
              <p:tags r:id="rId7"/>
            </p:custDataLst>
          </p:nvPr>
        </p:nvPicPr>
        <p:blipFill>
          <a:blip r:embed="rId8"/>
          <a:stretch>
            <a:fillRect/>
          </a:stretch>
        </p:blipFill>
        <p:spPr>
          <a:xfrm rot="21600000">
            <a:off x="10604372" y="287147"/>
            <a:ext cx="1030223" cy="1033272"/>
          </a:xfrm>
          <a:prstGeom prst="rect">
            <a:avLst/>
          </a:prstGeom>
        </p:spPr>
      </p:pic>
      <p:pic>
        <p:nvPicPr>
          <p:cNvPr id="15" name="picture 13"/>
          <p:cNvPicPr>
            <a:picLocks noChangeAspect="1"/>
          </p:cNvPicPr>
          <p:nvPr>
            <p:custDataLst>
              <p:tags r:id="rId9"/>
            </p:custDataLst>
          </p:nvPr>
        </p:nvPicPr>
        <p:blipFill>
          <a:blip r:embed="rId10"/>
          <a:srcRect t="7905"/>
          <a:stretch>
            <a:fillRect/>
          </a:stretch>
        </p:blipFill>
        <p:spPr>
          <a:xfrm rot="21600000">
            <a:off x="436880" y="108585"/>
            <a:ext cx="1357630" cy="1250315"/>
          </a:xfrm>
          <a:prstGeom prst="rect">
            <a:avLst/>
          </a:prstGeom>
        </p:spPr>
      </p:pic>
      <p:grpSp>
        <p:nvGrpSpPr>
          <p:cNvPr id="48" name="group 12"/>
          <p:cNvGrpSpPr/>
          <p:nvPr/>
        </p:nvGrpSpPr>
        <p:grpSpPr>
          <a:xfrm rot="21600000">
            <a:off x="5236007" y="2812670"/>
            <a:ext cx="5640387" cy="565150"/>
            <a:chOff x="0" y="0"/>
            <a:chExt cx="5640387" cy="565150"/>
          </a:xfrm>
        </p:grpSpPr>
        <p:pic>
          <p:nvPicPr>
            <p:cNvPr id="49" name="picture 26"/>
            <p:cNvPicPr>
              <a:picLocks noChangeAspect="1"/>
            </p:cNvPicPr>
            <p:nvPr>
              <p:custDataLst>
                <p:tags r:id="rId11"/>
              </p:custDataLst>
            </p:nvPr>
          </p:nvPicPr>
          <p:blipFill>
            <a:blip r:embed="rId12"/>
            <a:stretch>
              <a:fillRect/>
            </a:stretch>
          </p:blipFill>
          <p:spPr>
            <a:xfrm rot="21600000">
              <a:off x="0" y="0"/>
              <a:ext cx="5640387" cy="565150"/>
            </a:xfrm>
            <a:prstGeom prst="rect">
              <a:avLst/>
            </a:prstGeom>
          </p:spPr>
        </p:pic>
        <p:sp>
          <p:nvSpPr>
            <p:cNvPr id="50" name="textbox 27"/>
            <p:cNvSpPr/>
            <p:nvPr>
              <p:custDataLst>
                <p:tags r:id="rId13"/>
              </p:custDataLst>
            </p:nvPr>
          </p:nvSpPr>
          <p:spPr>
            <a:xfrm>
              <a:off x="-12700" y="-12700"/>
              <a:ext cx="5666104" cy="662940"/>
            </a:xfrm>
            <a:prstGeom prst="rect">
              <a:avLst/>
            </a:prstGeom>
          </p:spPr>
          <p:txBody>
            <a:bodyPr vert="horz" wrap="square" lIns="0" tIns="0" rIns="0" bIns="0"/>
            <a:p>
              <a:pPr algn="l" rtl="0" eaLnBrk="0">
                <a:lnSpc>
                  <a:spcPct val="132000"/>
                </a:lnSpc>
              </a:pPr>
              <a:endParaRPr lang="en-US" altLang="en-US" sz="1000" dirty="0"/>
            </a:p>
            <a:p>
              <a:pPr marL="167640" algn="l" rtl="0" eaLnBrk="0">
                <a:lnSpc>
                  <a:spcPct val="79000"/>
                </a:lnSpc>
                <a:spcBef>
                  <a:spcPts val="0"/>
                </a:spcBef>
              </a:pPr>
              <a:r>
                <a:rPr lang="zh-CN" sz="2500" b="1" spc="40" dirty="0">
                  <a:solidFill>
                    <a:srgbClr val="FFFFFF">
                      <a:alpha val="100000"/>
                    </a:srgbClr>
                  </a:solidFill>
                  <a:latin typeface="Times New Roman" panose="02020603050405020304"/>
                  <a:ea typeface="Times New Roman" panose="02020603050405020304"/>
                  <a:cs typeface="Times New Roman" panose="02020603050405020304"/>
                </a:rPr>
                <a:t>问题定义</a:t>
              </a:r>
              <a:endParaRPr lang="zh-CN" sz="2500" b="1" spc="40" dirty="0">
                <a:solidFill>
                  <a:srgbClr val="FFFFFF">
                    <a:alpha val="100000"/>
                  </a:srgbClr>
                </a:solidFill>
                <a:latin typeface="Times New Roman" panose="02020603050405020304"/>
                <a:ea typeface="Times New Roman" panose="02020603050405020304"/>
                <a:cs typeface="Times New Roman" panose="02020603050405020304"/>
              </a:endParaRPr>
            </a:p>
          </p:txBody>
        </p:sp>
      </p:grpSp>
      <p:grpSp>
        <p:nvGrpSpPr>
          <p:cNvPr id="51" name="group 22"/>
          <p:cNvGrpSpPr/>
          <p:nvPr/>
        </p:nvGrpSpPr>
        <p:grpSpPr>
          <a:xfrm rot="21600000">
            <a:off x="4326369" y="2809496"/>
            <a:ext cx="846138" cy="566737"/>
            <a:chOff x="0" y="0"/>
            <a:chExt cx="846138" cy="566737"/>
          </a:xfrm>
        </p:grpSpPr>
        <p:pic>
          <p:nvPicPr>
            <p:cNvPr id="52" name="picture 39"/>
            <p:cNvPicPr>
              <a:picLocks noChangeAspect="1"/>
            </p:cNvPicPr>
            <p:nvPr>
              <p:custDataLst>
                <p:tags r:id="rId14"/>
              </p:custDataLst>
            </p:nvPr>
          </p:nvPicPr>
          <p:blipFill>
            <a:blip r:embed="rId15"/>
            <a:stretch>
              <a:fillRect/>
            </a:stretch>
          </p:blipFill>
          <p:spPr>
            <a:xfrm rot="21600000">
              <a:off x="0" y="0"/>
              <a:ext cx="846138" cy="566737"/>
            </a:xfrm>
            <a:prstGeom prst="rect">
              <a:avLst/>
            </a:prstGeom>
          </p:spPr>
        </p:pic>
        <p:sp>
          <p:nvSpPr>
            <p:cNvPr id="53" name="textbox 40"/>
            <p:cNvSpPr/>
            <p:nvPr>
              <p:custDataLst>
                <p:tags r:id="rId16"/>
              </p:custDataLst>
            </p:nvPr>
          </p:nvSpPr>
          <p:spPr>
            <a:xfrm>
              <a:off x="-12700" y="-12700"/>
              <a:ext cx="871855" cy="676275"/>
            </a:xfrm>
            <a:prstGeom prst="rect">
              <a:avLst/>
            </a:prstGeom>
          </p:spPr>
          <p:txBody>
            <a:bodyPr vert="horz" wrap="square" lIns="0" tIns="0" rIns="0" bIns="0"/>
            <a:p>
              <a:pPr algn="l" rtl="0" eaLnBrk="0">
                <a:lnSpc>
                  <a:spcPct val="143000"/>
                </a:lnSpc>
              </a:pPr>
              <a:endParaRPr lang="en-US" altLang="en-US" sz="1000" dirty="0"/>
            </a:p>
            <a:p>
              <a:pPr marL="416560" algn="l" rtl="0" eaLnBrk="0">
                <a:lnSpc>
                  <a:spcPct val="81000"/>
                </a:lnSpc>
                <a:spcBef>
                  <a:spcPts val="5"/>
                </a:spcBef>
              </a:pPr>
              <a:r>
                <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rPr>
                <a:t>2</a:t>
              </a:r>
              <a:endPar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endParaRPr>
            </a:p>
          </p:txBody>
        </p:sp>
      </p:grpSp>
      <p:grpSp>
        <p:nvGrpSpPr>
          <p:cNvPr id="54" name="group 6"/>
          <p:cNvGrpSpPr/>
          <p:nvPr/>
        </p:nvGrpSpPr>
        <p:grpSpPr>
          <a:xfrm rot="21600000">
            <a:off x="5239130" y="2041620"/>
            <a:ext cx="5641848" cy="587533"/>
            <a:chOff x="0" y="0"/>
            <a:chExt cx="5641848" cy="587533"/>
          </a:xfrm>
        </p:grpSpPr>
        <p:pic>
          <p:nvPicPr>
            <p:cNvPr id="55" name="picture 20"/>
            <p:cNvPicPr>
              <a:picLocks noChangeAspect="1"/>
            </p:cNvPicPr>
            <p:nvPr>
              <p:custDataLst>
                <p:tags r:id="rId17"/>
              </p:custDataLst>
            </p:nvPr>
          </p:nvPicPr>
          <p:blipFill>
            <a:blip r:embed="rId18"/>
            <a:stretch>
              <a:fillRect/>
            </a:stretch>
          </p:blipFill>
          <p:spPr>
            <a:xfrm rot="21600000">
              <a:off x="0" y="0"/>
              <a:ext cx="5641848" cy="587533"/>
            </a:xfrm>
            <a:prstGeom prst="rect">
              <a:avLst/>
            </a:prstGeom>
          </p:spPr>
        </p:pic>
        <p:sp>
          <p:nvSpPr>
            <p:cNvPr id="56" name="textbox 21"/>
            <p:cNvSpPr/>
            <p:nvPr>
              <p:custDataLst>
                <p:tags r:id="rId19"/>
              </p:custDataLst>
            </p:nvPr>
          </p:nvSpPr>
          <p:spPr>
            <a:xfrm>
              <a:off x="-12700" y="-12700"/>
              <a:ext cx="5667375" cy="685165"/>
            </a:xfrm>
            <a:prstGeom prst="rect">
              <a:avLst/>
            </a:prstGeom>
          </p:spPr>
          <p:txBody>
            <a:bodyPr vert="horz" wrap="square" lIns="0" tIns="0" rIns="0" bIns="0"/>
            <a:p>
              <a:pPr algn="l" rtl="0" eaLnBrk="0">
                <a:lnSpc>
                  <a:spcPct val="122000"/>
                </a:lnSpc>
              </a:pPr>
              <a:endParaRPr lang="en-US" altLang="en-US" sz="1000" dirty="0"/>
            </a:p>
            <a:p>
              <a:pPr marL="146050" algn="l" rtl="0" eaLnBrk="0">
                <a:lnSpc>
                  <a:spcPct val="79000"/>
                </a:lnSpc>
                <a:spcBef>
                  <a:spcPts val="5"/>
                </a:spcBef>
              </a:pP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研究</a:t>
              </a: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背景</a:t>
              </a:r>
              <a:endParaRPr lang="zh-CN" sz="2500" b="1" spc="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57" name="group 16"/>
          <p:cNvGrpSpPr/>
          <p:nvPr/>
        </p:nvGrpSpPr>
        <p:grpSpPr>
          <a:xfrm rot="21600000">
            <a:off x="4321683" y="2041620"/>
            <a:ext cx="847344" cy="587533"/>
            <a:chOff x="0" y="0"/>
            <a:chExt cx="847344" cy="587533"/>
          </a:xfrm>
        </p:grpSpPr>
        <p:pic>
          <p:nvPicPr>
            <p:cNvPr id="58" name="picture 33"/>
            <p:cNvPicPr>
              <a:picLocks noChangeAspect="1"/>
            </p:cNvPicPr>
            <p:nvPr>
              <p:custDataLst>
                <p:tags r:id="rId20"/>
              </p:custDataLst>
            </p:nvPr>
          </p:nvPicPr>
          <p:blipFill>
            <a:blip r:embed="rId21"/>
            <a:stretch>
              <a:fillRect/>
            </a:stretch>
          </p:blipFill>
          <p:spPr>
            <a:xfrm rot="21600000">
              <a:off x="0" y="0"/>
              <a:ext cx="847344" cy="587533"/>
            </a:xfrm>
            <a:prstGeom prst="rect">
              <a:avLst/>
            </a:prstGeom>
          </p:spPr>
        </p:pic>
        <p:sp>
          <p:nvSpPr>
            <p:cNvPr id="59" name="textbox 34"/>
            <p:cNvSpPr/>
            <p:nvPr>
              <p:custDataLst>
                <p:tags r:id="rId22"/>
              </p:custDataLst>
            </p:nvPr>
          </p:nvSpPr>
          <p:spPr>
            <a:xfrm>
              <a:off x="-12700" y="-12700"/>
              <a:ext cx="873125" cy="696594"/>
            </a:xfrm>
            <a:prstGeom prst="rect">
              <a:avLst/>
            </a:prstGeom>
          </p:spPr>
          <p:txBody>
            <a:bodyPr vert="horz" wrap="square" lIns="0" tIns="0" rIns="0" bIns="0"/>
            <a:p>
              <a:pPr algn="l" rtl="0" eaLnBrk="0">
                <a:lnSpc>
                  <a:spcPct val="137000"/>
                </a:lnSpc>
              </a:pPr>
              <a:endParaRPr lang="en-US" altLang="en-US" sz="1000" dirty="0"/>
            </a:p>
            <a:p>
              <a:pPr marL="433705" algn="l" rtl="0" eaLnBrk="0">
                <a:lnSpc>
                  <a:spcPct val="82000"/>
                </a:lnSpc>
                <a:spcBef>
                  <a:spcPts val="0"/>
                </a:spcBef>
                <a:buClrTx/>
                <a:buSzTx/>
                <a:buFontTx/>
              </a:pPr>
              <a:r>
                <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1</a:t>
              </a:r>
              <a:endPar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p:nvPr/>
        </p:nvGrpSpPr>
        <p:grpSpPr>
          <a:xfrm rot="21600000">
            <a:off x="0" y="0"/>
            <a:ext cx="12188952" cy="1158240"/>
            <a:chOff x="0" y="0"/>
            <a:chExt cx="12188952" cy="1158240"/>
          </a:xfrm>
        </p:grpSpPr>
        <p:pic>
          <p:nvPicPr>
            <p:cNvPr id="59" name="picture 59"/>
            <p:cNvPicPr>
              <a:picLocks noChangeAspect="1"/>
            </p:cNvPicPr>
            <p:nvPr/>
          </p:nvPicPr>
          <p:blipFill>
            <a:blip r:embed="rId1"/>
            <a:stretch>
              <a:fillRect/>
            </a:stretch>
          </p:blipFill>
          <p:spPr>
            <a:xfrm rot="21600000">
              <a:off x="0" y="0"/>
              <a:ext cx="12188952" cy="1158240"/>
            </a:xfrm>
            <a:prstGeom prst="rect">
              <a:avLst/>
            </a:prstGeom>
          </p:spPr>
        </p:pic>
        <p:sp>
          <p:nvSpPr>
            <p:cNvPr id="60" name="textbox 60"/>
            <p:cNvSpPr/>
            <p:nvPr/>
          </p:nvSpPr>
          <p:spPr>
            <a:xfrm>
              <a:off x="1735601" y="224738"/>
              <a:ext cx="2954654" cy="78359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10000"/>
                </a:lnSpc>
              </a:pPr>
              <a:endParaRPr lang="en-US" altLang="en-US" sz="100" dirty="0"/>
            </a:p>
            <a:p>
              <a:pPr marL="12700" algn="l" rtl="0" eaLnBrk="0">
                <a:lnSpc>
                  <a:spcPct val="77000"/>
                </a:lnSpc>
              </a:pPr>
              <a:r>
                <a:rPr lang="zh-CN" sz="4300" b="1" spc="0" dirty="0">
                  <a:solidFill>
                    <a:srgbClr val="FFFFFF">
                      <a:alpha val="100000"/>
                    </a:srgbClr>
                  </a:solidFill>
                  <a:latin typeface="Times New Roman" panose="02020603050405020304"/>
                  <a:ea typeface="Times New Roman" panose="02020603050405020304"/>
                  <a:cs typeface="Times New Roman" panose="02020603050405020304"/>
                </a:rPr>
                <a:t>问题定义</a:t>
              </a:r>
              <a:endParaRPr lang="zh-CN" sz="4300" b="1" spc="0" dirty="0">
                <a:solidFill>
                  <a:srgbClr val="FFFFFF">
                    <a:alpha val="100000"/>
                  </a:srgbClr>
                </a:solidFill>
                <a:latin typeface="Times New Roman" panose="02020603050405020304"/>
                <a:ea typeface="Times New Roman" panose="02020603050405020304"/>
                <a:cs typeface="Times New Roman" panose="02020603050405020304"/>
              </a:endParaRPr>
            </a:p>
          </p:txBody>
        </p:sp>
        <p:sp>
          <p:nvSpPr>
            <p:cNvPr id="61" name="rect"/>
            <p:cNvSpPr/>
            <p:nvPr/>
          </p:nvSpPr>
          <p:spPr>
            <a:xfrm>
              <a:off x="136436" y="421838"/>
              <a:ext cx="60585" cy="58656"/>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62" name="path"/>
            <p:cNvSpPr/>
            <p:nvPr/>
          </p:nvSpPr>
          <p:spPr>
            <a:xfrm>
              <a:off x="106737" y="113016"/>
              <a:ext cx="1350692" cy="953056"/>
            </a:xfrm>
            <a:custGeom>
              <a:avLst/>
              <a:gdLst/>
              <a:ahLst/>
              <a:cxnLst/>
              <a:rect l="0" t="0" r="0" b="0"/>
              <a:pathLst>
                <a:path w="2127" h="1500">
                  <a:moveTo>
                    <a:pt x="1731" y="799"/>
                  </a:moveTo>
                  <a:cubicBezTo>
                    <a:pt x="1735" y="780"/>
                    <a:pt x="1717" y="762"/>
                    <a:pt x="1712" y="739"/>
                  </a:cubicBezTo>
                  <a:cubicBezTo>
                    <a:pt x="1698" y="681"/>
                    <a:pt x="1726" y="620"/>
                    <a:pt x="1754" y="587"/>
                  </a:cubicBezTo>
                  <a:cubicBezTo>
                    <a:pt x="1762" y="585"/>
                    <a:pt x="1761" y="590"/>
                    <a:pt x="1766" y="590"/>
                  </a:cubicBezTo>
                  <a:cubicBezTo>
                    <a:pt x="1770" y="594"/>
                    <a:pt x="1765" y="598"/>
                    <a:pt x="1766" y="605"/>
                  </a:cubicBezTo>
                  <a:cubicBezTo>
                    <a:pt x="1779" y="626"/>
                    <a:pt x="1808" y="639"/>
                    <a:pt x="1820" y="662"/>
                  </a:cubicBezTo>
                  <a:cubicBezTo>
                    <a:pt x="1852" y="721"/>
                    <a:pt x="1820" y="777"/>
                    <a:pt x="1782" y="821"/>
                  </a:cubicBezTo>
                  <a:cubicBezTo>
                    <a:pt x="1829" y="817"/>
                    <a:pt x="1876" y="825"/>
                    <a:pt x="1908" y="851"/>
                  </a:cubicBezTo>
                  <a:cubicBezTo>
                    <a:pt x="1957" y="892"/>
                    <a:pt x="1959" y="963"/>
                    <a:pt x="1932" y="1030"/>
                  </a:cubicBezTo>
                  <a:cubicBezTo>
                    <a:pt x="1983" y="1044"/>
                    <a:pt x="2042" y="1051"/>
                    <a:pt x="2085" y="1063"/>
                  </a:cubicBezTo>
                  <a:cubicBezTo>
                    <a:pt x="2082" y="1077"/>
                    <a:pt x="2069" y="1084"/>
                    <a:pt x="2060" y="1093"/>
                  </a:cubicBezTo>
                  <a:cubicBezTo>
                    <a:pt x="2052" y="1103"/>
                    <a:pt x="2046" y="1114"/>
                    <a:pt x="2036" y="1123"/>
                  </a:cubicBezTo>
                  <a:cubicBezTo>
                    <a:pt x="2049" y="1133"/>
                    <a:pt x="2067" y="1128"/>
                    <a:pt x="2079" y="1137"/>
                  </a:cubicBezTo>
                  <a:cubicBezTo>
                    <a:pt x="2080" y="1148"/>
                    <a:pt x="2074" y="1162"/>
                    <a:pt x="2074" y="1178"/>
                  </a:cubicBezTo>
                  <a:cubicBezTo>
                    <a:pt x="2084" y="1175"/>
                    <a:pt x="2092" y="1189"/>
                    <a:pt x="2102" y="1193"/>
                  </a:cubicBezTo>
                  <a:cubicBezTo>
                    <a:pt x="2111" y="1197"/>
                    <a:pt x="2124" y="1191"/>
                    <a:pt x="2127" y="1200"/>
                  </a:cubicBezTo>
                  <a:cubicBezTo>
                    <a:pt x="2124" y="1222"/>
                    <a:pt x="2095" y="1242"/>
                    <a:pt x="2092" y="1263"/>
                  </a:cubicBezTo>
                  <a:cubicBezTo>
                    <a:pt x="2050" y="1332"/>
                    <a:pt x="1996" y="1398"/>
                    <a:pt x="1970" y="1477"/>
                  </a:cubicBezTo>
                  <a:cubicBezTo>
                    <a:pt x="1961" y="1479"/>
                    <a:pt x="1962" y="1489"/>
                    <a:pt x="1955" y="1493"/>
                  </a:cubicBezTo>
                  <a:cubicBezTo>
                    <a:pt x="1949" y="1497"/>
                    <a:pt x="1941" y="1494"/>
                    <a:pt x="1936" y="1500"/>
                  </a:cubicBezTo>
                  <a:cubicBezTo>
                    <a:pt x="1885" y="1481"/>
                    <a:pt x="1830" y="1495"/>
                    <a:pt x="1761" y="1491"/>
                  </a:cubicBezTo>
                  <a:cubicBezTo>
                    <a:pt x="1701" y="1487"/>
                    <a:pt x="1641" y="1495"/>
                    <a:pt x="1581" y="1491"/>
                  </a:cubicBezTo>
                  <a:cubicBezTo>
                    <a:pt x="1551" y="1489"/>
                    <a:pt x="1521" y="1485"/>
                    <a:pt x="1494" y="1484"/>
                  </a:cubicBezTo>
                  <a:cubicBezTo>
                    <a:pt x="1459" y="1483"/>
                    <a:pt x="1428" y="1471"/>
                    <a:pt x="1406" y="1484"/>
                  </a:cubicBezTo>
                  <a:cubicBezTo>
                    <a:pt x="1391" y="1478"/>
                    <a:pt x="1375" y="1482"/>
                    <a:pt x="1360" y="1481"/>
                  </a:cubicBezTo>
                  <a:cubicBezTo>
                    <a:pt x="1343" y="1479"/>
                    <a:pt x="1326" y="1473"/>
                    <a:pt x="1306" y="1471"/>
                  </a:cubicBezTo>
                  <a:cubicBezTo>
                    <a:pt x="1286" y="1471"/>
                    <a:pt x="1263" y="1472"/>
                    <a:pt x="1241" y="1471"/>
                  </a:cubicBezTo>
                  <a:cubicBezTo>
                    <a:pt x="1150" y="1471"/>
                    <a:pt x="1075" y="1465"/>
                    <a:pt x="988" y="1465"/>
                  </a:cubicBezTo>
                  <a:cubicBezTo>
                    <a:pt x="981" y="1465"/>
                    <a:pt x="972" y="1462"/>
                    <a:pt x="965" y="1462"/>
                  </a:cubicBezTo>
                  <a:cubicBezTo>
                    <a:pt x="937" y="1462"/>
                    <a:pt x="908" y="1468"/>
                    <a:pt x="880" y="1470"/>
                  </a:cubicBezTo>
                  <a:cubicBezTo>
                    <a:pt x="860" y="1471"/>
                    <a:pt x="848" y="1472"/>
                    <a:pt x="838" y="1458"/>
                  </a:cubicBezTo>
                  <a:cubicBezTo>
                    <a:pt x="846" y="1434"/>
                    <a:pt x="857" y="1409"/>
                    <a:pt x="883" y="1412"/>
                  </a:cubicBezTo>
                  <a:cubicBezTo>
                    <a:pt x="883" y="1398"/>
                    <a:pt x="889" y="1391"/>
                    <a:pt x="895" y="1384"/>
                  </a:cubicBezTo>
                  <a:cubicBezTo>
                    <a:pt x="851" y="1372"/>
                    <a:pt x="906" y="1337"/>
                    <a:pt x="923" y="1323"/>
                  </a:cubicBezTo>
                  <a:cubicBezTo>
                    <a:pt x="915" y="1307"/>
                    <a:pt x="873" y="1303"/>
                    <a:pt x="873" y="1290"/>
                  </a:cubicBezTo>
                  <a:cubicBezTo>
                    <a:pt x="872" y="1276"/>
                    <a:pt x="897" y="1261"/>
                    <a:pt x="907" y="1249"/>
                  </a:cubicBezTo>
                  <a:cubicBezTo>
                    <a:pt x="921" y="1234"/>
                    <a:pt x="931" y="1221"/>
                    <a:pt x="935" y="1204"/>
                  </a:cubicBezTo>
                  <a:cubicBezTo>
                    <a:pt x="974" y="1147"/>
                    <a:pt x="1014" y="1092"/>
                    <a:pt x="1040" y="1023"/>
                  </a:cubicBezTo>
                  <a:cubicBezTo>
                    <a:pt x="1052" y="1023"/>
                    <a:pt x="1059" y="1027"/>
                    <a:pt x="1066" y="1034"/>
                  </a:cubicBezTo>
                  <a:cubicBezTo>
                    <a:pt x="1094" y="1039"/>
                    <a:pt x="1121" y="1045"/>
                    <a:pt x="1151" y="1044"/>
                  </a:cubicBezTo>
                  <a:cubicBezTo>
                    <a:pt x="1250" y="1041"/>
                    <a:pt x="1350" y="1030"/>
                    <a:pt x="1433" y="1063"/>
                  </a:cubicBezTo>
                  <a:cubicBezTo>
                    <a:pt x="1479" y="1083"/>
                    <a:pt x="1526" y="1104"/>
                    <a:pt x="1545" y="1155"/>
                  </a:cubicBezTo>
                  <a:cubicBezTo>
                    <a:pt x="1558" y="1138"/>
                    <a:pt x="1577" y="1125"/>
                    <a:pt x="1588" y="1105"/>
                  </a:cubicBezTo>
                  <a:cubicBezTo>
                    <a:pt x="1584" y="1099"/>
                    <a:pt x="1577" y="1097"/>
                    <a:pt x="1570" y="1093"/>
                  </a:cubicBezTo>
                  <a:cubicBezTo>
                    <a:pt x="1562" y="1076"/>
                    <a:pt x="1547" y="1066"/>
                    <a:pt x="1537" y="1048"/>
                  </a:cubicBezTo>
                  <a:cubicBezTo>
                    <a:pt x="1508" y="992"/>
                    <a:pt x="1513" y="904"/>
                    <a:pt x="1565" y="859"/>
                  </a:cubicBezTo>
                  <a:cubicBezTo>
                    <a:pt x="1593" y="835"/>
                    <a:pt x="1649" y="816"/>
                    <a:pt x="1696" y="836"/>
                  </a:cubicBezTo>
                  <a:cubicBezTo>
                    <a:pt x="1688" y="799"/>
                    <a:pt x="1643" y="769"/>
                    <a:pt x="1604" y="757"/>
                  </a:cubicBezTo>
                  <a:cubicBezTo>
                    <a:pt x="1591" y="743"/>
                    <a:pt x="1601" y="722"/>
                    <a:pt x="1604" y="708"/>
                  </a:cubicBezTo>
                  <a:cubicBezTo>
                    <a:pt x="1615" y="703"/>
                    <a:pt x="1630" y="701"/>
                    <a:pt x="1641" y="704"/>
                  </a:cubicBezTo>
                  <a:cubicBezTo>
                    <a:pt x="1663" y="712"/>
                    <a:pt x="1711" y="756"/>
                    <a:pt x="1726" y="782"/>
                  </a:cubicBezTo>
                  <a:cubicBezTo>
                    <a:pt x="1730" y="787"/>
                    <a:pt x="1731" y="793"/>
                    <a:pt x="1731" y="799"/>
                  </a:cubicBezTo>
                  <a:moveTo>
                    <a:pt x="2071" y="1198"/>
                  </a:moveTo>
                  <a:cubicBezTo>
                    <a:pt x="2069" y="1207"/>
                    <a:pt x="2079" y="1207"/>
                    <a:pt x="2079" y="1217"/>
                  </a:cubicBezTo>
                  <a:cubicBezTo>
                    <a:pt x="2080" y="1224"/>
                    <a:pt x="2074" y="1228"/>
                    <a:pt x="2072" y="1235"/>
                  </a:cubicBezTo>
                  <a:cubicBezTo>
                    <a:pt x="2023" y="1277"/>
                    <a:pt x="1997" y="1343"/>
                    <a:pt x="1964" y="1402"/>
                  </a:cubicBezTo>
                  <a:cubicBezTo>
                    <a:pt x="1948" y="1412"/>
                    <a:pt x="1944" y="1433"/>
                    <a:pt x="1931" y="1445"/>
                  </a:cubicBezTo>
                  <a:cubicBezTo>
                    <a:pt x="1928" y="1455"/>
                    <a:pt x="1935" y="1445"/>
                    <a:pt x="1931" y="1455"/>
                  </a:cubicBezTo>
                  <a:cubicBezTo>
                    <a:pt x="1917" y="1467"/>
                    <a:pt x="1906" y="1458"/>
                    <a:pt x="1893" y="1456"/>
                  </a:cubicBezTo>
                  <a:cubicBezTo>
                    <a:pt x="1868" y="1454"/>
                    <a:pt x="1833" y="1454"/>
                    <a:pt x="1810" y="1452"/>
                  </a:cubicBezTo>
                  <a:cubicBezTo>
                    <a:pt x="1790" y="1451"/>
                    <a:pt x="1770" y="1444"/>
                    <a:pt x="1749" y="1442"/>
                  </a:cubicBezTo>
                  <a:cubicBezTo>
                    <a:pt x="1656" y="1434"/>
                    <a:pt x="1542" y="1421"/>
                    <a:pt x="1457" y="1433"/>
                  </a:cubicBezTo>
                  <a:cubicBezTo>
                    <a:pt x="1453" y="1444"/>
                    <a:pt x="1447" y="1461"/>
                    <a:pt x="1452" y="1465"/>
                  </a:cubicBezTo>
                  <a:cubicBezTo>
                    <a:pt x="1561" y="1478"/>
                    <a:pt x="1662" y="1476"/>
                    <a:pt x="1781" y="1477"/>
                  </a:cubicBezTo>
                  <a:cubicBezTo>
                    <a:pt x="1798" y="1478"/>
                    <a:pt x="1829" y="1472"/>
                    <a:pt x="1859" y="1474"/>
                  </a:cubicBezTo>
                  <a:cubicBezTo>
                    <a:pt x="1918" y="1477"/>
                    <a:pt x="1942" y="1487"/>
                    <a:pt x="1964" y="1445"/>
                  </a:cubicBezTo>
                  <a:cubicBezTo>
                    <a:pt x="1967" y="1442"/>
                    <a:pt x="1964" y="1438"/>
                    <a:pt x="1966" y="1433"/>
                  </a:cubicBezTo>
                  <a:cubicBezTo>
                    <a:pt x="1970" y="1424"/>
                    <a:pt x="1980" y="1414"/>
                    <a:pt x="1985" y="1404"/>
                  </a:cubicBezTo>
                  <a:cubicBezTo>
                    <a:pt x="2008" y="1363"/>
                    <a:pt x="2036" y="1320"/>
                    <a:pt x="2059" y="1285"/>
                  </a:cubicBezTo>
                  <a:cubicBezTo>
                    <a:pt x="2076" y="1258"/>
                    <a:pt x="2088" y="1234"/>
                    <a:pt x="2104" y="1209"/>
                  </a:cubicBezTo>
                  <a:cubicBezTo>
                    <a:pt x="2095" y="1207"/>
                    <a:pt x="2082" y="1193"/>
                    <a:pt x="2071" y="1198"/>
                  </a:cubicBezTo>
                  <a:moveTo>
                    <a:pt x="1724" y="671"/>
                  </a:moveTo>
                  <a:cubicBezTo>
                    <a:pt x="1715" y="727"/>
                    <a:pt x="1742" y="767"/>
                    <a:pt x="1753" y="816"/>
                  </a:cubicBezTo>
                  <a:cubicBezTo>
                    <a:pt x="1758" y="803"/>
                    <a:pt x="1765" y="792"/>
                    <a:pt x="1769" y="776"/>
                  </a:cubicBezTo>
                  <a:cubicBezTo>
                    <a:pt x="1759" y="761"/>
                    <a:pt x="1733" y="752"/>
                    <a:pt x="1733" y="734"/>
                  </a:cubicBezTo>
                  <a:cubicBezTo>
                    <a:pt x="1747" y="740"/>
                    <a:pt x="1759" y="752"/>
                    <a:pt x="1770" y="755"/>
                  </a:cubicBezTo>
                  <a:cubicBezTo>
                    <a:pt x="1773" y="749"/>
                    <a:pt x="1769" y="740"/>
                    <a:pt x="1769" y="732"/>
                  </a:cubicBezTo>
                  <a:cubicBezTo>
                    <a:pt x="1750" y="730"/>
                    <a:pt x="1733" y="718"/>
                    <a:pt x="1735" y="702"/>
                  </a:cubicBezTo>
                  <a:cubicBezTo>
                    <a:pt x="1744" y="705"/>
                    <a:pt x="1748" y="718"/>
                    <a:pt x="1759" y="713"/>
                  </a:cubicBezTo>
                  <a:cubicBezTo>
                    <a:pt x="1763" y="694"/>
                    <a:pt x="1730" y="664"/>
                    <a:pt x="1746" y="647"/>
                  </a:cubicBezTo>
                  <a:cubicBezTo>
                    <a:pt x="1758" y="664"/>
                    <a:pt x="1761" y="683"/>
                    <a:pt x="1772" y="704"/>
                  </a:cubicBezTo>
                  <a:cubicBezTo>
                    <a:pt x="1783" y="693"/>
                    <a:pt x="1780" y="667"/>
                    <a:pt x="1798" y="662"/>
                  </a:cubicBezTo>
                  <a:cubicBezTo>
                    <a:pt x="1799" y="693"/>
                    <a:pt x="1769" y="718"/>
                    <a:pt x="1784" y="750"/>
                  </a:cubicBezTo>
                  <a:cubicBezTo>
                    <a:pt x="1797" y="747"/>
                    <a:pt x="1798" y="734"/>
                    <a:pt x="1808" y="729"/>
                  </a:cubicBezTo>
                  <a:cubicBezTo>
                    <a:pt x="1825" y="746"/>
                    <a:pt x="1793" y="762"/>
                    <a:pt x="1784" y="766"/>
                  </a:cubicBezTo>
                  <a:cubicBezTo>
                    <a:pt x="1784" y="780"/>
                    <a:pt x="1770" y="801"/>
                    <a:pt x="1770" y="815"/>
                  </a:cubicBezTo>
                  <a:cubicBezTo>
                    <a:pt x="1791" y="791"/>
                    <a:pt x="1819" y="759"/>
                    <a:pt x="1820" y="718"/>
                  </a:cubicBezTo>
                  <a:cubicBezTo>
                    <a:pt x="1823" y="667"/>
                    <a:pt x="1780" y="642"/>
                    <a:pt x="1753" y="612"/>
                  </a:cubicBezTo>
                  <a:cubicBezTo>
                    <a:pt x="1742" y="634"/>
                    <a:pt x="1729" y="645"/>
                    <a:pt x="1724" y="671"/>
                  </a:cubicBezTo>
                  <a:moveTo>
                    <a:pt x="1641" y="720"/>
                  </a:moveTo>
                  <a:cubicBezTo>
                    <a:pt x="1620" y="716"/>
                    <a:pt x="1612" y="725"/>
                    <a:pt x="1612" y="741"/>
                  </a:cubicBezTo>
                  <a:cubicBezTo>
                    <a:pt x="1618" y="744"/>
                    <a:pt x="1620" y="750"/>
                    <a:pt x="1630" y="748"/>
                  </a:cubicBezTo>
                  <a:cubicBezTo>
                    <a:pt x="1649" y="764"/>
                    <a:pt x="1673" y="776"/>
                    <a:pt x="1689" y="794"/>
                  </a:cubicBezTo>
                  <a:cubicBezTo>
                    <a:pt x="1701" y="810"/>
                    <a:pt x="1708" y="831"/>
                    <a:pt x="1721" y="846"/>
                  </a:cubicBezTo>
                  <a:cubicBezTo>
                    <a:pt x="1721" y="855"/>
                    <a:pt x="1724" y="861"/>
                    <a:pt x="1728" y="866"/>
                  </a:cubicBezTo>
                  <a:cubicBezTo>
                    <a:pt x="1733" y="801"/>
                    <a:pt x="1690" y="747"/>
                    <a:pt x="1641" y="720"/>
                  </a:cubicBezTo>
                  <a:moveTo>
                    <a:pt x="1935" y="920"/>
                  </a:moveTo>
                  <a:cubicBezTo>
                    <a:pt x="1934" y="915"/>
                    <a:pt x="1929" y="913"/>
                    <a:pt x="1928" y="909"/>
                  </a:cubicBezTo>
                  <a:cubicBezTo>
                    <a:pt x="1925" y="905"/>
                    <a:pt x="1928" y="899"/>
                    <a:pt x="1925" y="895"/>
                  </a:cubicBezTo>
                  <a:cubicBezTo>
                    <a:pt x="1912" y="868"/>
                    <a:pt x="1879" y="841"/>
                    <a:pt x="1845" y="834"/>
                  </a:cubicBezTo>
                  <a:cubicBezTo>
                    <a:pt x="1769" y="818"/>
                    <a:pt x="1740" y="941"/>
                    <a:pt x="1676" y="895"/>
                  </a:cubicBezTo>
                  <a:cubicBezTo>
                    <a:pt x="1675" y="882"/>
                    <a:pt x="1666" y="876"/>
                    <a:pt x="1673" y="867"/>
                  </a:cubicBezTo>
                  <a:cubicBezTo>
                    <a:pt x="1684" y="878"/>
                    <a:pt x="1692" y="900"/>
                    <a:pt x="1714" y="889"/>
                  </a:cubicBezTo>
                  <a:cubicBezTo>
                    <a:pt x="1719" y="875"/>
                    <a:pt x="1714" y="873"/>
                    <a:pt x="1711" y="859"/>
                  </a:cubicBezTo>
                  <a:cubicBezTo>
                    <a:pt x="1637" y="814"/>
                    <a:pt x="1538" y="868"/>
                    <a:pt x="1534" y="946"/>
                  </a:cubicBezTo>
                  <a:cubicBezTo>
                    <a:pt x="1533" y="951"/>
                    <a:pt x="1535" y="963"/>
                    <a:pt x="1535" y="973"/>
                  </a:cubicBezTo>
                  <a:cubicBezTo>
                    <a:pt x="1538" y="1000"/>
                    <a:pt x="1547" y="1037"/>
                    <a:pt x="1562" y="1058"/>
                  </a:cubicBezTo>
                  <a:cubicBezTo>
                    <a:pt x="1569" y="1069"/>
                    <a:pt x="1590" y="1092"/>
                    <a:pt x="1602" y="1092"/>
                  </a:cubicBezTo>
                  <a:cubicBezTo>
                    <a:pt x="1609" y="1092"/>
                    <a:pt x="1621" y="1082"/>
                    <a:pt x="1631" y="1078"/>
                  </a:cubicBezTo>
                  <a:cubicBezTo>
                    <a:pt x="1717" y="1044"/>
                    <a:pt x="1820" y="1034"/>
                    <a:pt x="1919" y="1030"/>
                  </a:cubicBezTo>
                  <a:cubicBezTo>
                    <a:pt x="1928" y="998"/>
                    <a:pt x="1943" y="965"/>
                    <a:pt x="1935" y="920"/>
                  </a:cubicBezTo>
                  <a:moveTo>
                    <a:pt x="1749" y="853"/>
                  </a:moveTo>
                  <a:cubicBezTo>
                    <a:pt x="1751" y="859"/>
                    <a:pt x="1743" y="864"/>
                    <a:pt x="1749" y="867"/>
                  </a:cubicBezTo>
                  <a:cubicBezTo>
                    <a:pt x="1754" y="857"/>
                    <a:pt x="1769" y="847"/>
                    <a:pt x="1772" y="841"/>
                  </a:cubicBezTo>
                  <a:cubicBezTo>
                    <a:pt x="1764" y="844"/>
                    <a:pt x="1759" y="851"/>
                    <a:pt x="1749" y="853"/>
                  </a:cubicBezTo>
                  <a:moveTo>
                    <a:pt x="1977" y="1056"/>
                  </a:moveTo>
                  <a:cubicBezTo>
                    <a:pt x="1951" y="1052"/>
                    <a:pt x="1925" y="1042"/>
                    <a:pt x="1901" y="1043"/>
                  </a:cubicBezTo>
                  <a:cubicBezTo>
                    <a:pt x="1852" y="1044"/>
                    <a:pt x="1799" y="1051"/>
                    <a:pt x="1751" y="1058"/>
                  </a:cubicBezTo>
                  <a:cubicBezTo>
                    <a:pt x="1696" y="1066"/>
                    <a:pt x="1644" y="1085"/>
                    <a:pt x="1604" y="1109"/>
                  </a:cubicBezTo>
                  <a:cubicBezTo>
                    <a:pt x="1566" y="1147"/>
                    <a:pt x="1534" y="1191"/>
                    <a:pt x="1504" y="1239"/>
                  </a:cubicBezTo>
                  <a:cubicBezTo>
                    <a:pt x="1474" y="1285"/>
                    <a:pt x="1440" y="1332"/>
                    <a:pt x="1420" y="1382"/>
                  </a:cubicBezTo>
                  <a:cubicBezTo>
                    <a:pt x="1460" y="1355"/>
                    <a:pt x="1517" y="1329"/>
                    <a:pt x="1586" y="1325"/>
                  </a:cubicBezTo>
                  <a:cubicBezTo>
                    <a:pt x="1603" y="1323"/>
                    <a:pt x="1622" y="1326"/>
                    <a:pt x="1639" y="1325"/>
                  </a:cubicBezTo>
                  <a:cubicBezTo>
                    <a:pt x="1724" y="1320"/>
                    <a:pt x="1805" y="1326"/>
                    <a:pt x="1866" y="1346"/>
                  </a:cubicBezTo>
                  <a:cubicBezTo>
                    <a:pt x="1916" y="1241"/>
                    <a:pt x="1990" y="1162"/>
                    <a:pt x="2055" y="1074"/>
                  </a:cubicBezTo>
                  <a:cubicBezTo>
                    <a:pt x="2032" y="1064"/>
                    <a:pt x="2004" y="1062"/>
                    <a:pt x="1977" y="1056"/>
                  </a:cubicBezTo>
                  <a:moveTo>
                    <a:pt x="1452" y="1090"/>
                  </a:moveTo>
                  <a:cubicBezTo>
                    <a:pt x="1415" y="1072"/>
                    <a:pt x="1385" y="1066"/>
                    <a:pt x="1336" y="1060"/>
                  </a:cubicBezTo>
                  <a:cubicBezTo>
                    <a:pt x="1317" y="1058"/>
                    <a:pt x="1296" y="1053"/>
                    <a:pt x="1278" y="1053"/>
                  </a:cubicBezTo>
                  <a:cubicBezTo>
                    <a:pt x="1224" y="1052"/>
                    <a:pt x="1168" y="1062"/>
                    <a:pt x="1124" y="1060"/>
                  </a:cubicBezTo>
                  <a:cubicBezTo>
                    <a:pt x="1097" y="1059"/>
                    <a:pt x="1070" y="1047"/>
                    <a:pt x="1047" y="1046"/>
                  </a:cubicBezTo>
                  <a:cubicBezTo>
                    <a:pt x="1047" y="1045"/>
                    <a:pt x="1047" y="1044"/>
                    <a:pt x="1046" y="1044"/>
                  </a:cubicBezTo>
                  <a:cubicBezTo>
                    <a:pt x="1045" y="1056"/>
                    <a:pt x="1037" y="1059"/>
                    <a:pt x="1033" y="1067"/>
                  </a:cubicBezTo>
                  <a:cubicBezTo>
                    <a:pt x="1026" y="1082"/>
                    <a:pt x="1022" y="1097"/>
                    <a:pt x="1014" y="1111"/>
                  </a:cubicBezTo>
                  <a:cubicBezTo>
                    <a:pt x="1000" y="1137"/>
                    <a:pt x="980" y="1159"/>
                    <a:pt x="965" y="1186"/>
                  </a:cubicBezTo>
                  <a:cubicBezTo>
                    <a:pt x="958" y="1198"/>
                    <a:pt x="947" y="1210"/>
                    <a:pt x="940" y="1221"/>
                  </a:cubicBezTo>
                  <a:cubicBezTo>
                    <a:pt x="933" y="1235"/>
                    <a:pt x="930" y="1245"/>
                    <a:pt x="920" y="1256"/>
                  </a:cubicBezTo>
                  <a:cubicBezTo>
                    <a:pt x="911" y="1266"/>
                    <a:pt x="898" y="1274"/>
                    <a:pt x="897" y="1290"/>
                  </a:cubicBezTo>
                  <a:cubicBezTo>
                    <a:pt x="913" y="1297"/>
                    <a:pt x="923" y="1317"/>
                    <a:pt x="946" y="1309"/>
                  </a:cubicBezTo>
                  <a:cubicBezTo>
                    <a:pt x="944" y="1314"/>
                    <a:pt x="943" y="1315"/>
                    <a:pt x="947" y="1317"/>
                  </a:cubicBezTo>
                  <a:cubicBezTo>
                    <a:pt x="964" y="1319"/>
                    <a:pt x="978" y="1325"/>
                    <a:pt x="993" y="1326"/>
                  </a:cubicBezTo>
                  <a:cubicBezTo>
                    <a:pt x="1039" y="1330"/>
                    <a:pt x="1084" y="1314"/>
                    <a:pt x="1129" y="1312"/>
                  </a:cubicBezTo>
                  <a:cubicBezTo>
                    <a:pt x="1235" y="1307"/>
                    <a:pt x="1328" y="1343"/>
                    <a:pt x="1407" y="1379"/>
                  </a:cubicBezTo>
                  <a:cubicBezTo>
                    <a:pt x="1445" y="1305"/>
                    <a:pt x="1490" y="1240"/>
                    <a:pt x="1534" y="1174"/>
                  </a:cubicBezTo>
                  <a:cubicBezTo>
                    <a:pt x="1525" y="1124"/>
                    <a:pt x="1492" y="1110"/>
                    <a:pt x="1452" y="1090"/>
                  </a:cubicBezTo>
                  <a:moveTo>
                    <a:pt x="2024" y="1137"/>
                  </a:moveTo>
                  <a:cubicBezTo>
                    <a:pt x="1970" y="1207"/>
                    <a:pt x="1908" y="1278"/>
                    <a:pt x="1877" y="1365"/>
                  </a:cubicBezTo>
                  <a:cubicBezTo>
                    <a:pt x="1887" y="1367"/>
                    <a:pt x="1897" y="1370"/>
                    <a:pt x="1908" y="1372"/>
                  </a:cubicBezTo>
                  <a:cubicBezTo>
                    <a:pt x="1911" y="1370"/>
                    <a:pt x="1913" y="1367"/>
                    <a:pt x="1917" y="1367"/>
                  </a:cubicBezTo>
                  <a:cubicBezTo>
                    <a:pt x="1958" y="1290"/>
                    <a:pt x="2008" y="1222"/>
                    <a:pt x="2050" y="1146"/>
                  </a:cubicBezTo>
                  <a:cubicBezTo>
                    <a:pt x="2043" y="1141"/>
                    <a:pt x="2032" y="1140"/>
                    <a:pt x="2024" y="1137"/>
                  </a:cubicBezTo>
                  <a:moveTo>
                    <a:pt x="2040" y="1195"/>
                  </a:moveTo>
                  <a:cubicBezTo>
                    <a:pt x="2036" y="1201"/>
                    <a:pt x="2029" y="1204"/>
                    <a:pt x="2025" y="1209"/>
                  </a:cubicBezTo>
                  <a:cubicBezTo>
                    <a:pt x="2011" y="1230"/>
                    <a:pt x="2001" y="1256"/>
                    <a:pt x="1987" y="1279"/>
                  </a:cubicBezTo>
                  <a:cubicBezTo>
                    <a:pt x="1964" y="1317"/>
                    <a:pt x="1935" y="1350"/>
                    <a:pt x="1928" y="1394"/>
                  </a:cubicBezTo>
                  <a:cubicBezTo>
                    <a:pt x="1929" y="1399"/>
                    <a:pt x="1934" y="1398"/>
                    <a:pt x="1932" y="1405"/>
                  </a:cubicBezTo>
                  <a:cubicBezTo>
                    <a:pt x="1931" y="1410"/>
                    <a:pt x="1923" y="1417"/>
                    <a:pt x="1929" y="1423"/>
                  </a:cubicBezTo>
                  <a:cubicBezTo>
                    <a:pt x="1980" y="1362"/>
                    <a:pt x="2009" y="1279"/>
                    <a:pt x="2062" y="1220"/>
                  </a:cubicBezTo>
                  <a:cubicBezTo>
                    <a:pt x="2044" y="1205"/>
                    <a:pt x="2068" y="1184"/>
                    <a:pt x="2060" y="1158"/>
                  </a:cubicBezTo>
                  <a:cubicBezTo>
                    <a:pt x="2051" y="1169"/>
                    <a:pt x="2047" y="1183"/>
                    <a:pt x="2040" y="1195"/>
                  </a:cubicBezTo>
                  <a:moveTo>
                    <a:pt x="1254" y="1337"/>
                  </a:moveTo>
                  <a:cubicBezTo>
                    <a:pt x="1219" y="1329"/>
                    <a:pt x="1173" y="1323"/>
                    <a:pt x="1135" y="1325"/>
                  </a:cubicBezTo>
                  <a:cubicBezTo>
                    <a:pt x="1098" y="1326"/>
                    <a:pt x="1065" y="1340"/>
                    <a:pt x="1028" y="1339"/>
                  </a:cubicBezTo>
                  <a:cubicBezTo>
                    <a:pt x="997" y="1337"/>
                    <a:pt x="963" y="1336"/>
                    <a:pt x="939" y="1325"/>
                  </a:cubicBezTo>
                  <a:cubicBezTo>
                    <a:pt x="928" y="1334"/>
                    <a:pt x="918" y="1346"/>
                    <a:pt x="905" y="1355"/>
                  </a:cubicBezTo>
                  <a:cubicBezTo>
                    <a:pt x="1034" y="1359"/>
                    <a:pt x="1187" y="1347"/>
                    <a:pt x="1322" y="1362"/>
                  </a:cubicBezTo>
                  <a:cubicBezTo>
                    <a:pt x="1302" y="1350"/>
                    <a:pt x="1274" y="1342"/>
                    <a:pt x="1254" y="1337"/>
                  </a:cubicBezTo>
                  <a:moveTo>
                    <a:pt x="1778" y="1342"/>
                  </a:moveTo>
                  <a:cubicBezTo>
                    <a:pt x="1682" y="1342"/>
                    <a:pt x="1567" y="1323"/>
                    <a:pt x="1494" y="1359"/>
                  </a:cubicBezTo>
                  <a:cubicBezTo>
                    <a:pt x="1611" y="1349"/>
                    <a:pt x="1717" y="1360"/>
                    <a:pt x="1820" y="1358"/>
                  </a:cubicBezTo>
                  <a:cubicBezTo>
                    <a:pt x="1838" y="1358"/>
                    <a:pt x="1840" y="1358"/>
                    <a:pt x="1852" y="1362"/>
                  </a:cubicBezTo>
                  <a:cubicBezTo>
                    <a:pt x="1838" y="1342"/>
                    <a:pt x="1806" y="1342"/>
                    <a:pt x="1778" y="1342"/>
                  </a:cubicBezTo>
                  <a:moveTo>
                    <a:pt x="1270" y="1374"/>
                  </a:moveTo>
                  <a:cubicBezTo>
                    <a:pt x="1148" y="1362"/>
                    <a:pt x="1033" y="1373"/>
                    <a:pt x="907" y="1370"/>
                  </a:cubicBezTo>
                  <a:cubicBezTo>
                    <a:pt x="908" y="1377"/>
                    <a:pt x="909" y="1384"/>
                    <a:pt x="911" y="1390"/>
                  </a:cubicBezTo>
                  <a:cubicBezTo>
                    <a:pt x="929" y="1392"/>
                    <a:pt x="951" y="1391"/>
                    <a:pt x="963" y="1400"/>
                  </a:cubicBezTo>
                  <a:cubicBezTo>
                    <a:pt x="948" y="1402"/>
                    <a:pt x="915" y="1401"/>
                    <a:pt x="897" y="1404"/>
                  </a:cubicBezTo>
                  <a:cubicBezTo>
                    <a:pt x="908" y="1421"/>
                    <a:pt x="928" y="1412"/>
                    <a:pt x="951" y="1414"/>
                  </a:cubicBezTo>
                  <a:cubicBezTo>
                    <a:pt x="1014" y="1419"/>
                    <a:pt x="1083" y="1412"/>
                    <a:pt x="1145" y="1414"/>
                  </a:cubicBezTo>
                  <a:cubicBezTo>
                    <a:pt x="1175" y="1415"/>
                    <a:pt x="1202" y="1423"/>
                    <a:pt x="1228" y="1417"/>
                  </a:cubicBezTo>
                  <a:cubicBezTo>
                    <a:pt x="1225" y="1417"/>
                    <a:pt x="1223" y="1416"/>
                    <a:pt x="1222" y="1414"/>
                  </a:cubicBezTo>
                  <a:cubicBezTo>
                    <a:pt x="1258" y="1407"/>
                    <a:pt x="1304" y="1419"/>
                    <a:pt x="1336" y="1407"/>
                  </a:cubicBezTo>
                  <a:cubicBezTo>
                    <a:pt x="1309" y="1404"/>
                    <a:pt x="1283" y="1400"/>
                    <a:pt x="1256" y="1397"/>
                  </a:cubicBezTo>
                  <a:cubicBezTo>
                    <a:pt x="1231" y="1393"/>
                    <a:pt x="1204" y="1390"/>
                    <a:pt x="1182" y="1379"/>
                  </a:cubicBezTo>
                  <a:cubicBezTo>
                    <a:pt x="1243" y="1378"/>
                    <a:pt x="1311" y="1401"/>
                    <a:pt x="1376" y="1393"/>
                  </a:cubicBezTo>
                  <a:cubicBezTo>
                    <a:pt x="1343" y="1373"/>
                    <a:pt x="1304" y="1377"/>
                    <a:pt x="1270" y="1374"/>
                  </a:cubicBezTo>
                  <a:moveTo>
                    <a:pt x="1885" y="1381"/>
                  </a:moveTo>
                  <a:cubicBezTo>
                    <a:pt x="1848" y="1374"/>
                    <a:pt x="1810" y="1370"/>
                    <a:pt x="1770" y="1370"/>
                  </a:cubicBezTo>
                  <a:cubicBezTo>
                    <a:pt x="1690" y="1370"/>
                    <a:pt x="1591" y="1359"/>
                    <a:pt x="1504" y="1370"/>
                  </a:cubicBezTo>
                  <a:cubicBezTo>
                    <a:pt x="1475" y="1374"/>
                    <a:pt x="1445" y="1381"/>
                    <a:pt x="1423" y="1398"/>
                  </a:cubicBezTo>
                  <a:cubicBezTo>
                    <a:pt x="1429" y="1402"/>
                    <a:pt x="1431" y="1410"/>
                    <a:pt x="1437" y="1412"/>
                  </a:cubicBezTo>
                  <a:cubicBezTo>
                    <a:pt x="1478" y="1398"/>
                    <a:pt x="1514" y="1383"/>
                    <a:pt x="1562" y="1381"/>
                  </a:cubicBezTo>
                  <a:cubicBezTo>
                    <a:pt x="1574" y="1380"/>
                    <a:pt x="1592" y="1377"/>
                    <a:pt x="1595" y="1390"/>
                  </a:cubicBezTo>
                  <a:cubicBezTo>
                    <a:pt x="1543" y="1392"/>
                    <a:pt x="1491" y="1398"/>
                    <a:pt x="1453" y="1420"/>
                  </a:cubicBezTo>
                  <a:cubicBezTo>
                    <a:pt x="1595" y="1404"/>
                    <a:pt x="1739" y="1433"/>
                    <a:pt x="1855" y="1442"/>
                  </a:cubicBezTo>
                  <a:cubicBezTo>
                    <a:pt x="1877" y="1444"/>
                    <a:pt x="1900" y="1450"/>
                    <a:pt x="1913" y="1439"/>
                  </a:cubicBezTo>
                  <a:cubicBezTo>
                    <a:pt x="1895" y="1435"/>
                    <a:pt x="1875" y="1437"/>
                    <a:pt x="1863" y="1424"/>
                  </a:cubicBezTo>
                  <a:cubicBezTo>
                    <a:pt x="1883" y="1418"/>
                    <a:pt x="1909" y="1436"/>
                    <a:pt x="1917" y="1416"/>
                  </a:cubicBezTo>
                  <a:cubicBezTo>
                    <a:pt x="1889" y="1404"/>
                    <a:pt x="1835" y="1425"/>
                    <a:pt x="1817" y="1404"/>
                  </a:cubicBezTo>
                  <a:cubicBezTo>
                    <a:pt x="1845" y="1404"/>
                    <a:pt x="1881" y="1402"/>
                    <a:pt x="1912" y="1400"/>
                  </a:cubicBezTo>
                  <a:cubicBezTo>
                    <a:pt x="1906" y="1396"/>
                    <a:pt x="1892" y="1389"/>
                    <a:pt x="1885" y="1381"/>
                  </a:cubicBezTo>
                  <a:moveTo>
                    <a:pt x="1375" y="1423"/>
                  </a:moveTo>
                  <a:cubicBezTo>
                    <a:pt x="1394" y="1429"/>
                    <a:pt x="1410" y="1422"/>
                    <a:pt x="1420" y="1412"/>
                  </a:cubicBezTo>
                  <a:cubicBezTo>
                    <a:pt x="1416" y="1411"/>
                    <a:pt x="1416" y="1406"/>
                    <a:pt x="1413" y="1404"/>
                  </a:cubicBezTo>
                  <a:cubicBezTo>
                    <a:pt x="1398" y="1406"/>
                    <a:pt x="1384" y="1408"/>
                    <a:pt x="1375" y="1423"/>
                  </a:cubicBezTo>
                  <a:moveTo>
                    <a:pt x="1353" y="1417"/>
                  </a:moveTo>
                  <a:cubicBezTo>
                    <a:pt x="1341" y="1422"/>
                    <a:pt x="1319" y="1417"/>
                    <a:pt x="1310" y="1424"/>
                  </a:cubicBezTo>
                  <a:cubicBezTo>
                    <a:pt x="1328" y="1428"/>
                    <a:pt x="1346" y="1418"/>
                    <a:pt x="1357" y="1424"/>
                  </a:cubicBezTo>
                  <a:cubicBezTo>
                    <a:pt x="1359" y="1418"/>
                    <a:pt x="1373" y="1411"/>
                    <a:pt x="1366" y="1407"/>
                  </a:cubicBezTo>
                  <a:cubicBezTo>
                    <a:pt x="1366" y="1410"/>
                    <a:pt x="1359" y="1405"/>
                    <a:pt x="1353" y="1407"/>
                  </a:cubicBezTo>
                  <a:cubicBezTo>
                    <a:pt x="1353" y="1410"/>
                    <a:pt x="1353" y="1414"/>
                    <a:pt x="1353" y="1417"/>
                  </a:cubicBezTo>
                  <a:moveTo>
                    <a:pt x="1259" y="1421"/>
                  </a:moveTo>
                  <a:cubicBezTo>
                    <a:pt x="1257" y="1421"/>
                    <a:pt x="1256" y="1418"/>
                    <a:pt x="1252" y="1420"/>
                  </a:cubicBezTo>
                  <a:cubicBezTo>
                    <a:pt x="1263" y="1427"/>
                    <a:pt x="1286" y="1420"/>
                    <a:pt x="1259" y="1421"/>
                  </a:cubicBezTo>
                  <a:moveTo>
                    <a:pt x="1164" y="1432"/>
                  </a:moveTo>
                  <a:cubicBezTo>
                    <a:pt x="1136" y="1429"/>
                    <a:pt x="1108" y="1435"/>
                    <a:pt x="1081" y="1433"/>
                  </a:cubicBezTo>
                  <a:cubicBezTo>
                    <a:pt x="1008" y="1429"/>
                    <a:pt x="928" y="1427"/>
                    <a:pt x="873" y="1429"/>
                  </a:cubicBezTo>
                  <a:cubicBezTo>
                    <a:pt x="866" y="1435"/>
                    <a:pt x="860" y="1440"/>
                    <a:pt x="857" y="1447"/>
                  </a:cubicBezTo>
                  <a:cubicBezTo>
                    <a:pt x="870" y="1456"/>
                    <a:pt x="885" y="1450"/>
                    <a:pt x="899" y="1449"/>
                  </a:cubicBezTo>
                  <a:cubicBezTo>
                    <a:pt x="973" y="1444"/>
                    <a:pt x="1039" y="1449"/>
                    <a:pt x="1113" y="1455"/>
                  </a:cubicBezTo>
                  <a:cubicBezTo>
                    <a:pt x="1184" y="1459"/>
                    <a:pt x="1271" y="1455"/>
                    <a:pt x="1346" y="1459"/>
                  </a:cubicBezTo>
                  <a:cubicBezTo>
                    <a:pt x="1347" y="1449"/>
                    <a:pt x="1337" y="1449"/>
                    <a:pt x="1336" y="1440"/>
                  </a:cubicBezTo>
                  <a:cubicBezTo>
                    <a:pt x="1279" y="1438"/>
                    <a:pt x="1220" y="1436"/>
                    <a:pt x="1164" y="1432"/>
                  </a:cubicBezTo>
                  <a:moveTo>
                    <a:pt x="1380" y="1444"/>
                  </a:moveTo>
                  <a:cubicBezTo>
                    <a:pt x="1372" y="1443"/>
                    <a:pt x="1364" y="1436"/>
                    <a:pt x="1357" y="1442"/>
                  </a:cubicBezTo>
                  <a:cubicBezTo>
                    <a:pt x="1364" y="1474"/>
                    <a:pt x="1444" y="1473"/>
                    <a:pt x="1434" y="1435"/>
                  </a:cubicBezTo>
                  <a:cubicBezTo>
                    <a:pt x="1417" y="1436"/>
                    <a:pt x="1400" y="1445"/>
                    <a:pt x="1380" y="1444"/>
                  </a:cubicBezTo>
                </a:path>
                <a:path w="2127" h="1500">
                  <a:moveTo>
                    <a:pt x="691" y="1304"/>
                  </a:moveTo>
                  <a:cubicBezTo>
                    <a:pt x="715" y="1335"/>
                    <a:pt x="764" y="1354"/>
                    <a:pt x="759" y="1403"/>
                  </a:cubicBezTo>
                  <a:cubicBezTo>
                    <a:pt x="698" y="1437"/>
                    <a:pt x="632" y="1467"/>
                    <a:pt x="550" y="1479"/>
                  </a:cubicBezTo>
                  <a:cubicBezTo>
                    <a:pt x="391" y="1495"/>
                    <a:pt x="225" y="1502"/>
                    <a:pt x="86" y="1443"/>
                  </a:cubicBezTo>
                  <a:cubicBezTo>
                    <a:pt x="55" y="1440"/>
                    <a:pt x="46" y="1416"/>
                    <a:pt x="22" y="1406"/>
                  </a:cubicBezTo>
                  <a:cubicBezTo>
                    <a:pt x="6" y="1378"/>
                    <a:pt x="44" y="1356"/>
                    <a:pt x="63" y="1334"/>
                  </a:cubicBezTo>
                  <a:cubicBezTo>
                    <a:pt x="76" y="1321"/>
                    <a:pt x="84" y="1310"/>
                    <a:pt x="102" y="1298"/>
                  </a:cubicBezTo>
                  <a:cubicBezTo>
                    <a:pt x="130" y="1279"/>
                    <a:pt x="168" y="1259"/>
                    <a:pt x="200" y="1245"/>
                  </a:cubicBezTo>
                  <a:cubicBezTo>
                    <a:pt x="208" y="1242"/>
                    <a:pt x="217" y="1242"/>
                    <a:pt x="224" y="1238"/>
                  </a:cubicBezTo>
                  <a:cubicBezTo>
                    <a:pt x="232" y="1234"/>
                    <a:pt x="238" y="1226"/>
                    <a:pt x="247" y="1226"/>
                  </a:cubicBezTo>
                  <a:cubicBezTo>
                    <a:pt x="251" y="1195"/>
                    <a:pt x="273" y="1176"/>
                    <a:pt x="303" y="1167"/>
                  </a:cubicBezTo>
                  <a:cubicBezTo>
                    <a:pt x="258" y="1058"/>
                    <a:pt x="203" y="950"/>
                    <a:pt x="152" y="838"/>
                  </a:cubicBezTo>
                  <a:cubicBezTo>
                    <a:pt x="128" y="782"/>
                    <a:pt x="97" y="731"/>
                    <a:pt x="70" y="675"/>
                  </a:cubicBezTo>
                  <a:cubicBezTo>
                    <a:pt x="60" y="654"/>
                    <a:pt x="51" y="628"/>
                    <a:pt x="38" y="611"/>
                  </a:cubicBezTo>
                  <a:cubicBezTo>
                    <a:pt x="33" y="606"/>
                    <a:pt x="35" y="608"/>
                    <a:pt x="32" y="602"/>
                  </a:cubicBezTo>
                  <a:cubicBezTo>
                    <a:pt x="28" y="595"/>
                    <a:pt x="19" y="591"/>
                    <a:pt x="16" y="585"/>
                  </a:cubicBezTo>
                  <a:cubicBezTo>
                    <a:pt x="14" y="581"/>
                    <a:pt x="12" y="569"/>
                    <a:pt x="9" y="559"/>
                  </a:cubicBezTo>
                  <a:cubicBezTo>
                    <a:pt x="2" y="534"/>
                    <a:pt x="0" y="512"/>
                    <a:pt x="12" y="486"/>
                  </a:cubicBezTo>
                  <a:cubicBezTo>
                    <a:pt x="19" y="480"/>
                    <a:pt x="27" y="474"/>
                    <a:pt x="32" y="466"/>
                  </a:cubicBezTo>
                  <a:cubicBezTo>
                    <a:pt x="54" y="454"/>
                    <a:pt x="77" y="447"/>
                    <a:pt x="100" y="442"/>
                  </a:cubicBezTo>
                  <a:cubicBezTo>
                    <a:pt x="107" y="444"/>
                    <a:pt x="117" y="443"/>
                    <a:pt x="123" y="447"/>
                  </a:cubicBezTo>
                  <a:cubicBezTo>
                    <a:pt x="170" y="415"/>
                    <a:pt x="213" y="396"/>
                    <a:pt x="268" y="373"/>
                  </a:cubicBezTo>
                  <a:cubicBezTo>
                    <a:pt x="396" y="306"/>
                    <a:pt x="544" y="259"/>
                    <a:pt x="663" y="183"/>
                  </a:cubicBezTo>
                  <a:cubicBezTo>
                    <a:pt x="664" y="143"/>
                    <a:pt x="653" y="93"/>
                    <a:pt x="664" y="60"/>
                  </a:cubicBezTo>
                  <a:cubicBezTo>
                    <a:pt x="690" y="35"/>
                    <a:pt x="746" y="22"/>
                    <a:pt x="782" y="12"/>
                  </a:cubicBezTo>
                  <a:cubicBezTo>
                    <a:pt x="811" y="3"/>
                    <a:pt x="838" y="0"/>
                    <a:pt x="865" y="16"/>
                  </a:cubicBezTo>
                  <a:cubicBezTo>
                    <a:pt x="903" y="60"/>
                    <a:pt x="937" y="110"/>
                    <a:pt x="970" y="159"/>
                  </a:cubicBezTo>
                  <a:cubicBezTo>
                    <a:pt x="1013" y="176"/>
                    <a:pt x="1058" y="179"/>
                    <a:pt x="1098" y="197"/>
                  </a:cubicBezTo>
                  <a:cubicBezTo>
                    <a:pt x="1107" y="200"/>
                    <a:pt x="1113" y="210"/>
                    <a:pt x="1123" y="214"/>
                  </a:cubicBezTo>
                  <a:cubicBezTo>
                    <a:pt x="1179" y="240"/>
                    <a:pt x="1225" y="286"/>
                    <a:pt x="1268" y="327"/>
                  </a:cubicBezTo>
                  <a:cubicBezTo>
                    <a:pt x="1262" y="343"/>
                    <a:pt x="1272" y="367"/>
                    <a:pt x="1266" y="387"/>
                  </a:cubicBezTo>
                  <a:cubicBezTo>
                    <a:pt x="1257" y="420"/>
                    <a:pt x="1226" y="447"/>
                    <a:pt x="1201" y="474"/>
                  </a:cubicBezTo>
                  <a:cubicBezTo>
                    <a:pt x="1173" y="504"/>
                    <a:pt x="1154" y="518"/>
                    <a:pt x="1119" y="539"/>
                  </a:cubicBezTo>
                  <a:cubicBezTo>
                    <a:pt x="1103" y="548"/>
                    <a:pt x="1091" y="560"/>
                    <a:pt x="1072" y="563"/>
                  </a:cubicBezTo>
                  <a:cubicBezTo>
                    <a:pt x="1078" y="604"/>
                    <a:pt x="1044" y="605"/>
                    <a:pt x="1011" y="595"/>
                  </a:cubicBezTo>
                  <a:cubicBezTo>
                    <a:pt x="996" y="611"/>
                    <a:pt x="995" y="639"/>
                    <a:pt x="974" y="646"/>
                  </a:cubicBezTo>
                  <a:cubicBezTo>
                    <a:pt x="955" y="652"/>
                    <a:pt x="936" y="638"/>
                    <a:pt x="916" y="632"/>
                  </a:cubicBezTo>
                  <a:cubicBezTo>
                    <a:pt x="891" y="632"/>
                    <a:pt x="866" y="649"/>
                    <a:pt x="839" y="656"/>
                  </a:cubicBezTo>
                  <a:cubicBezTo>
                    <a:pt x="838" y="656"/>
                    <a:pt x="836" y="658"/>
                    <a:pt x="836" y="658"/>
                  </a:cubicBezTo>
                  <a:cubicBezTo>
                    <a:pt x="782" y="660"/>
                    <a:pt x="713" y="670"/>
                    <a:pt x="645" y="668"/>
                  </a:cubicBezTo>
                  <a:cubicBezTo>
                    <a:pt x="632" y="658"/>
                    <a:pt x="606" y="661"/>
                    <a:pt x="594" y="649"/>
                  </a:cubicBezTo>
                  <a:cubicBezTo>
                    <a:pt x="594" y="639"/>
                    <a:pt x="592" y="636"/>
                    <a:pt x="597" y="628"/>
                  </a:cubicBezTo>
                  <a:cubicBezTo>
                    <a:pt x="576" y="541"/>
                    <a:pt x="606" y="447"/>
                    <a:pt x="632" y="375"/>
                  </a:cubicBezTo>
                  <a:cubicBezTo>
                    <a:pt x="623" y="374"/>
                    <a:pt x="608" y="383"/>
                    <a:pt x="601" y="391"/>
                  </a:cubicBezTo>
                  <a:cubicBezTo>
                    <a:pt x="582" y="397"/>
                    <a:pt x="560" y="403"/>
                    <a:pt x="540" y="410"/>
                  </a:cubicBezTo>
                  <a:cubicBezTo>
                    <a:pt x="486" y="429"/>
                    <a:pt x="423" y="458"/>
                    <a:pt x="368" y="485"/>
                  </a:cubicBezTo>
                  <a:cubicBezTo>
                    <a:pt x="343" y="497"/>
                    <a:pt x="315" y="506"/>
                    <a:pt x="291" y="518"/>
                  </a:cubicBezTo>
                  <a:cubicBezTo>
                    <a:pt x="263" y="532"/>
                    <a:pt x="238" y="546"/>
                    <a:pt x="212" y="562"/>
                  </a:cubicBezTo>
                  <a:cubicBezTo>
                    <a:pt x="197" y="571"/>
                    <a:pt x="186" y="579"/>
                    <a:pt x="175" y="593"/>
                  </a:cubicBezTo>
                  <a:cubicBezTo>
                    <a:pt x="197" y="680"/>
                    <a:pt x="248" y="751"/>
                    <a:pt x="280" y="833"/>
                  </a:cubicBezTo>
                  <a:cubicBezTo>
                    <a:pt x="295" y="862"/>
                    <a:pt x="308" y="892"/>
                    <a:pt x="324" y="922"/>
                  </a:cubicBezTo>
                  <a:cubicBezTo>
                    <a:pt x="329" y="931"/>
                    <a:pt x="336" y="938"/>
                    <a:pt x="341" y="948"/>
                  </a:cubicBezTo>
                  <a:cubicBezTo>
                    <a:pt x="365" y="989"/>
                    <a:pt x="382" y="1032"/>
                    <a:pt x="408" y="1070"/>
                  </a:cubicBezTo>
                  <a:cubicBezTo>
                    <a:pt x="417" y="1085"/>
                    <a:pt x="424" y="1101"/>
                    <a:pt x="432" y="1116"/>
                  </a:cubicBezTo>
                  <a:cubicBezTo>
                    <a:pt x="438" y="1126"/>
                    <a:pt x="450" y="1135"/>
                    <a:pt x="448" y="1149"/>
                  </a:cubicBezTo>
                  <a:cubicBezTo>
                    <a:pt x="487" y="1180"/>
                    <a:pt x="544" y="1185"/>
                    <a:pt x="547" y="1231"/>
                  </a:cubicBezTo>
                  <a:cubicBezTo>
                    <a:pt x="570" y="1248"/>
                    <a:pt x="597" y="1251"/>
                    <a:pt x="623" y="1260"/>
                  </a:cubicBezTo>
                  <a:cubicBezTo>
                    <a:pt x="607" y="1167"/>
                    <a:pt x="600" y="1093"/>
                    <a:pt x="579" y="1002"/>
                  </a:cubicBezTo>
                  <a:cubicBezTo>
                    <a:pt x="579" y="995"/>
                    <a:pt x="585" y="995"/>
                    <a:pt x="588" y="990"/>
                  </a:cubicBezTo>
                  <a:cubicBezTo>
                    <a:pt x="561" y="948"/>
                    <a:pt x="533" y="886"/>
                    <a:pt x="507" y="830"/>
                  </a:cubicBezTo>
                  <a:cubicBezTo>
                    <a:pt x="502" y="817"/>
                    <a:pt x="493" y="805"/>
                    <a:pt x="489" y="795"/>
                  </a:cubicBezTo>
                  <a:cubicBezTo>
                    <a:pt x="486" y="783"/>
                    <a:pt x="486" y="768"/>
                    <a:pt x="480" y="754"/>
                  </a:cubicBezTo>
                  <a:cubicBezTo>
                    <a:pt x="477" y="747"/>
                    <a:pt x="472" y="741"/>
                    <a:pt x="469" y="733"/>
                  </a:cubicBezTo>
                  <a:cubicBezTo>
                    <a:pt x="464" y="722"/>
                    <a:pt x="452" y="701"/>
                    <a:pt x="453" y="687"/>
                  </a:cubicBezTo>
                  <a:cubicBezTo>
                    <a:pt x="455" y="665"/>
                    <a:pt x="505" y="636"/>
                    <a:pt x="530" y="640"/>
                  </a:cubicBezTo>
                  <a:cubicBezTo>
                    <a:pt x="534" y="643"/>
                    <a:pt x="538" y="652"/>
                    <a:pt x="534" y="658"/>
                  </a:cubicBezTo>
                  <a:cubicBezTo>
                    <a:pt x="561" y="708"/>
                    <a:pt x="585" y="761"/>
                    <a:pt x="612" y="812"/>
                  </a:cubicBezTo>
                  <a:cubicBezTo>
                    <a:pt x="633" y="846"/>
                    <a:pt x="655" y="886"/>
                    <a:pt x="671" y="926"/>
                  </a:cubicBezTo>
                  <a:cubicBezTo>
                    <a:pt x="677" y="937"/>
                    <a:pt x="680" y="956"/>
                    <a:pt x="694" y="957"/>
                  </a:cubicBezTo>
                  <a:cubicBezTo>
                    <a:pt x="690" y="910"/>
                    <a:pt x="693" y="852"/>
                    <a:pt x="679" y="812"/>
                  </a:cubicBezTo>
                  <a:cubicBezTo>
                    <a:pt x="692" y="790"/>
                    <a:pt x="713" y="754"/>
                    <a:pt x="710" y="721"/>
                  </a:cubicBezTo>
                  <a:cubicBezTo>
                    <a:pt x="731" y="716"/>
                    <a:pt x="738" y="741"/>
                    <a:pt x="747" y="754"/>
                  </a:cubicBezTo>
                  <a:cubicBezTo>
                    <a:pt x="761" y="775"/>
                    <a:pt x="773" y="795"/>
                    <a:pt x="795" y="807"/>
                  </a:cubicBezTo>
                  <a:cubicBezTo>
                    <a:pt x="791" y="840"/>
                    <a:pt x="800" y="869"/>
                    <a:pt x="798" y="901"/>
                  </a:cubicBezTo>
                  <a:cubicBezTo>
                    <a:pt x="814" y="844"/>
                    <a:pt x="839" y="788"/>
                    <a:pt x="857" y="738"/>
                  </a:cubicBezTo>
                  <a:cubicBezTo>
                    <a:pt x="870" y="728"/>
                    <a:pt x="897" y="740"/>
                    <a:pt x="909" y="747"/>
                  </a:cubicBezTo>
                  <a:cubicBezTo>
                    <a:pt x="904" y="773"/>
                    <a:pt x="925" y="779"/>
                    <a:pt x="941" y="789"/>
                  </a:cubicBezTo>
                  <a:cubicBezTo>
                    <a:pt x="942" y="836"/>
                    <a:pt x="903" y="868"/>
                    <a:pt x="918" y="915"/>
                  </a:cubicBezTo>
                  <a:cubicBezTo>
                    <a:pt x="916" y="942"/>
                    <a:pt x="877" y="953"/>
                    <a:pt x="878" y="922"/>
                  </a:cubicBezTo>
                  <a:cubicBezTo>
                    <a:pt x="871" y="941"/>
                    <a:pt x="866" y="963"/>
                    <a:pt x="855" y="978"/>
                  </a:cubicBezTo>
                  <a:cubicBezTo>
                    <a:pt x="877" y="991"/>
                    <a:pt x="854" y="1032"/>
                    <a:pt x="852" y="1058"/>
                  </a:cubicBezTo>
                  <a:cubicBezTo>
                    <a:pt x="849" y="1077"/>
                    <a:pt x="852" y="1097"/>
                    <a:pt x="852" y="1116"/>
                  </a:cubicBezTo>
                  <a:cubicBezTo>
                    <a:pt x="848" y="1174"/>
                    <a:pt x="839" y="1231"/>
                    <a:pt x="834" y="1277"/>
                  </a:cubicBezTo>
                  <a:cubicBezTo>
                    <a:pt x="798" y="1305"/>
                    <a:pt x="734" y="1309"/>
                    <a:pt x="691" y="1304"/>
                  </a:cubicBezTo>
                  <a:moveTo>
                    <a:pt x="20" y="527"/>
                  </a:moveTo>
                  <a:cubicBezTo>
                    <a:pt x="17" y="539"/>
                    <a:pt x="31" y="573"/>
                    <a:pt x="38" y="579"/>
                  </a:cubicBezTo>
                  <a:cubicBezTo>
                    <a:pt x="39" y="582"/>
                    <a:pt x="52" y="591"/>
                    <a:pt x="58" y="595"/>
                  </a:cubicBezTo>
                  <a:cubicBezTo>
                    <a:pt x="100" y="620"/>
                    <a:pt x="162" y="590"/>
                    <a:pt x="163" y="556"/>
                  </a:cubicBezTo>
                  <a:cubicBezTo>
                    <a:pt x="165" y="556"/>
                    <a:pt x="167" y="556"/>
                    <a:pt x="168" y="556"/>
                  </a:cubicBezTo>
                  <a:cubicBezTo>
                    <a:pt x="170" y="550"/>
                    <a:pt x="167" y="532"/>
                    <a:pt x="167" y="532"/>
                  </a:cubicBezTo>
                  <a:cubicBezTo>
                    <a:pt x="170" y="511"/>
                    <a:pt x="158" y="502"/>
                    <a:pt x="147" y="483"/>
                  </a:cubicBezTo>
                  <a:cubicBezTo>
                    <a:pt x="133" y="476"/>
                    <a:pt x="113" y="475"/>
                    <a:pt x="92" y="466"/>
                  </a:cubicBezTo>
                  <a:cubicBezTo>
                    <a:pt x="63" y="467"/>
                    <a:pt x="31" y="483"/>
                    <a:pt x="23" y="509"/>
                  </a:cubicBezTo>
                  <a:cubicBezTo>
                    <a:pt x="25" y="509"/>
                    <a:pt x="28" y="510"/>
                    <a:pt x="27" y="513"/>
                  </a:cubicBezTo>
                  <a:cubicBezTo>
                    <a:pt x="25" y="513"/>
                    <a:pt x="23" y="514"/>
                    <a:pt x="22" y="515"/>
                  </a:cubicBezTo>
                  <a:cubicBezTo>
                    <a:pt x="26" y="521"/>
                    <a:pt x="20" y="525"/>
                    <a:pt x="20" y="527"/>
                  </a:cubicBezTo>
                  <a:moveTo>
                    <a:pt x="890" y="69"/>
                  </a:moveTo>
                  <a:cubicBezTo>
                    <a:pt x="877" y="53"/>
                    <a:pt x="868" y="35"/>
                    <a:pt x="850" y="25"/>
                  </a:cubicBezTo>
                  <a:cubicBezTo>
                    <a:pt x="823" y="10"/>
                    <a:pt x="800" y="22"/>
                    <a:pt x="775" y="31"/>
                  </a:cubicBezTo>
                  <a:cubicBezTo>
                    <a:pt x="723" y="48"/>
                    <a:pt x="672" y="52"/>
                    <a:pt x="671" y="113"/>
                  </a:cubicBezTo>
                  <a:cubicBezTo>
                    <a:pt x="671" y="159"/>
                    <a:pt x="687" y="217"/>
                    <a:pt x="687" y="260"/>
                  </a:cubicBezTo>
                  <a:cubicBezTo>
                    <a:pt x="739" y="184"/>
                    <a:pt x="836" y="163"/>
                    <a:pt x="946" y="151"/>
                  </a:cubicBezTo>
                  <a:cubicBezTo>
                    <a:pt x="933" y="122"/>
                    <a:pt x="909" y="92"/>
                    <a:pt x="890" y="69"/>
                  </a:cubicBezTo>
                  <a:moveTo>
                    <a:pt x="1033" y="191"/>
                  </a:moveTo>
                  <a:cubicBezTo>
                    <a:pt x="1025" y="190"/>
                    <a:pt x="1016" y="190"/>
                    <a:pt x="1007" y="188"/>
                  </a:cubicBezTo>
                  <a:cubicBezTo>
                    <a:pt x="983" y="181"/>
                    <a:pt x="957" y="168"/>
                    <a:pt x="934" y="168"/>
                  </a:cubicBezTo>
                  <a:cubicBezTo>
                    <a:pt x="897" y="169"/>
                    <a:pt x="854" y="179"/>
                    <a:pt x="823" y="188"/>
                  </a:cubicBezTo>
                  <a:cubicBezTo>
                    <a:pt x="781" y="200"/>
                    <a:pt x="741" y="225"/>
                    <a:pt x="715" y="253"/>
                  </a:cubicBezTo>
                  <a:cubicBezTo>
                    <a:pt x="710" y="258"/>
                    <a:pt x="703" y="262"/>
                    <a:pt x="699" y="267"/>
                  </a:cubicBezTo>
                  <a:cubicBezTo>
                    <a:pt x="677" y="291"/>
                    <a:pt x="671" y="325"/>
                    <a:pt x="658" y="357"/>
                  </a:cubicBezTo>
                  <a:cubicBezTo>
                    <a:pt x="650" y="376"/>
                    <a:pt x="639" y="394"/>
                    <a:pt x="632" y="413"/>
                  </a:cubicBezTo>
                  <a:cubicBezTo>
                    <a:pt x="626" y="430"/>
                    <a:pt x="623" y="449"/>
                    <a:pt x="619" y="466"/>
                  </a:cubicBezTo>
                  <a:cubicBezTo>
                    <a:pt x="607" y="512"/>
                    <a:pt x="599" y="557"/>
                    <a:pt x="607" y="614"/>
                  </a:cubicBezTo>
                  <a:cubicBezTo>
                    <a:pt x="605" y="601"/>
                    <a:pt x="615" y="599"/>
                    <a:pt x="616" y="588"/>
                  </a:cubicBezTo>
                  <a:cubicBezTo>
                    <a:pt x="652" y="558"/>
                    <a:pt x="677" y="519"/>
                    <a:pt x="717" y="486"/>
                  </a:cubicBezTo>
                  <a:cubicBezTo>
                    <a:pt x="753" y="457"/>
                    <a:pt x="796" y="433"/>
                    <a:pt x="841" y="408"/>
                  </a:cubicBezTo>
                  <a:cubicBezTo>
                    <a:pt x="954" y="346"/>
                    <a:pt x="1095" y="292"/>
                    <a:pt x="1233" y="315"/>
                  </a:cubicBezTo>
                  <a:cubicBezTo>
                    <a:pt x="1183" y="260"/>
                    <a:pt x="1119" y="212"/>
                    <a:pt x="1033" y="191"/>
                  </a:cubicBezTo>
                  <a:moveTo>
                    <a:pt x="621" y="307"/>
                  </a:moveTo>
                  <a:cubicBezTo>
                    <a:pt x="636" y="315"/>
                    <a:pt x="633" y="321"/>
                    <a:pt x="651" y="326"/>
                  </a:cubicBezTo>
                  <a:cubicBezTo>
                    <a:pt x="657" y="319"/>
                    <a:pt x="655" y="311"/>
                    <a:pt x="659" y="305"/>
                  </a:cubicBezTo>
                  <a:cubicBezTo>
                    <a:pt x="626" y="290"/>
                    <a:pt x="627" y="240"/>
                    <a:pt x="671" y="237"/>
                  </a:cubicBezTo>
                  <a:cubicBezTo>
                    <a:pt x="668" y="227"/>
                    <a:pt x="671" y="215"/>
                    <a:pt x="666" y="210"/>
                  </a:cubicBezTo>
                  <a:cubicBezTo>
                    <a:pt x="624" y="220"/>
                    <a:pt x="607" y="259"/>
                    <a:pt x="621" y="307"/>
                  </a:cubicBezTo>
                  <a:moveTo>
                    <a:pt x="493" y="283"/>
                  </a:moveTo>
                  <a:cubicBezTo>
                    <a:pt x="479" y="289"/>
                    <a:pt x="467" y="300"/>
                    <a:pt x="451" y="307"/>
                  </a:cubicBezTo>
                  <a:cubicBezTo>
                    <a:pt x="344" y="354"/>
                    <a:pt x="236" y="396"/>
                    <a:pt x="139" y="451"/>
                  </a:cubicBezTo>
                  <a:cubicBezTo>
                    <a:pt x="145" y="451"/>
                    <a:pt x="141" y="461"/>
                    <a:pt x="152" y="461"/>
                  </a:cubicBezTo>
                  <a:cubicBezTo>
                    <a:pt x="158" y="461"/>
                    <a:pt x="166" y="451"/>
                    <a:pt x="171" y="448"/>
                  </a:cubicBezTo>
                  <a:cubicBezTo>
                    <a:pt x="190" y="438"/>
                    <a:pt x="221" y="423"/>
                    <a:pt x="236" y="415"/>
                  </a:cubicBezTo>
                  <a:cubicBezTo>
                    <a:pt x="264" y="403"/>
                    <a:pt x="293" y="391"/>
                    <a:pt x="322" y="378"/>
                  </a:cubicBezTo>
                  <a:cubicBezTo>
                    <a:pt x="368" y="358"/>
                    <a:pt x="418" y="342"/>
                    <a:pt x="460" y="322"/>
                  </a:cubicBezTo>
                  <a:cubicBezTo>
                    <a:pt x="509" y="300"/>
                    <a:pt x="555" y="279"/>
                    <a:pt x="600" y="260"/>
                  </a:cubicBezTo>
                  <a:cubicBezTo>
                    <a:pt x="601" y="249"/>
                    <a:pt x="612" y="239"/>
                    <a:pt x="609" y="230"/>
                  </a:cubicBezTo>
                  <a:cubicBezTo>
                    <a:pt x="574" y="254"/>
                    <a:pt x="531" y="263"/>
                    <a:pt x="493" y="283"/>
                  </a:cubicBezTo>
                  <a:moveTo>
                    <a:pt x="668" y="289"/>
                  </a:moveTo>
                  <a:cubicBezTo>
                    <a:pt x="674" y="276"/>
                    <a:pt x="680" y="262"/>
                    <a:pt x="670" y="251"/>
                  </a:cubicBezTo>
                  <a:cubicBezTo>
                    <a:pt x="657" y="255"/>
                    <a:pt x="651" y="282"/>
                    <a:pt x="668" y="289"/>
                  </a:cubicBezTo>
                  <a:moveTo>
                    <a:pt x="598" y="295"/>
                  </a:moveTo>
                  <a:cubicBezTo>
                    <a:pt x="601" y="287"/>
                    <a:pt x="595" y="284"/>
                    <a:pt x="597" y="275"/>
                  </a:cubicBezTo>
                  <a:cubicBezTo>
                    <a:pt x="595" y="275"/>
                    <a:pt x="594" y="275"/>
                    <a:pt x="593" y="275"/>
                  </a:cubicBezTo>
                  <a:cubicBezTo>
                    <a:pt x="532" y="303"/>
                    <a:pt x="478" y="334"/>
                    <a:pt x="413" y="354"/>
                  </a:cubicBezTo>
                  <a:cubicBezTo>
                    <a:pt x="397" y="366"/>
                    <a:pt x="372" y="372"/>
                    <a:pt x="348" y="382"/>
                  </a:cubicBezTo>
                  <a:cubicBezTo>
                    <a:pt x="328" y="390"/>
                    <a:pt x="308" y="403"/>
                    <a:pt x="286" y="412"/>
                  </a:cubicBezTo>
                  <a:cubicBezTo>
                    <a:pt x="254" y="425"/>
                    <a:pt x="211" y="442"/>
                    <a:pt x="182" y="457"/>
                  </a:cubicBezTo>
                  <a:cubicBezTo>
                    <a:pt x="150" y="474"/>
                    <a:pt x="190" y="497"/>
                    <a:pt x="193" y="520"/>
                  </a:cubicBezTo>
                  <a:cubicBezTo>
                    <a:pt x="334" y="451"/>
                    <a:pt x="485" y="404"/>
                    <a:pt x="617" y="326"/>
                  </a:cubicBezTo>
                  <a:cubicBezTo>
                    <a:pt x="607" y="324"/>
                    <a:pt x="608" y="302"/>
                    <a:pt x="598" y="295"/>
                  </a:cubicBezTo>
                  <a:moveTo>
                    <a:pt x="1196" y="459"/>
                  </a:moveTo>
                  <a:cubicBezTo>
                    <a:pt x="1228" y="423"/>
                    <a:pt x="1261" y="388"/>
                    <a:pt x="1245" y="338"/>
                  </a:cubicBezTo>
                  <a:cubicBezTo>
                    <a:pt x="1235" y="332"/>
                    <a:pt x="1228" y="327"/>
                    <a:pt x="1215" y="326"/>
                  </a:cubicBezTo>
                  <a:cubicBezTo>
                    <a:pt x="1142" y="315"/>
                    <a:pt x="1059" y="334"/>
                    <a:pt x="1007" y="350"/>
                  </a:cubicBezTo>
                  <a:cubicBezTo>
                    <a:pt x="1024" y="425"/>
                    <a:pt x="1062" y="482"/>
                    <a:pt x="1070" y="550"/>
                  </a:cubicBezTo>
                  <a:cubicBezTo>
                    <a:pt x="1119" y="523"/>
                    <a:pt x="1160" y="499"/>
                    <a:pt x="1196" y="459"/>
                  </a:cubicBezTo>
                  <a:moveTo>
                    <a:pt x="629" y="343"/>
                  </a:moveTo>
                  <a:cubicBezTo>
                    <a:pt x="631" y="343"/>
                    <a:pt x="632" y="342"/>
                    <a:pt x="629" y="342"/>
                  </a:cubicBezTo>
                  <a:cubicBezTo>
                    <a:pt x="621" y="348"/>
                    <a:pt x="608" y="350"/>
                    <a:pt x="600" y="352"/>
                  </a:cubicBezTo>
                  <a:cubicBezTo>
                    <a:pt x="569" y="360"/>
                    <a:pt x="533" y="394"/>
                    <a:pt x="504" y="403"/>
                  </a:cubicBezTo>
                  <a:cubicBezTo>
                    <a:pt x="472" y="413"/>
                    <a:pt x="445" y="426"/>
                    <a:pt x="415" y="439"/>
                  </a:cubicBezTo>
                  <a:cubicBezTo>
                    <a:pt x="381" y="455"/>
                    <a:pt x="343" y="468"/>
                    <a:pt x="315" y="481"/>
                  </a:cubicBezTo>
                  <a:cubicBezTo>
                    <a:pt x="276" y="500"/>
                    <a:pt x="232" y="510"/>
                    <a:pt x="197" y="534"/>
                  </a:cubicBezTo>
                  <a:cubicBezTo>
                    <a:pt x="197" y="540"/>
                    <a:pt x="201" y="547"/>
                    <a:pt x="194" y="555"/>
                  </a:cubicBezTo>
                  <a:cubicBezTo>
                    <a:pt x="263" y="512"/>
                    <a:pt x="337" y="481"/>
                    <a:pt x="413" y="450"/>
                  </a:cubicBezTo>
                  <a:cubicBezTo>
                    <a:pt x="461" y="430"/>
                    <a:pt x="505" y="403"/>
                    <a:pt x="558" y="392"/>
                  </a:cubicBezTo>
                  <a:cubicBezTo>
                    <a:pt x="586" y="378"/>
                    <a:pt x="616" y="364"/>
                    <a:pt x="644" y="349"/>
                  </a:cubicBezTo>
                  <a:cubicBezTo>
                    <a:pt x="642" y="343"/>
                    <a:pt x="633" y="350"/>
                    <a:pt x="629" y="343"/>
                  </a:cubicBezTo>
                  <a:moveTo>
                    <a:pt x="1054" y="534"/>
                  </a:moveTo>
                  <a:cubicBezTo>
                    <a:pt x="1050" y="512"/>
                    <a:pt x="1039" y="486"/>
                    <a:pt x="1028" y="461"/>
                  </a:cubicBezTo>
                  <a:cubicBezTo>
                    <a:pt x="1024" y="451"/>
                    <a:pt x="1024" y="441"/>
                    <a:pt x="1021" y="431"/>
                  </a:cubicBezTo>
                  <a:cubicBezTo>
                    <a:pt x="1017" y="418"/>
                    <a:pt x="1008" y="407"/>
                    <a:pt x="1004" y="396"/>
                  </a:cubicBezTo>
                  <a:cubicBezTo>
                    <a:pt x="998" y="380"/>
                    <a:pt x="998" y="367"/>
                    <a:pt x="985" y="359"/>
                  </a:cubicBezTo>
                  <a:cubicBezTo>
                    <a:pt x="976" y="362"/>
                    <a:pt x="966" y="363"/>
                    <a:pt x="962" y="369"/>
                  </a:cubicBezTo>
                  <a:cubicBezTo>
                    <a:pt x="970" y="410"/>
                    <a:pt x="998" y="463"/>
                    <a:pt x="1018" y="508"/>
                  </a:cubicBezTo>
                  <a:cubicBezTo>
                    <a:pt x="1024" y="521"/>
                    <a:pt x="1024" y="533"/>
                    <a:pt x="1023" y="541"/>
                  </a:cubicBezTo>
                  <a:cubicBezTo>
                    <a:pt x="1020" y="553"/>
                    <a:pt x="1004" y="560"/>
                    <a:pt x="993" y="550"/>
                  </a:cubicBezTo>
                  <a:cubicBezTo>
                    <a:pt x="972" y="487"/>
                    <a:pt x="941" y="443"/>
                    <a:pt x="916" y="387"/>
                  </a:cubicBezTo>
                  <a:cubicBezTo>
                    <a:pt x="910" y="388"/>
                    <a:pt x="906" y="391"/>
                    <a:pt x="903" y="394"/>
                  </a:cubicBezTo>
                  <a:cubicBezTo>
                    <a:pt x="909" y="427"/>
                    <a:pt x="928" y="461"/>
                    <a:pt x="944" y="496"/>
                  </a:cubicBezTo>
                  <a:cubicBezTo>
                    <a:pt x="955" y="520"/>
                    <a:pt x="972" y="551"/>
                    <a:pt x="957" y="576"/>
                  </a:cubicBezTo>
                  <a:cubicBezTo>
                    <a:pt x="935" y="580"/>
                    <a:pt x="916" y="548"/>
                    <a:pt x="907" y="532"/>
                  </a:cubicBezTo>
                  <a:cubicBezTo>
                    <a:pt x="889" y="497"/>
                    <a:pt x="874" y="447"/>
                    <a:pt x="858" y="415"/>
                  </a:cubicBezTo>
                  <a:cubicBezTo>
                    <a:pt x="850" y="417"/>
                    <a:pt x="843" y="422"/>
                    <a:pt x="836" y="426"/>
                  </a:cubicBezTo>
                  <a:cubicBezTo>
                    <a:pt x="835" y="432"/>
                    <a:pt x="843" y="430"/>
                    <a:pt x="841" y="438"/>
                  </a:cubicBezTo>
                  <a:cubicBezTo>
                    <a:pt x="837" y="455"/>
                    <a:pt x="855" y="474"/>
                    <a:pt x="868" y="494"/>
                  </a:cubicBezTo>
                  <a:cubicBezTo>
                    <a:pt x="880" y="513"/>
                    <a:pt x="888" y="538"/>
                    <a:pt x="900" y="560"/>
                  </a:cubicBezTo>
                  <a:cubicBezTo>
                    <a:pt x="906" y="569"/>
                    <a:pt x="915" y="579"/>
                    <a:pt x="922" y="590"/>
                  </a:cubicBezTo>
                  <a:cubicBezTo>
                    <a:pt x="933" y="607"/>
                    <a:pt x="941" y="633"/>
                    <a:pt x="962" y="632"/>
                  </a:cubicBezTo>
                  <a:cubicBezTo>
                    <a:pt x="986" y="630"/>
                    <a:pt x="979" y="600"/>
                    <a:pt x="995" y="586"/>
                  </a:cubicBezTo>
                  <a:cubicBezTo>
                    <a:pt x="1012" y="571"/>
                    <a:pt x="1037" y="585"/>
                    <a:pt x="1053" y="585"/>
                  </a:cubicBezTo>
                  <a:cubicBezTo>
                    <a:pt x="1058" y="569"/>
                    <a:pt x="1058" y="550"/>
                    <a:pt x="1054" y="534"/>
                  </a:cubicBezTo>
                  <a:moveTo>
                    <a:pt x="989" y="485"/>
                  </a:moveTo>
                  <a:cubicBezTo>
                    <a:pt x="973" y="451"/>
                    <a:pt x="967" y="410"/>
                    <a:pt x="942" y="384"/>
                  </a:cubicBezTo>
                  <a:cubicBezTo>
                    <a:pt x="943" y="379"/>
                    <a:pt x="940" y="380"/>
                    <a:pt x="942" y="377"/>
                  </a:cubicBezTo>
                  <a:cubicBezTo>
                    <a:pt x="941" y="377"/>
                    <a:pt x="940" y="377"/>
                    <a:pt x="939" y="377"/>
                  </a:cubicBezTo>
                  <a:cubicBezTo>
                    <a:pt x="935" y="378"/>
                    <a:pt x="936" y="381"/>
                    <a:pt x="930" y="380"/>
                  </a:cubicBezTo>
                  <a:cubicBezTo>
                    <a:pt x="941" y="412"/>
                    <a:pt x="960" y="439"/>
                    <a:pt x="976" y="469"/>
                  </a:cubicBezTo>
                  <a:cubicBezTo>
                    <a:pt x="987" y="491"/>
                    <a:pt x="988" y="518"/>
                    <a:pt x="1004" y="532"/>
                  </a:cubicBezTo>
                  <a:cubicBezTo>
                    <a:pt x="1009" y="514"/>
                    <a:pt x="997" y="500"/>
                    <a:pt x="989" y="485"/>
                  </a:cubicBezTo>
                  <a:moveTo>
                    <a:pt x="900" y="438"/>
                  </a:moveTo>
                  <a:cubicBezTo>
                    <a:pt x="896" y="423"/>
                    <a:pt x="895" y="407"/>
                    <a:pt x="883" y="401"/>
                  </a:cubicBezTo>
                  <a:cubicBezTo>
                    <a:pt x="881" y="407"/>
                    <a:pt x="869" y="404"/>
                    <a:pt x="869" y="412"/>
                  </a:cubicBezTo>
                  <a:cubicBezTo>
                    <a:pt x="895" y="453"/>
                    <a:pt x="908" y="523"/>
                    <a:pt x="946" y="559"/>
                  </a:cubicBezTo>
                  <a:cubicBezTo>
                    <a:pt x="944" y="513"/>
                    <a:pt x="914" y="477"/>
                    <a:pt x="900" y="438"/>
                  </a:cubicBezTo>
                  <a:moveTo>
                    <a:pt x="639" y="588"/>
                  </a:moveTo>
                  <a:cubicBezTo>
                    <a:pt x="626" y="602"/>
                    <a:pt x="617" y="621"/>
                    <a:pt x="612" y="639"/>
                  </a:cubicBezTo>
                  <a:cubicBezTo>
                    <a:pt x="664" y="660"/>
                    <a:pt x="734" y="655"/>
                    <a:pt x="788" y="648"/>
                  </a:cubicBezTo>
                  <a:cubicBezTo>
                    <a:pt x="833" y="642"/>
                    <a:pt x="871" y="632"/>
                    <a:pt x="904" y="616"/>
                  </a:cubicBezTo>
                  <a:cubicBezTo>
                    <a:pt x="875" y="563"/>
                    <a:pt x="844" y="490"/>
                    <a:pt x="818" y="434"/>
                  </a:cubicBezTo>
                  <a:cubicBezTo>
                    <a:pt x="747" y="473"/>
                    <a:pt x="690" y="529"/>
                    <a:pt x="639" y="588"/>
                  </a:cubicBezTo>
                  <a:moveTo>
                    <a:pt x="448" y="1186"/>
                  </a:moveTo>
                  <a:cubicBezTo>
                    <a:pt x="444" y="1182"/>
                    <a:pt x="440" y="1167"/>
                    <a:pt x="432" y="1161"/>
                  </a:cubicBezTo>
                  <a:cubicBezTo>
                    <a:pt x="429" y="1128"/>
                    <a:pt x="413" y="1115"/>
                    <a:pt x="404" y="1086"/>
                  </a:cubicBezTo>
                  <a:cubicBezTo>
                    <a:pt x="394" y="1079"/>
                    <a:pt x="390" y="1067"/>
                    <a:pt x="381" y="1058"/>
                  </a:cubicBezTo>
                  <a:cubicBezTo>
                    <a:pt x="381" y="1053"/>
                    <a:pt x="378" y="1051"/>
                    <a:pt x="378" y="1046"/>
                  </a:cubicBezTo>
                  <a:cubicBezTo>
                    <a:pt x="359" y="1025"/>
                    <a:pt x="354" y="990"/>
                    <a:pt x="334" y="971"/>
                  </a:cubicBezTo>
                  <a:cubicBezTo>
                    <a:pt x="308" y="923"/>
                    <a:pt x="285" y="875"/>
                    <a:pt x="263" y="824"/>
                  </a:cubicBezTo>
                  <a:cubicBezTo>
                    <a:pt x="232" y="751"/>
                    <a:pt x="188" y="685"/>
                    <a:pt x="162" y="609"/>
                  </a:cubicBezTo>
                  <a:cubicBezTo>
                    <a:pt x="154" y="611"/>
                    <a:pt x="149" y="616"/>
                    <a:pt x="140" y="616"/>
                  </a:cubicBezTo>
                  <a:cubicBezTo>
                    <a:pt x="152" y="653"/>
                    <a:pt x="174" y="690"/>
                    <a:pt x="191" y="722"/>
                  </a:cubicBezTo>
                  <a:cubicBezTo>
                    <a:pt x="200" y="739"/>
                    <a:pt x="205" y="758"/>
                    <a:pt x="214" y="775"/>
                  </a:cubicBezTo>
                  <a:cubicBezTo>
                    <a:pt x="275" y="891"/>
                    <a:pt x="323" y="1016"/>
                    <a:pt x="394" y="1120"/>
                  </a:cubicBezTo>
                  <a:cubicBezTo>
                    <a:pt x="401" y="1143"/>
                    <a:pt x="415" y="1161"/>
                    <a:pt x="423" y="1184"/>
                  </a:cubicBezTo>
                  <a:cubicBezTo>
                    <a:pt x="424" y="1190"/>
                    <a:pt x="417" y="1190"/>
                    <a:pt x="422" y="1195"/>
                  </a:cubicBezTo>
                  <a:cubicBezTo>
                    <a:pt x="436" y="1201"/>
                    <a:pt x="440" y="1192"/>
                    <a:pt x="448" y="1186"/>
                  </a:cubicBezTo>
                  <a:moveTo>
                    <a:pt x="79" y="665"/>
                  </a:moveTo>
                  <a:cubicBezTo>
                    <a:pt x="85" y="676"/>
                    <a:pt x="91" y="687"/>
                    <a:pt x="97" y="698"/>
                  </a:cubicBezTo>
                  <a:cubicBezTo>
                    <a:pt x="108" y="719"/>
                    <a:pt x="118" y="743"/>
                    <a:pt x="130" y="763"/>
                  </a:cubicBezTo>
                  <a:cubicBezTo>
                    <a:pt x="180" y="850"/>
                    <a:pt x="216" y="946"/>
                    <a:pt x="261" y="1034"/>
                  </a:cubicBezTo>
                  <a:cubicBezTo>
                    <a:pt x="284" y="1078"/>
                    <a:pt x="294" y="1127"/>
                    <a:pt x="322" y="1167"/>
                  </a:cubicBezTo>
                  <a:cubicBezTo>
                    <a:pt x="320" y="1175"/>
                    <a:pt x="328" y="1206"/>
                    <a:pt x="348" y="1198"/>
                  </a:cubicBezTo>
                  <a:cubicBezTo>
                    <a:pt x="351" y="1182"/>
                    <a:pt x="346" y="1173"/>
                    <a:pt x="341" y="1156"/>
                  </a:cubicBezTo>
                  <a:cubicBezTo>
                    <a:pt x="319" y="1125"/>
                    <a:pt x="306" y="1088"/>
                    <a:pt x="289" y="1055"/>
                  </a:cubicBezTo>
                  <a:cubicBezTo>
                    <a:pt x="280" y="1039"/>
                    <a:pt x="273" y="1024"/>
                    <a:pt x="266" y="1008"/>
                  </a:cubicBezTo>
                  <a:cubicBezTo>
                    <a:pt x="260" y="991"/>
                    <a:pt x="248" y="976"/>
                    <a:pt x="240" y="961"/>
                  </a:cubicBezTo>
                  <a:cubicBezTo>
                    <a:pt x="232" y="944"/>
                    <a:pt x="226" y="926"/>
                    <a:pt x="219" y="908"/>
                  </a:cubicBezTo>
                  <a:cubicBezTo>
                    <a:pt x="205" y="873"/>
                    <a:pt x="189" y="840"/>
                    <a:pt x="174" y="807"/>
                  </a:cubicBezTo>
                  <a:cubicBezTo>
                    <a:pt x="158" y="773"/>
                    <a:pt x="136" y="744"/>
                    <a:pt x="121" y="712"/>
                  </a:cubicBezTo>
                  <a:cubicBezTo>
                    <a:pt x="107" y="682"/>
                    <a:pt x="94" y="619"/>
                    <a:pt x="62" y="621"/>
                  </a:cubicBezTo>
                  <a:cubicBezTo>
                    <a:pt x="66" y="637"/>
                    <a:pt x="72" y="650"/>
                    <a:pt x="79" y="665"/>
                  </a:cubicBezTo>
                  <a:moveTo>
                    <a:pt x="123" y="625"/>
                  </a:moveTo>
                  <a:cubicBezTo>
                    <a:pt x="117" y="626"/>
                    <a:pt x="112" y="622"/>
                    <a:pt x="102" y="625"/>
                  </a:cubicBezTo>
                  <a:cubicBezTo>
                    <a:pt x="116" y="676"/>
                    <a:pt x="143" y="722"/>
                    <a:pt x="168" y="768"/>
                  </a:cubicBezTo>
                  <a:cubicBezTo>
                    <a:pt x="224" y="871"/>
                    <a:pt x="256" y="977"/>
                    <a:pt x="318" y="1078"/>
                  </a:cubicBezTo>
                  <a:cubicBezTo>
                    <a:pt x="327" y="1102"/>
                    <a:pt x="339" y="1125"/>
                    <a:pt x="353" y="1148"/>
                  </a:cubicBezTo>
                  <a:cubicBezTo>
                    <a:pt x="366" y="1142"/>
                    <a:pt x="378" y="1152"/>
                    <a:pt x="388" y="1145"/>
                  </a:cubicBezTo>
                  <a:cubicBezTo>
                    <a:pt x="292" y="980"/>
                    <a:pt x="214" y="795"/>
                    <a:pt x="123" y="625"/>
                  </a:cubicBezTo>
                  <a:moveTo>
                    <a:pt x="511" y="656"/>
                  </a:moveTo>
                  <a:cubicBezTo>
                    <a:pt x="482" y="666"/>
                    <a:pt x="467" y="686"/>
                    <a:pt x="477" y="718"/>
                  </a:cubicBezTo>
                  <a:cubicBezTo>
                    <a:pt x="482" y="731"/>
                    <a:pt x="491" y="742"/>
                    <a:pt x="497" y="757"/>
                  </a:cubicBezTo>
                  <a:cubicBezTo>
                    <a:pt x="508" y="788"/>
                    <a:pt x="515" y="817"/>
                    <a:pt x="528" y="845"/>
                  </a:cubicBezTo>
                  <a:cubicBezTo>
                    <a:pt x="553" y="898"/>
                    <a:pt x="582" y="956"/>
                    <a:pt x="610" y="1004"/>
                  </a:cubicBezTo>
                  <a:cubicBezTo>
                    <a:pt x="626" y="1018"/>
                    <a:pt x="664" y="1021"/>
                    <a:pt x="693" y="1016"/>
                  </a:cubicBezTo>
                  <a:cubicBezTo>
                    <a:pt x="693" y="1012"/>
                    <a:pt x="690" y="1012"/>
                    <a:pt x="691" y="1008"/>
                  </a:cubicBezTo>
                  <a:cubicBezTo>
                    <a:pt x="685" y="1008"/>
                    <a:pt x="678" y="1017"/>
                    <a:pt x="671" y="1011"/>
                  </a:cubicBezTo>
                  <a:cubicBezTo>
                    <a:pt x="674" y="1000"/>
                    <a:pt x="684" y="998"/>
                    <a:pt x="686" y="986"/>
                  </a:cubicBezTo>
                  <a:cubicBezTo>
                    <a:pt x="675" y="979"/>
                    <a:pt x="667" y="1000"/>
                    <a:pt x="659" y="990"/>
                  </a:cubicBezTo>
                  <a:cubicBezTo>
                    <a:pt x="660" y="976"/>
                    <a:pt x="683" y="973"/>
                    <a:pt x="674" y="961"/>
                  </a:cubicBezTo>
                  <a:cubicBezTo>
                    <a:pt x="668" y="966"/>
                    <a:pt x="658" y="975"/>
                    <a:pt x="651" y="973"/>
                  </a:cubicBezTo>
                  <a:cubicBezTo>
                    <a:pt x="650" y="956"/>
                    <a:pt x="664" y="954"/>
                    <a:pt x="668" y="943"/>
                  </a:cubicBezTo>
                  <a:cubicBezTo>
                    <a:pt x="664" y="937"/>
                    <a:pt x="662" y="928"/>
                    <a:pt x="658" y="922"/>
                  </a:cubicBezTo>
                  <a:cubicBezTo>
                    <a:pt x="643" y="926"/>
                    <a:pt x="626" y="945"/>
                    <a:pt x="612" y="938"/>
                  </a:cubicBezTo>
                  <a:cubicBezTo>
                    <a:pt x="622" y="926"/>
                    <a:pt x="636" y="916"/>
                    <a:pt x="651" y="910"/>
                  </a:cubicBezTo>
                  <a:cubicBezTo>
                    <a:pt x="651" y="904"/>
                    <a:pt x="646" y="903"/>
                    <a:pt x="645" y="899"/>
                  </a:cubicBezTo>
                  <a:cubicBezTo>
                    <a:pt x="638" y="899"/>
                    <a:pt x="631" y="908"/>
                    <a:pt x="624" y="903"/>
                  </a:cubicBezTo>
                  <a:cubicBezTo>
                    <a:pt x="622" y="895"/>
                    <a:pt x="633" y="888"/>
                    <a:pt x="639" y="884"/>
                  </a:cubicBezTo>
                  <a:cubicBezTo>
                    <a:pt x="636" y="883"/>
                    <a:pt x="636" y="880"/>
                    <a:pt x="635" y="878"/>
                  </a:cubicBezTo>
                  <a:cubicBezTo>
                    <a:pt x="634" y="877"/>
                    <a:pt x="615" y="889"/>
                    <a:pt x="614" y="877"/>
                  </a:cubicBezTo>
                  <a:cubicBezTo>
                    <a:pt x="614" y="868"/>
                    <a:pt x="626" y="871"/>
                    <a:pt x="626" y="861"/>
                  </a:cubicBezTo>
                  <a:cubicBezTo>
                    <a:pt x="619" y="862"/>
                    <a:pt x="610" y="871"/>
                    <a:pt x="601" y="866"/>
                  </a:cubicBezTo>
                  <a:cubicBezTo>
                    <a:pt x="602" y="854"/>
                    <a:pt x="617" y="849"/>
                    <a:pt x="616" y="842"/>
                  </a:cubicBezTo>
                  <a:cubicBezTo>
                    <a:pt x="610" y="840"/>
                    <a:pt x="598" y="859"/>
                    <a:pt x="589" y="849"/>
                  </a:cubicBezTo>
                  <a:cubicBezTo>
                    <a:pt x="594" y="840"/>
                    <a:pt x="601" y="833"/>
                    <a:pt x="607" y="826"/>
                  </a:cubicBezTo>
                  <a:cubicBezTo>
                    <a:pt x="604" y="823"/>
                    <a:pt x="603" y="818"/>
                    <a:pt x="601" y="814"/>
                  </a:cubicBezTo>
                  <a:cubicBezTo>
                    <a:pt x="585" y="815"/>
                    <a:pt x="578" y="826"/>
                    <a:pt x="567" y="833"/>
                  </a:cubicBezTo>
                  <a:cubicBezTo>
                    <a:pt x="566" y="830"/>
                    <a:pt x="564" y="830"/>
                    <a:pt x="563" y="827"/>
                  </a:cubicBezTo>
                  <a:cubicBezTo>
                    <a:pt x="568" y="811"/>
                    <a:pt x="585" y="808"/>
                    <a:pt x="593" y="798"/>
                  </a:cubicBezTo>
                  <a:cubicBezTo>
                    <a:pt x="591" y="798"/>
                    <a:pt x="591" y="796"/>
                    <a:pt x="591" y="795"/>
                  </a:cubicBezTo>
                  <a:cubicBezTo>
                    <a:pt x="587" y="791"/>
                    <a:pt x="580" y="798"/>
                    <a:pt x="574" y="798"/>
                  </a:cubicBezTo>
                  <a:cubicBezTo>
                    <a:pt x="573" y="795"/>
                    <a:pt x="569" y="795"/>
                    <a:pt x="570" y="789"/>
                  </a:cubicBezTo>
                  <a:cubicBezTo>
                    <a:pt x="573" y="784"/>
                    <a:pt x="581" y="784"/>
                    <a:pt x="582" y="779"/>
                  </a:cubicBezTo>
                  <a:cubicBezTo>
                    <a:pt x="576" y="770"/>
                    <a:pt x="566" y="789"/>
                    <a:pt x="554" y="780"/>
                  </a:cubicBezTo>
                  <a:cubicBezTo>
                    <a:pt x="559" y="773"/>
                    <a:pt x="563" y="765"/>
                    <a:pt x="574" y="765"/>
                  </a:cubicBezTo>
                  <a:cubicBezTo>
                    <a:pt x="572" y="760"/>
                    <a:pt x="572" y="757"/>
                    <a:pt x="567" y="756"/>
                  </a:cubicBezTo>
                  <a:cubicBezTo>
                    <a:pt x="563" y="760"/>
                    <a:pt x="559" y="765"/>
                    <a:pt x="550" y="765"/>
                  </a:cubicBezTo>
                  <a:cubicBezTo>
                    <a:pt x="550" y="755"/>
                    <a:pt x="552" y="747"/>
                    <a:pt x="563" y="747"/>
                  </a:cubicBezTo>
                  <a:cubicBezTo>
                    <a:pt x="562" y="741"/>
                    <a:pt x="559" y="737"/>
                    <a:pt x="556" y="733"/>
                  </a:cubicBezTo>
                  <a:cubicBezTo>
                    <a:pt x="544" y="741"/>
                    <a:pt x="529" y="762"/>
                    <a:pt x="518" y="754"/>
                  </a:cubicBezTo>
                  <a:cubicBezTo>
                    <a:pt x="527" y="741"/>
                    <a:pt x="537" y="730"/>
                    <a:pt x="553" y="725"/>
                  </a:cubicBezTo>
                  <a:cubicBezTo>
                    <a:pt x="542" y="700"/>
                    <a:pt x="530" y="668"/>
                    <a:pt x="511" y="656"/>
                  </a:cubicBezTo>
                  <a:moveTo>
                    <a:pt x="713" y="775"/>
                  </a:moveTo>
                  <a:cubicBezTo>
                    <a:pt x="723" y="772"/>
                    <a:pt x="729" y="765"/>
                    <a:pt x="734" y="757"/>
                  </a:cubicBezTo>
                  <a:cubicBezTo>
                    <a:pt x="731" y="752"/>
                    <a:pt x="728" y="746"/>
                    <a:pt x="722" y="742"/>
                  </a:cubicBezTo>
                  <a:cubicBezTo>
                    <a:pt x="724" y="757"/>
                    <a:pt x="715" y="763"/>
                    <a:pt x="713" y="775"/>
                  </a:cubicBezTo>
                  <a:moveTo>
                    <a:pt x="890" y="757"/>
                  </a:moveTo>
                  <a:cubicBezTo>
                    <a:pt x="884" y="757"/>
                    <a:pt x="878" y="755"/>
                    <a:pt x="874" y="752"/>
                  </a:cubicBezTo>
                  <a:cubicBezTo>
                    <a:pt x="873" y="757"/>
                    <a:pt x="867" y="757"/>
                    <a:pt x="868" y="763"/>
                  </a:cubicBezTo>
                  <a:cubicBezTo>
                    <a:pt x="876" y="766"/>
                    <a:pt x="885" y="767"/>
                    <a:pt x="892" y="768"/>
                  </a:cubicBezTo>
                  <a:cubicBezTo>
                    <a:pt x="893" y="757"/>
                    <a:pt x="887" y="766"/>
                    <a:pt x="890" y="757"/>
                  </a:cubicBezTo>
                  <a:moveTo>
                    <a:pt x="709" y="780"/>
                  </a:moveTo>
                  <a:cubicBezTo>
                    <a:pt x="707" y="791"/>
                    <a:pt x="696" y="821"/>
                    <a:pt x="698" y="822"/>
                  </a:cubicBezTo>
                  <a:cubicBezTo>
                    <a:pt x="712" y="846"/>
                    <a:pt x="722" y="801"/>
                    <a:pt x="736" y="798"/>
                  </a:cubicBezTo>
                  <a:cubicBezTo>
                    <a:pt x="747" y="801"/>
                    <a:pt x="750" y="812"/>
                    <a:pt x="759" y="817"/>
                  </a:cubicBezTo>
                  <a:cubicBezTo>
                    <a:pt x="760" y="810"/>
                    <a:pt x="769" y="811"/>
                    <a:pt x="768" y="803"/>
                  </a:cubicBezTo>
                  <a:cubicBezTo>
                    <a:pt x="758" y="792"/>
                    <a:pt x="752" y="778"/>
                    <a:pt x="740" y="770"/>
                  </a:cubicBezTo>
                  <a:cubicBezTo>
                    <a:pt x="734" y="779"/>
                    <a:pt x="718" y="790"/>
                    <a:pt x="709" y="780"/>
                  </a:cubicBezTo>
                  <a:moveTo>
                    <a:pt x="858" y="775"/>
                  </a:moveTo>
                  <a:cubicBezTo>
                    <a:pt x="846" y="808"/>
                    <a:pt x="830" y="836"/>
                    <a:pt x="822" y="873"/>
                  </a:cubicBezTo>
                  <a:cubicBezTo>
                    <a:pt x="836" y="882"/>
                    <a:pt x="862" y="884"/>
                    <a:pt x="876" y="873"/>
                  </a:cubicBezTo>
                  <a:cubicBezTo>
                    <a:pt x="883" y="848"/>
                    <a:pt x="887" y="820"/>
                    <a:pt x="892" y="789"/>
                  </a:cubicBezTo>
                  <a:cubicBezTo>
                    <a:pt x="885" y="780"/>
                    <a:pt x="874" y="776"/>
                    <a:pt x="858" y="775"/>
                  </a:cubicBezTo>
                  <a:moveTo>
                    <a:pt x="881" y="910"/>
                  </a:moveTo>
                  <a:cubicBezTo>
                    <a:pt x="886" y="912"/>
                    <a:pt x="885" y="919"/>
                    <a:pt x="893" y="919"/>
                  </a:cubicBezTo>
                  <a:cubicBezTo>
                    <a:pt x="897" y="884"/>
                    <a:pt x="912" y="841"/>
                    <a:pt x="927" y="803"/>
                  </a:cubicBezTo>
                  <a:cubicBezTo>
                    <a:pt x="922" y="795"/>
                    <a:pt x="916" y="791"/>
                    <a:pt x="906" y="789"/>
                  </a:cubicBezTo>
                  <a:cubicBezTo>
                    <a:pt x="902" y="827"/>
                    <a:pt x="890" y="873"/>
                    <a:pt x="881" y="910"/>
                  </a:cubicBezTo>
                  <a:moveTo>
                    <a:pt x="698" y="842"/>
                  </a:moveTo>
                  <a:cubicBezTo>
                    <a:pt x="706" y="906"/>
                    <a:pt x="707" y="971"/>
                    <a:pt x="721" y="1018"/>
                  </a:cubicBezTo>
                  <a:cubicBezTo>
                    <a:pt x="724" y="1015"/>
                    <a:pt x="744" y="1015"/>
                    <a:pt x="752" y="1018"/>
                  </a:cubicBezTo>
                  <a:cubicBezTo>
                    <a:pt x="756" y="1010"/>
                    <a:pt x="748" y="994"/>
                    <a:pt x="753" y="981"/>
                  </a:cubicBezTo>
                  <a:cubicBezTo>
                    <a:pt x="768" y="985"/>
                    <a:pt x="757" y="1012"/>
                    <a:pt x="769" y="1018"/>
                  </a:cubicBezTo>
                  <a:cubicBezTo>
                    <a:pt x="782" y="1005"/>
                    <a:pt x="781" y="975"/>
                    <a:pt x="780" y="950"/>
                  </a:cubicBezTo>
                  <a:cubicBezTo>
                    <a:pt x="788" y="908"/>
                    <a:pt x="778" y="869"/>
                    <a:pt x="776" y="826"/>
                  </a:cubicBezTo>
                  <a:cubicBezTo>
                    <a:pt x="769" y="829"/>
                    <a:pt x="760" y="833"/>
                    <a:pt x="750" y="830"/>
                  </a:cubicBezTo>
                  <a:cubicBezTo>
                    <a:pt x="752" y="866"/>
                    <a:pt x="758" y="910"/>
                    <a:pt x="756" y="950"/>
                  </a:cubicBezTo>
                  <a:cubicBezTo>
                    <a:pt x="737" y="917"/>
                    <a:pt x="752" y="857"/>
                    <a:pt x="733" y="822"/>
                  </a:cubicBezTo>
                  <a:cubicBezTo>
                    <a:pt x="729" y="836"/>
                    <a:pt x="712" y="844"/>
                    <a:pt x="698" y="842"/>
                  </a:cubicBezTo>
                  <a:moveTo>
                    <a:pt x="791" y="1016"/>
                  </a:moveTo>
                  <a:cubicBezTo>
                    <a:pt x="801" y="1012"/>
                    <a:pt x="811" y="1008"/>
                    <a:pt x="823" y="1006"/>
                  </a:cubicBezTo>
                  <a:cubicBezTo>
                    <a:pt x="846" y="972"/>
                    <a:pt x="860" y="937"/>
                    <a:pt x="869" y="894"/>
                  </a:cubicBezTo>
                  <a:cubicBezTo>
                    <a:pt x="848" y="895"/>
                    <a:pt x="828" y="894"/>
                    <a:pt x="818" y="884"/>
                  </a:cubicBezTo>
                  <a:cubicBezTo>
                    <a:pt x="804" y="929"/>
                    <a:pt x="795" y="967"/>
                    <a:pt x="791" y="1016"/>
                  </a:cubicBezTo>
                  <a:moveTo>
                    <a:pt x="693" y="971"/>
                  </a:moveTo>
                  <a:cubicBezTo>
                    <a:pt x="696" y="980"/>
                    <a:pt x="695" y="984"/>
                    <a:pt x="701" y="989"/>
                  </a:cubicBezTo>
                  <a:cubicBezTo>
                    <a:pt x="699" y="980"/>
                    <a:pt x="701" y="971"/>
                    <a:pt x="696" y="969"/>
                  </a:cubicBezTo>
                  <a:cubicBezTo>
                    <a:pt x="696" y="970"/>
                    <a:pt x="695" y="971"/>
                    <a:pt x="693" y="971"/>
                  </a:cubicBezTo>
                  <a:moveTo>
                    <a:pt x="610" y="1093"/>
                  </a:moveTo>
                  <a:cubicBezTo>
                    <a:pt x="676" y="1104"/>
                    <a:pt x="723" y="1110"/>
                    <a:pt x="783" y="1088"/>
                  </a:cubicBezTo>
                  <a:cubicBezTo>
                    <a:pt x="815" y="1091"/>
                    <a:pt x="820" y="1079"/>
                    <a:pt x="839" y="1070"/>
                  </a:cubicBezTo>
                  <a:cubicBezTo>
                    <a:pt x="837" y="1044"/>
                    <a:pt x="848" y="1031"/>
                    <a:pt x="850" y="1008"/>
                  </a:cubicBezTo>
                  <a:cubicBezTo>
                    <a:pt x="815" y="1039"/>
                    <a:pt x="757" y="1028"/>
                    <a:pt x="703" y="1034"/>
                  </a:cubicBezTo>
                  <a:cubicBezTo>
                    <a:pt x="674" y="1037"/>
                    <a:pt x="617" y="1031"/>
                    <a:pt x="597" y="1018"/>
                  </a:cubicBezTo>
                  <a:cubicBezTo>
                    <a:pt x="603" y="1045"/>
                    <a:pt x="605" y="1068"/>
                    <a:pt x="610" y="1093"/>
                  </a:cubicBezTo>
                  <a:moveTo>
                    <a:pt x="811" y="1105"/>
                  </a:moveTo>
                  <a:cubicBezTo>
                    <a:pt x="814" y="1122"/>
                    <a:pt x="814" y="1131"/>
                    <a:pt x="815" y="1149"/>
                  </a:cubicBezTo>
                  <a:cubicBezTo>
                    <a:pt x="824" y="1151"/>
                    <a:pt x="826" y="1144"/>
                    <a:pt x="834" y="1144"/>
                  </a:cubicBezTo>
                  <a:cubicBezTo>
                    <a:pt x="833" y="1120"/>
                    <a:pt x="842" y="1110"/>
                    <a:pt x="838" y="1091"/>
                  </a:cubicBezTo>
                  <a:cubicBezTo>
                    <a:pt x="830" y="1097"/>
                    <a:pt x="817" y="1097"/>
                    <a:pt x="811" y="1105"/>
                  </a:cubicBezTo>
                  <a:moveTo>
                    <a:pt x="792" y="1160"/>
                  </a:moveTo>
                  <a:cubicBezTo>
                    <a:pt x="794" y="1158"/>
                    <a:pt x="795" y="1159"/>
                    <a:pt x="801" y="1158"/>
                  </a:cubicBezTo>
                  <a:cubicBezTo>
                    <a:pt x="804" y="1142"/>
                    <a:pt x="807" y="1110"/>
                    <a:pt x="792" y="1105"/>
                  </a:cubicBezTo>
                  <a:cubicBezTo>
                    <a:pt x="788" y="1119"/>
                    <a:pt x="790" y="1141"/>
                    <a:pt x="792" y="1160"/>
                  </a:cubicBezTo>
                  <a:moveTo>
                    <a:pt x="612" y="1109"/>
                  </a:moveTo>
                  <a:cubicBezTo>
                    <a:pt x="614" y="1129"/>
                    <a:pt x="620" y="1143"/>
                    <a:pt x="621" y="1163"/>
                  </a:cubicBezTo>
                  <a:cubicBezTo>
                    <a:pt x="627" y="1163"/>
                    <a:pt x="633" y="1170"/>
                    <a:pt x="636" y="1167"/>
                  </a:cubicBezTo>
                  <a:cubicBezTo>
                    <a:pt x="640" y="1152"/>
                    <a:pt x="636" y="1136"/>
                    <a:pt x="635" y="1114"/>
                  </a:cubicBezTo>
                  <a:cubicBezTo>
                    <a:pt x="626" y="1110"/>
                    <a:pt x="622" y="1108"/>
                    <a:pt x="612" y="1109"/>
                  </a:cubicBezTo>
                  <a:moveTo>
                    <a:pt x="740" y="1118"/>
                  </a:moveTo>
                  <a:cubicBezTo>
                    <a:pt x="739" y="1139"/>
                    <a:pt x="737" y="1154"/>
                    <a:pt x="741" y="1175"/>
                  </a:cubicBezTo>
                  <a:cubicBezTo>
                    <a:pt x="753" y="1171"/>
                    <a:pt x="769" y="1172"/>
                    <a:pt x="778" y="1165"/>
                  </a:cubicBezTo>
                  <a:cubicBezTo>
                    <a:pt x="780" y="1143"/>
                    <a:pt x="779" y="1132"/>
                    <a:pt x="775" y="1110"/>
                  </a:cubicBezTo>
                  <a:cubicBezTo>
                    <a:pt x="764" y="1109"/>
                    <a:pt x="751" y="1115"/>
                    <a:pt x="740" y="1118"/>
                  </a:cubicBezTo>
                  <a:moveTo>
                    <a:pt x="649" y="1172"/>
                  </a:moveTo>
                  <a:cubicBezTo>
                    <a:pt x="666" y="1176"/>
                    <a:pt x="677" y="1175"/>
                    <a:pt x="696" y="1177"/>
                  </a:cubicBezTo>
                  <a:cubicBezTo>
                    <a:pt x="696" y="1158"/>
                    <a:pt x="700" y="1138"/>
                    <a:pt x="694" y="1120"/>
                  </a:cubicBezTo>
                  <a:cubicBezTo>
                    <a:pt x="680" y="1117"/>
                    <a:pt x="659" y="1117"/>
                    <a:pt x="649" y="1114"/>
                  </a:cubicBezTo>
                  <a:cubicBezTo>
                    <a:pt x="650" y="1127"/>
                    <a:pt x="648" y="1159"/>
                    <a:pt x="649" y="1172"/>
                  </a:cubicBezTo>
                  <a:moveTo>
                    <a:pt x="712" y="1118"/>
                  </a:moveTo>
                  <a:cubicBezTo>
                    <a:pt x="706" y="1136"/>
                    <a:pt x="709" y="1157"/>
                    <a:pt x="710" y="1179"/>
                  </a:cubicBezTo>
                  <a:cubicBezTo>
                    <a:pt x="716" y="1178"/>
                    <a:pt x="725" y="1180"/>
                    <a:pt x="729" y="1177"/>
                  </a:cubicBezTo>
                  <a:cubicBezTo>
                    <a:pt x="726" y="1161"/>
                    <a:pt x="731" y="1138"/>
                    <a:pt x="724" y="1118"/>
                  </a:cubicBezTo>
                  <a:cubicBezTo>
                    <a:pt x="720" y="1118"/>
                    <a:pt x="716" y="1118"/>
                    <a:pt x="712" y="1118"/>
                  </a:cubicBezTo>
                  <a:moveTo>
                    <a:pt x="780" y="1187"/>
                  </a:moveTo>
                  <a:cubicBezTo>
                    <a:pt x="776" y="1187"/>
                    <a:pt x="777" y="1183"/>
                    <a:pt x="771" y="1184"/>
                  </a:cubicBezTo>
                  <a:cubicBezTo>
                    <a:pt x="729" y="1201"/>
                    <a:pt x="674" y="1196"/>
                    <a:pt x="624" y="1180"/>
                  </a:cubicBezTo>
                  <a:cubicBezTo>
                    <a:pt x="630" y="1205"/>
                    <a:pt x="634" y="1243"/>
                    <a:pt x="640" y="1269"/>
                  </a:cubicBezTo>
                  <a:cubicBezTo>
                    <a:pt x="645" y="1274"/>
                    <a:pt x="649" y="1278"/>
                    <a:pt x="654" y="1282"/>
                  </a:cubicBezTo>
                  <a:cubicBezTo>
                    <a:pt x="667" y="1280"/>
                    <a:pt x="679" y="1292"/>
                    <a:pt x="693" y="1292"/>
                  </a:cubicBezTo>
                  <a:cubicBezTo>
                    <a:pt x="702" y="1293"/>
                    <a:pt x="711" y="1287"/>
                    <a:pt x="721" y="1287"/>
                  </a:cubicBezTo>
                  <a:cubicBezTo>
                    <a:pt x="750" y="1287"/>
                    <a:pt x="784" y="1295"/>
                    <a:pt x="810" y="1277"/>
                  </a:cubicBezTo>
                  <a:cubicBezTo>
                    <a:pt x="827" y="1246"/>
                    <a:pt x="830" y="1192"/>
                    <a:pt x="829" y="1161"/>
                  </a:cubicBezTo>
                  <a:cubicBezTo>
                    <a:pt x="814" y="1172"/>
                    <a:pt x="792" y="1174"/>
                    <a:pt x="780" y="1187"/>
                  </a:cubicBezTo>
                  <a:moveTo>
                    <a:pt x="365" y="1167"/>
                  </a:moveTo>
                  <a:cubicBezTo>
                    <a:pt x="375" y="1182"/>
                    <a:pt x="380" y="1215"/>
                    <a:pt x="343" y="1217"/>
                  </a:cubicBezTo>
                  <a:cubicBezTo>
                    <a:pt x="336" y="1212"/>
                    <a:pt x="332" y="1212"/>
                    <a:pt x="322" y="1215"/>
                  </a:cubicBezTo>
                  <a:cubicBezTo>
                    <a:pt x="317" y="1202"/>
                    <a:pt x="318" y="1182"/>
                    <a:pt x="306" y="1180"/>
                  </a:cubicBezTo>
                  <a:cubicBezTo>
                    <a:pt x="296" y="1191"/>
                    <a:pt x="258" y="1202"/>
                    <a:pt x="273" y="1225"/>
                  </a:cubicBezTo>
                  <a:cubicBezTo>
                    <a:pt x="336" y="1237"/>
                    <a:pt x="427" y="1242"/>
                    <a:pt x="500" y="1225"/>
                  </a:cubicBezTo>
                  <a:cubicBezTo>
                    <a:pt x="499" y="1218"/>
                    <a:pt x="505" y="1220"/>
                    <a:pt x="504" y="1214"/>
                  </a:cubicBezTo>
                  <a:cubicBezTo>
                    <a:pt x="496" y="1198"/>
                    <a:pt x="478" y="1182"/>
                    <a:pt x="465" y="1183"/>
                  </a:cubicBezTo>
                  <a:cubicBezTo>
                    <a:pt x="487" y="1200"/>
                    <a:pt x="444" y="1221"/>
                    <a:pt x="423" y="1214"/>
                  </a:cubicBezTo>
                  <a:cubicBezTo>
                    <a:pt x="408" y="1209"/>
                    <a:pt x="404" y="1193"/>
                    <a:pt x="406" y="1177"/>
                  </a:cubicBezTo>
                  <a:cubicBezTo>
                    <a:pt x="402" y="1175"/>
                    <a:pt x="401" y="1169"/>
                    <a:pt x="399" y="1165"/>
                  </a:cubicBezTo>
                  <a:cubicBezTo>
                    <a:pt x="389" y="1168"/>
                    <a:pt x="381" y="1162"/>
                    <a:pt x="365" y="1167"/>
                  </a:cubicBezTo>
                  <a:moveTo>
                    <a:pt x="521" y="1222"/>
                  </a:moveTo>
                  <a:cubicBezTo>
                    <a:pt x="516" y="1230"/>
                    <a:pt x="508" y="1237"/>
                    <a:pt x="500" y="1240"/>
                  </a:cubicBezTo>
                  <a:cubicBezTo>
                    <a:pt x="442" y="1264"/>
                    <a:pt x="365" y="1241"/>
                    <a:pt x="292" y="1249"/>
                  </a:cubicBezTo>
                  <a:cubicBezTo>
                    <a:pt x="287" y="1244"/>
                    <a:pt x="272" y="1242"/>
                    <a:pt x="261" y="1240"/>
                  </a:cubicBezTo>
                  <a:cubicBezTo>
                    <a:pt x="257" y="1249"/>
                    <a:pt x="255" y="1259"/>
                    <a:pt x="254" y="1269"/>
                  </a:cubicBezTo>
                  <a:cubicBezTo>
                    <a:pt x="274" y="1290"/>
                    <a:pt x="328" y="1298"/>
                    <a:pt x="380" y="1304"/>
                  </a:cubicBezTo>
                  <a:cubicBezTo>
                    <a:pt x="410" y="1309"/>
                    <a:pt x="429" y="1307"/>
                    <a:pt x="460" y="1301"/>
                  </a:cubicBezTo>
                  <a:cubicBezTo>
                    <a:pt x="478" y="1298"/>
                    <a:pt x="529" y="1285"/>
                    <a:pt x="535" y="1273"/>
                  </a:cubicBezTo>
                  <a:cubicBezTo>
                    <a:pt x="543" y="1257"/>
                    <a:pt x="529" y="1236"/>
                    <a:pt x="527" y="1222"/>
                  </a:cubicBezTo>
                  <a:cubicBezTo>
                    <a:pt x="524" y="1222"/>
                    <a:pt x="523" y="1222"/>
                    <a:pt x="521" y="1222"/>
                  </a:cubicBezTo>
                  <a:moveTo>
                    <a:pt x="198" y="1264"/>
                  </a:moveTo>
                  <a:cubicBezTo>
                    <a:pt x="174" y="1275"/>
                    <a:pt x="157" y="1284"/>
                    <a:pt x="135" y="1296"/>
                  </a:cubicBezTo>
                  <a:cubicBezTo>
                    <a:pt x="104" y="1314"/>
                    <a:pt x="88" y="1323"/>
                    <a:pt x="63" y="1349"/>
                  </a:cubicBezTo>
                  <a:cubicBezTo>
                    <a:pt x="53" y="1359"/>
                    <a:pt x="34" y="1379"/>
                    <a:pt x="35" y="1392"/>
                  </a:cubicBezTo>
                  <a:cubicBezTo>
                    <a:pt x="38" y="1412"/>
                    <a:pt x="81" y="1425"/>
                    <a:pt x="98" y="1432"/>
                  </a:cubicBezTo>
                  <a:cubicBezTo>
                    <a:pt x="155" y="1454"/>
                    <a:pt x="219" y="1469"/>
                    <a:pt x="286" y="1476"/>
                  </a:cubicBezTo>
                  <a:cubicBezTo>
                    <a:pt x="342" y="1482"/>
                    <a:pt x="368" y="1472"/>
                    <a:pt x="422" y="1473"/>
                  </a:cubicBezTo>
                  <a:cubicBezTo>
                    <a:pt x="456" y="1473"/>
                    <a:pt x="485" y="1470"/>
                    <a:pt x="518" y="1466"/>
                  </a:cubicBezTo>
                  <a:cubicBezTo>
                    <a:pt x="578" y="1457"/>
                    <a:pt x="625" y="1448"/>
                    <a:pt x="671" y="1428"/>
                  </a:cubicBezTo>
                  <a:cubicBezTo>
                    <a:pt x="699" y="1418"/>
                    <a:pt x="725" y="1405"/>
                    <a:pt x="741" y="1387"/>
                  </a:cubicBezTo>
                  <a:cubicBezTo>
                    <a:pt x="715" y="1332"/>
                    <a:pt x="658" y="1308"/>
                    <a:pt x="614" y="1272"/>
                  </a:cubicBezTo>
                  <a:cubicBezTo>
                    <a:pt x="593" y="1269"/>
                    <a:pt x="579" y="1260"/>
                    <a:pt x="558" y="1257"/>
                  </a:cubicBezTo>
                  <a:cubicBezTo>
                    <a:pt x="556" y="1263"/>
                    <a:pt x="558" y="1269"/>
                    <a:pt x="559" y="1277"/>
                  </a:cubicBezTo>
                  <a:cubicBezTo>
                    <a:pt x="528" y="1298"/>
                    <a:pt x="486" y="1314"/>
                    <a:pt x="441" y="1319"/>
                  </a:cubicBezTo>
                  <a:cubicBezTo>
                    <a:pt x="408" y="1323"/>
                    <a:pt x="378" y="1316"/>
                    <a:pt x="352" y="1314"/>
                  </a:cubicBezTo>
                  <a:cubicBezTo>
                    <a:pt x="305" y="1309"/>
                    <a:pt x="265" y="1309"/>
                    <a:pt x="236" y="1284"/>
                  </a:cubicBezTo>
                  <a:cubicBezTo>
                    <a:pt x="235" y="1279"/>
                    <a:pt x="247" y="1258"/>
                    <a:pt x="236" y="1250"/>
                  </a:cubicBezTo>
                  <a:cubicBezTo>
                    <a:pt x="229" y="1255"/>
                    <a:pt x="213" y="1258"/>
                    <a:pt x="198" y="1264"/>
                  </a:cubicBezTo>
                </a:path>
              </a:pathLst>
            </a:custGeom>
            <a:solidFill>
              <a:srgbClr val="FFFFFF">
                <a:alpha val="100000"/>
              </a:srgbClr>
            </a:solidFill>
            <a:ln cap="flat">
              <a:noFill/>
              <a:prstDash val="solid"/>
              <a:miter lim="0"/>
            </a:ln>
          </p:spPr>
          <p:txBody>
            <a:bodyPr rtlCol="0"/>
            <a:lstStyle/>
            <a:p>
              <a:pPr algn="ctr"/>
              <a:endParaRPr lang="zh-CN" altLang="en-US"/>
            </a:p>
          </p:txBody>
        </p:sp>
        <p:sp>
          <p:nvSpPr>
            <p:cNvPr id="63" name="rect"/>
            <p:cNvSpPr/>
            <p:nvPr/>
          </p:nvSpPr>
          <p:spPr>
            <a:xfrm>
              <a:off x="417978" y="545366"/>
              <a:ext cx="28322" cy="29381"/>
            </a:xfrm>
            <a:prstGeom prst="rect">
              <a:avLst/>
            </a:prstGeom>
            <a:solidFill>
              <a:srgbClr val="FFFFFF">
                <a:alpha val="100000"/>
              </a:srgbClr>
            </a:solidFill>
            <a:ln cap="flat">
              <a:noFill/>
              <a:prstDash val="solid"/>
              <a:miter lim="0"/>
            </a:ln>
          </p:spPr>
          <p:txBody>
            <a:bodyPr rtlCol="0"/>
            <a:lstStyle/>
            <a:p>
              <a:pPr algn="ctr"/>
              <a:endParaRPr lang="zh-CN" altLang="en-US"/>
            </a:p>
          </p:txBody>
        </p:sp>
      </p:grpSp>
      <p:sp>
        <p:nvSpPr>
          <p:cNvPr id="83" name="rect"/>
          <p:cNvSpPr/>
          <p:nvPr/>
        </p:nvSpPr>
        <p:spPr>
          <a:xfrm>
            <a:off x="0" y="6423778"/>
            <a:ext cx="12192000" cy="71999"/>
          </a:xfrm>
          <a:prstGeom prst="rect">
            <a:avLst/>
          </a:prstGeom>
          <a:solidFill>
            <a:srgbClr val="196DAB">
              <a:alpha val="100000"/>
            </a:srgbClr>
          </a:solidFill>
          <a:ln cap="flat">
            <a:noFill/>
            <a:prstDash val="solid"/>
            <a:miter lim="0"/>
          </a:ln>
        </p:spPr>
        <p:txBody>
          <a:bodyPr rtlCol="0"/>
          <a:lstStyle/>
          <a:p>
            <a:pPr algn="ctr"/>
            <a:endParaRPr lang="zh-CN" altLang="en-US"/>
          </a:p>
        </p:txBody>
      </p:sp>
      <p:sp>
        <p:nvSpPr>
          <p:cNvPr id="94" name="textbox 94"/>
          <p:cNvSpPr/>
          <p:nvPr/>
        </p:nvSpPr>
        <p:spPr>
          <a:xfrm>
            <a:off x="11129664" y="6584315"/>
            <a:ext cx="136525" cy="225425"/>
          </a:xfrm>
          <a:prstGeom prst="rect">
            <a:avLst/>
          </a:prstGeom>
        </p:spPr>
        <p:txBody>
          <a:bodyPr vert="horz" wrap="square" lIns="0" tIns="0" rIns="0" bIns="0"/>
          <a:lstStyle/>
          <a:p>
            <a:pPr algn="l" rtl="0" eaLnBrk="0">
              <a:lnSpc>
                <a:spcPct val="81000"/>
              </a:lnSpc>
            </a:pPr>
            <a:endParaRPr lang="en-US" altLang="en-US" sz="100" dirty="0"/>
          </a:p>
          <a:p>
            <a:pPr marL="12700" algn="l" rtl="0" eaLnBrk="0">
              <a:lnSpc>
                <a:spcPct val="73000"/>
              </a:lnSpc>
            </a:pPr>
            <a:r>
              <a:rPr lang="en-US" altLang="en-US" sz="1800" b="1" dirty="0">
                <a:latin typeface="Times New Roman" panose="02020603050405020304" charset="0"/>
                <a:cs typeface="Times New Roman" panose="02020603050405020304" charset="0"/>
              </a:rPr>
              <a:t>8</a:t>
            </a:r>
            <a:endParaRPr lang="en-US" altLang="en-US" sz="1800" b="1" dirty="0">
              <a:latin typeface="Times New Roman" panose="02020603050405020304" charset="0"/>
              <a:cs typeface="Times New Roman" panose="02020603050405020304" charset="0"/>
            </a:endParaRPr>
          </a:p>
        </p:txBody>
      </p:sp>
      <p:pic>
        <p:nvPicPr>
          <p:cNvPr id="11" name="图片 10" descr="lologo"/>
          <p:cNvPicPr>
            <a:picLocks noChangeAspect="1"/>
          </p:cNvPicPr>
          <p:nvPr>
            <p:custDataLst>
              <p:tags r:id="rId2"/>
            </p:custDataLst>
          </p:nvPr>
        </p:nvPicPr>
        <p:blipFill>
          <a:blip r:embed="rId3">
            <a:clrChange>
              <a:clrFrom>
                <a:srgbClr val="012056">
                  <a:alpha val="100000"/>
                </a:srgbClr>
              </a:clrFrom>
              <a:clrTo>
                <a:srgbClr val="012056">
                  <a:alpha val="100000"/>
                  <a:alpha val="0"/>
                </a:srgbClr>
              </a:clrTo>
            </a:clrChange>
          </a:blip>
          <a:stretch>
            <a:fillRect/>
          </a:stretch>
        </p:blipFill>
        <p:spPr>
          <a:xfrm>
            <a:off x="8238490" y="-228600"/>
            <a:ext cx="2488565" cy="1496695"/>
          </a:xfrm>
          <a:prstGeom prst="rect">
            <a:avLst/>
          </a:prstGeom>
        </p:spPr>
      </p:pic>
      <p:sp>
        <p:nvSpPr>
          <p:cNvPr id="2" name="textbox 68"/>
          <p:cNvSpPr/>
          <p:nvPr>
            <p:custDataLst>
              <p:tags r:id="rId4"/>
            </p:custDataLst>
          </p:nvPr>
        </p:nvSpPr>
        <p:spPr>
          <a:xfrm>
            <a:off x="0" y="6431280"/>
            <a:ext cx="8237855" cy="426720"/>
          </a:xfrm>
          <a:prstGeom prst="rect">
            <a:avLst/>
          </a:prstGeom>
          <a:solidFill>
            <a:srgbClr val="196DAB"/>
          </a:solidFill>
        </p:spPr>
        <p:txBody>
          <a:bodyPr vert="horz" wrap="square" lIns="0" tIns="0" rIns="0" bIns="0"/>
          <a:lstStyle/>
          <a:p>
            <a:pPr algn="l" rtl="0" eaLnBrk="0">
              <a:lnSpc>
                <a:spcPct val="109000"/>
              </a:lnSpc>
            </a:pPr>
            <a:endParaRPr lang="en-US" altLang="en-US" sz="300" dirty="0"/>
          </a:p>
          <a:p>
            <a:pPr marL="95885" algn="l" rtl="0" eaLnBrk="0">
              <a:lnSpc>
                <a:spcPts val="2680"/>
              </a:lnSpc>
              <a:spcBef>
                <a:spcPts val="5"/>
              </a:spcBef>
            </a:pPr>
            <a:r>
              <a:rPr lang="en-US" altLang="zh-CN" sz="2000" spc="0" dirty="0">
                <a:solidFill>
                  <a:srgbClr val="FFFFFF">
                    <a:alpha val="100000"/>
                  </a:srgbClr>
                </a:solidFill>
                <a:latin typeface="Calibri" panose="020F0502020204030204"/>
                <a:ea typeface="Calibri" panose="020F0502020204030204"/>
                <a:cs typeface="Calibri" panose="020F0502020204030204"/>
              </a:rPr>
              <a:t>  </a:t>
            </a:r>
            <a:r>
              <a:rPr lang="zh-CN" sz="2000" spc="0" dirty="0">
                <a:solidFill>
                  <a:srgbClr val="FFFFFF">
                    <a:alpha val="100000"/>
                  </a:srgbClr>
                </a:solidFill>
                <a:latin typeface="Calibri" panose="020F0502020204030204"/>
                <a:ea typeface="Calibri" panose="020F0502020204030204"/>
                <a:cs typeface="Calibri" panose="020F0502020204030204"/>
              </a:rPr>
              <a:t>认知智能全国重点实验室</a:t>
            </a:r>
            <a:r>
              <a:rPr lang="en-US" altLang="zh-CN" sz="2000" spc="0" dirty="0">
                <a:solidFill>
                  <a:srgbClr val="FFFFFF">
                    <a:alpha val="100000"/>
                  </a:srgbClr>
                </a:solidFill>
                <a:latin typeface="Calibri" panose="020F0502020204030204"/>
                <a:ea typeface="Calibri" panose="020F0502020204030204"/>
                <a:cs typeface="Calibri" panose="020F0502020204030204"/>
              </a:rPr>
              <a:t>    大数据分析与应用安徽省重点实验室</a:t>
            </a:r>
            <a:r>
              <a:rPr lang="en-US" altLang="zh-CN" sz="2000" spc="0" dirty="0">
                <a:solidFill>
                  <a:srgbClr val="FFFFFF">
                    <a:alpha val="100000"/>
                  </a:srgbClr>
                </a:solidFill>
                <a:latin typeface="Times New Roman" panose="02020603050405020304" charset="0"/>
                <a:ea typeface="Calibri" panose="020F0502020204030204"/>
                <a:cs typeface="Times New Roman" panose="02020603050405020304" charset="0"/>
              </a:rPr>
              <a:t>(USTC)</a:t>
            </a:r>
            <a:r>
              <a:rPr lang="en-US" altLang="zh-CN" sz="2000" spc="0" dirty="0">
                <a:solidFill>
                  <a:srgbClr val="FFFFFF">
                    <a:alpha val="100000"/>
                  </a:srgbClr>
                </a:solidFill>
                <a:latin typeface="Calibri" panose="020F0502020204030204"/>
                <a:ea typeface="Calibri" panose="020F0502020204030204"/>
                <a:cs typeface="Calibri" panose="020F0502020204030204"/>
              </a:rPr>
              <a:t> </a:t>
            </a:r>
            <a:endParaRPr lang="en-US" altLang="zh-CN" sz="2000" spc="0" dirty="0">
              <a:solidFill>
                <a:srgbClr val="FFFFFF">
                  <a:alpha val="100000"/>
                </a:srgbClr>
              </a:solidFill>
              <a:latin typeface="Calibri" panose="020F0502020204030204"/>
              <a:ea typeface="Calibri" panose="020F0502020204030204"/>
              <a:cs typeface="Calibri" panose="020F0502020204030204"/>
            </a:endParaRPr>
          </a:p>
        </p:txBody>
      </p:sp>
      <p:sp>
        <p:nvSpPr>
          <p:cNvPr id="5" name="textbox 64"/>
          <p:cNvSpPr/>
          <p:nvPr>
            <p:custDataLst>
              <p:tags r:id="rId5"/>
            </p:custDataLst>
          </p:nvPr>
        </p:nvSpPr>
        <p:spPr>
          <a:xfrm>
            <a:off x="340995" y="1448435"/>
            <a:ext cx="11416030" cy="643255"/>
          </a:xfrm>
          <a:prstGeom prst="rect">
            <a:avLst/>
          </a:prstGeom>
        </p:spPr>
        <p:txBody>
          <a:bodyPr vert="horz" wrap="square" lIns="0" tIns="0" rIns="0" bIns="0"/>
          <a:p>
            <a:pPr algn="l" rtl="0" eaLnBrk="0">
              <a:lnSpc>
                <a:spcPct val="83000"/>
              </a:lnSpc>
            </a:pPr>
            <a:endParaRPr lang="en-US" altLang="en-US" sz="100" dirty="0"/>
          </a:p>
          <a:p>
            <a:pPr marL="355600" indent="-342900" algn="just" rtl="0" eaLnBrk="0">
              <a:lnSpc>
                <a:spcPct val="133000"/>
              </a:lnSpc>
              <a:buClrTx/>
              <a:buSzTx/>
              <a:buFont typeface="Wingdings" panose="05000000000000000000" charset="0"/>
              <a:buChar char="Ø"/>
            </a:pPr>
            <a:r>
              <a:rPr sz="2400" dirty="0">
                <a:latin typeface="微软雅黑" panose="020B0503020204020204" charset="-122"/>
                <a:ea typeface="微软雅黑" panose="020B0503020204020204" charset="-122"/>
                <a:cs typeface="微软雅黑" panose="020B0503020204020204" charset="-122"/>
                <a:sym typeface="+mn-ea"/>
              </a:rPr>
              <a:t>本文针对现有方法与学生知识画像预测目标的不一致的情况，为学生知识画像任务构建了</a:t>
            </a:r>
            <a:r>
              <a:rPr sz="2400" dirty="0">
                <a:solidFill>
                  <a:srgbClr val="FF0000"/>
                </a:solidFill>
                <a:latin typeface="微软雅黑" panose="020B0503020204020204" charset="-122"/>
                <a:ea typeface="微软雅黑" panose="020B0503020204020204" charset="-122"/>
                <a:cs typeface="微软雅黑" panose="020B0503020204020204" charset="-122"/>
                <a:sym typeface="+mn-ea"/>
              </a:rPr>
              <a:t>时序、预测粒度一致</a:t>
            </a:r>
            <a:r>
              <a:rPr sz="2400" dirty="0">
                <a:latin typeface="微软雅黑" panose="020B0503020204020204" charset="-122"/>
                <a:ea typeface="微软雅黑" panose="020B0503020204020204" charset="-122"/>
                <a:cs typeface="微软雅黑" panose="020B0503020204020204" charset="-122"/>
                <a:sym typeface="+mn-ea"/>
              </a:rPr>
              <a:t>的端到端的学生知识掌握度预测目标.</a:t>
            </a:r>
            <a:endParaRPr sz="2400" dirty="0">
              <a:latin typeface="微软雅黑" panose="020B0503020204020204" charset="-122"/>
              <a:ea typeface="微软雅黑" panose="020B0503020204020204" charset="-122"/>
              <a:cs typeface="微软雅黑" panose="020B0503020204020204" charset="-122"/>
              <a:sym typeface="+mn-ea"/>
            </a:endParaRPr>
          </a:p>
          <a:p>
            <a:pPr marL="355600"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输入</a:t>
            </a:r>
            <a:endParaRPr lang="zh-CN" sz="2400" dirty="0">
              <a:latin typeface="微软雅黑" panose="020B0503020204020204" charset="-122"/>
              <a:ea typeface="微软雅黑" panose="020B0503020204020204" charset="-122"/>
              <a:cs typeface="微软雅黑" panose="020B0503020204020204" charset="-122"/>
              <a:sym typeface="+mn-ea"/>
            </a:endParaRPr>
          </a:p>
          <a:p>
            <a:pPr marL="1270000" lvl="2"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学生习题作答记录</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Times New Roman" panose="02020603050405020304" charset="0"/>
                <a:ea typeface="微软雅黑" panose="020B0503020204020204" charset="-122"/>
                <a:cs typeface="Times New Roman" panose="02020603050405020304" charset="0"/>
                <a:sym typeface="+mn-ea"/>
              </a:rPr>
              <a:t>R={(q,kc,a)}</a:t>
            </a:r>
            <a:endParaRPr lang="zh-CN" sz="2400" dirty="0">
              <a:latin typeface="微软雅黑" panose="020B0503020204020204" charset="-122"/>
              <a:ea typeface="微软雅黑" panose="020B0503020204020204" charset="-122"/>
              <a:cs typeface="微软雅黑" panose="020B0503020204020204" charset="-122"/>
              <a:sym typeface="+mn-ea"/>
            </a:endParaRPr>
          </a:p>
          <a:p>
            <a:pPr marL="1270000" lvl="2"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知识图谱</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Times New Roman" panose="02020603050405020304" charset="0"/>
                <a:ea typeface="微软雅黑" panose="020B0503020204020204" charset="-122"/>
                <a:cs typeface="Times New Roman" panose="02020603050405020304" charset="0"/>
                <a:sym typeface="+mn-ea"/>
              </a:rPr>
              <a:t>RK</a:t>
            </a:r>
            <a:endParaRPr lang="en-US" altLang="zh-CN" sz="2400" dirty="0">
              <a:latin typeface="Times New Roman" panose="02020603050405020304" charset="0"/>
              <a:ea typeface="微软雅黑" panose="020B0503020204020204" charset="-122"/>
              <a:cs typeface="Times New Roman" panose="02020603050405020304" charset="0"/>
              <a:sym typeface="+mn-ea"/>
            </a:endParaRPr>
          </a:p>
          <a:p>
            <a:pPr marL="1270000" lvl="2" indent="-342900" algn="just" rtl="0" eaLnBrk="0">
              <a:lnSpc>
                <a:spcPct val="133000"/>
              </a:lnSpc>
              <a:buClrTx/>
              <a:buSzTx/>
              <a:buFont typeface="Wingdings" panose="05000000000000000000" charset="0"/>
              <a:buChar char="Ø"/>
            </a:pPr>
            <a:endParaRPr lang="zh-CN" sz="2400" dirty="0">
              <a:latin typeface="微软雅黑" panose="020B0503020204020204" charset="-122"/>
              <a:ea typeface="微软雅黑" panose="020B0503020204020204" charset="-122"/>
              <a:cs typeface="微软雅黑" panose="020B0503020204020204" charset="-122"/>
              <a:sym typeface="+mn-ea"/>
            </a:endParaRPr>
          </a:p>
          <a:p>
            <a:pPr marL="812800" lvl="1"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输出</a:t>
            </a:r>
            <a:endParaRPr lang="zh-CN" sz="2400" dirty="0">
              <a:latin typeface="微软雅黑" panose="020B0503020204020204" charset="-122"/>
              <a:ea typeface="微软雅黑" panose="020B0503020204020204" charset="-122"/>
              <a:cs typeface="微软雅黑" panose="020B0503020204020204" charset="-122"/>
              <a:sym typeface="+mn-ea"/>
            </a:endParaRPr>
          </a:p>
          <a:p>
            <a:pPr marL="1270000" lvl="2" indent="-342900" algn="just" rtl="0" eaLnBrk="0">
              <a:lnSpc>
                <a:spcPct val="133000"/>
              </a:lnSpc>
              <a:buClrTx/>
              <a:buSzTx/>
              <a:buFont typeface="Wingdings" panose="05000000000000000000" charset="0"/>
              <a:buChar char="Ø"/>
            </a:pPr>
            <a:r>
              <a:rPr lang="zh-CN" sz="2400" dirty="0">
                <a:latin typeface="微软雅黑" panose="020B0503020204020204" charset="-122"/>
                <a:ea typeface="微软雅黑" panose="020B0503020204020204" charset="-122"/>
                <a:cs typeface="微软雅黑" panose="020B0503020204020204" charset="-122"/>
                <a:sym typeface="+mn-ea"/>
              </a:rPr>
              <a:t>学生知识画像</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en-US" altLang="zh-CN" sz="2400" b="1" dirty="0">
                <a:latin typeface="Times New Roman" panose="02020603050405020304" charset="0"/>
                <a:ea typeface="微软雅黑" panose="020B0503020204020204" charset="-122"/>
                <a:cs typeface="Times New Roman" panose="02020603050405020304" charset="0"/>
                <a:sym typeface="+mn-ea"/>
              </a:rPr>
              <a:t>r  </a:t>
            </a:r>
            <a:endParaRPr lang="zh-CN" sz="2400" dirty="0">
              <a:latin typeface="微软雅黑" panose="020B0503020204020204" charset="-122"/>
              <a:ea typeface="微软雅黑" panose="020B0503020204020204" charset="-122"/>
              <a:cs typeface="微软雅黑" panose="020B0503020204020204" charset="-122"/>
              <a:sym typeface="+mn-ea"/>
            </a:endParaRPr>
          </a:p>
          <a:p>
            <a:pPr marL="1270000" lvl="2" indent="-342900" algn="just" rtl="0" eaLnBrk="0">
              <a:lnSpc>
                <a:spcPct val="133000"/>
              </a:lnSpc>
              <a:buClrTx/>
              <a:buSzTx/>
              <a:buFont typeface="Wingdings" panose="05000000000000000000" charset="0"/>
              <a:buChar char="Ø"/>
            </a:pPr>
            <a:endParaRPr sz="2400" dirty="0">
              <a:latin typeface="微软雅黑" panose="020B0503020204020204" charset="-122"/>
              <a:ea typeface="微软雅黑" panose="020B0503020204020204" charset="-122"/>
              <a:cs typeface="微软雅黑" panose="020B0503020204020204" charset="-122"/>
              <a:sym typeface="+mn-ea"/>
            </a:endParaRPr>
          </a:p>
          <a:p>
            <a:pPr marL="12700" lvl="0" indent="0" algn="just" rtl="0" eaLnBrk="0">
              <a:lnSpc>
                <a:spcPct val="133000"/>
              </a:lnSpc>
              <a:buClrTx/>
              <a:buSzTx/>
              <a:buFont typeface="Wingdings" panose="05000000000000000000" charset="0"/>
              <a:buNone/>
            </a:pPr>
            <a:endParaRPr lang="zh-CN" sz="2400" spc="0" dirty="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custDataLst>
              <p:tags r:id="rId6"/>
            </p:custDataLst>
          </p:nvPr>
        </p:nvPicPr>
        <p:blipFill>
          <a:blip r:embed="rId7"/>
          <a:stretch>
            <a:fillRect/>
          </a:stretch>
        </p:blipFill>
        <p:spPr>
          <a:xfrm>
            <a:off x="6495415" y="2732405"/>
            <a:ext cx="3776345" cy="881380"/>
          </a:xfrm>
          <a:prstGeom prst="rect">
            <a:avLst/>
          </a:prstGeom>
        </p:spPr>
      </p:pic>
      <p:pic>
        <p:nvPicPr>
          <p:cNvPr id="7" name="图片 6"/>
          <p:cNvPicPr>
            <a:picLocks noChangeAspect="1"/>
          </p:cNvPicPr>
          <p:nvPr>
            <p:custDataLst>
              <p:tags r:id="rId8"/>
            </p:custDataLst>
          </p:nvPr>
        </p:nvPicPr>
        <p:blipFill>
          <a:blip r:embed="rId9"/>
          <a:stretch>
            <a:fillRect/>
          </a:stretch>
        </p:blipFill>
        <p:spPr>
          <a:xfrm>
            <a:off x="10756265" y="2732405"/>
            <a:ext cx="857250" cy="857250"/>
          </a:xfrm>
          <a:prstGeom prst="rect">
            <a:avLst/>
          </a:prstGeom>
        </p:spPr>
      </p:pic>
      <p:pic>
        <p:nvPicPr>
          <p:cNvPr id="8" name="图片 7"/>
          <p:cNvPicPr>
            <a:picLocks noChangeAspect="1"/>
          </p:cNvPicPr>
          <p:nvPr>
            <p:custDataLst>
              <p:tags r:id="rId10"/>
            </p:custDataLst>
          </p:nvPr>
        </p:nvPicPr>
        <p:blipFill>
          <a:blip r:embed="rId11"/>
          <a:stretch>
            <a:fillRect/>
          </a:stretch>
        </p:blipFill>
        <p:spPr>
          <a:xfrm>
            <a:off x="9479915" y="4542790"/>
            <a:ext cx="1141730" cy="1272540"/>
          </a:xfrm>
          <a:prstGeom prst="rect">
            <a:avLst/>
          </a:prstGeom>
        </p:spPr>
      </p:pic>
      <p:sp>
        <p:nvSpPr>
          <p:cNvPr id="9" name="文本框 8"/>
          <p:cNvSpPr txBox="1"/>
          <p:nvPr/>
        </p:nvSpPr>
        <p:spPr>
          <a:xfrm>
            <a:off x="7245350" y="3680460"/>
            <a:ext cx="2276475" cy="368300"/>
          </a:xfrm>
          <a:prstGeom prst="rect">
            <a:avLst/>
          </a:prstGeom>
          <a:noFill/>
        </p:spPr>
        <p:txBody>
          <a:bodyPr wrap="square" rtlCol="0">
            <a:spAutoFit/>
          </a:bodyPr>
          <a:p>
            <a:pPr algn="ctr"/>
            <a:r>
              <a:rPr lang="zh-CN" altLang="en-US" b="1">
                <a:solidFill>
                  <a:schemeClr val="accent1">
                    <a:lumMod val="75000"/>
                  </a:schemeClr>
                </a:solidFill>
              </a:rPr>
              <a:t>学生习题作答序列</a:t>
            </a:r>
            <a:endParaRPr lang="zh-CN" altLang="en-US" b="1">
              <a:solidFill>
                <a:schemeClr val="accent1">
                  <a:lumMod val="75000"/>
                </a:schemeClr>
              </a:solidFill>
            </a:endParaRPr>
          </a:p>
        </p:txBody>
      </p:sp>
      <p:sp>
        <p:nvSpPr>
          <p:cNvPr id="10" name="文本框 9"/>
          <p:cNvSpPr txBox="1"/>
          <p:nvPr>
            <p:custDataLst>
              <p:tags r:id="rId12"/>
            </p:custDataLst>
          </p:nvPr>
        </p:nvSpPr>
        <p:spPr>
          <a:xfrm>
            <a:off x="10613390" y="3680460"/>
            <a:ext cx="1143000" cy="368300"/>
          </a:xfrm>
          <a:prstGeom prst="rect">
            <a:avLst/>
          </a:prstGeom>
          <a:noFill/>
        </p:spPr>
        <p:txBody>
          <a:bodyPr wrap="square" rtlCol="0">
            <a:spAutoFit/>
          </a:bodyPr>
          <a:p>
            <a:pPr algn="ctr"/>
            <a:r>
              <a:rPr lang="zh-CN" altLang="en-US" b="1">
                <a:solidFill>
                  <a:schemeClr val="accent1">
                    <a:lumMod val="75000"/>
                  </a:schemeClr>
                </a:solidFill>
              </a:rPr>
              <a:t>知识图谱</a:t>
            </a:r>
            <a:endParaRPr lang="zh-CN" altLang="en-US" b="1">
              <a:solidFill>
                <a:schemeClr val="accent1">
                  <a:lumMod val="75000"/>
                </a:schemeClr>
              </a:solidFill>
            </a:endParaRPr>
          </a:p>
        </p:txBody>
      </p:sp>
      <p:sp>
        <p:nvSpPr>
          <p:cNvPr id="12" name="文本框 11"/>
          <p:cNvSpPr txBox="1"/>
          <p:nvPr>
            <p:custDataLst>
              <p:tags r:id="rId13"/>
            </p:custDataLst>
          </p:nvPr>
        </p:nvSpPr>
        <p:spPr>
          <a:xfrm>
            <a:off x="9218295" y="5815330"/>
            <a:ext cx="1664970" cy="368300"/>
          </a:xfrm>
          <a:prstGeom prst="rect">
            <a:avLst/>
          </a:prstGeom>
          <a:noFill/>
        </p:spPr>
        <p:txBody>
          <a:bodyPr wrap="square" rtlCol="0">
            <a:spAutoFit/>
          </a:bodyPr>
          <a:p>
            <a:pPr algn="ctr"/>
            <a:r>
              <a:rPr lang="zh-CN" altLang="en-US" b="1">
                <a:solidFill>
                  <a:schemeClr val="accent1">
                    <a:lumMod val="75000"/>
                  </a:schemeClr>
                </a:solidFill>
              </a:rPr>
              <a:t>学生知识</a:t>
            </a:r>
            <a:r>
              <a:rPr lang="zh-CN" altLang="en-US" b="1">
                <a:solidFill>
                  <a:schemeClr val="accent1">
                    <a:lumMod val="75000"/>
                  </a:schemeClr>
                </a:solidFill>
              </a:rPr>
              <a:t>画像</a:t>
            </a:r>
            <a:endParaRPr lang="zh-CN" altLang="en-US" b="1">
              <a:solidFill>
                <a:schemeClr val="accent1">
                  <a:lumMod val="75000"/>
                </a:schemeClr>
              </a:solidFill>
            </a:endParaRPr>
          </a:p>
        </p:txBody>
      </p:sp>
      <p:sp>
        <p:nvSpPr>
          <p:cNvPr id="15" name="左大括号 14"/>
          <p:cNvSpPr/>
          <p:nvPr/>
        </p:nvSpPr>
        <p:spPr>
          <a:xfrm rot="16200000">
            <a:off x="9917430" y="3247390"/>
            <a:ext cx="266065" cy="201993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th"/>
          <p:cNvSpPr/>
          <p:nvPr/>
        </p:nvSpPr>
        <p:spPr>
          <a:xfrm>
            <a:off x="991263" y="2866379"/>
            <a:ext cx="2295178" cy="1637474"/>
          </a:xfrm>
          <a:custGeom>
            <a:avLst/>
            <a:gdLst/>
            <a:ahLst/>
            <a:cxnLst/>
            <a:rect l="0" t="0" r="0" b="0"/>
            <a:pathLst>
              <a:path w="3614" h="2578">
                <a:moveTo>
                  <a:pt x="1731" y="776"/>
                </a:moveTo>
                <a:cubicBezTo>
                  <a:pt x="1701" y="781"/>
                  <a:pt x="1685" y="747"/>
                  <a:pt x="1644" y="753"/>
                </a:cubicBezTo>
                <a:cubicBezTo>
                  <a:pt x="1630" y="756"/>
                  <a:pt x="1630" y="769"/>
                  <a:pt x="1611" y="765"/>
                </a:cubicBezTo>
                <a:cubicBezTo>
                  <a:pt x="1604" y="760"/>
                  <a:pt x="1600" y="756"/>
                  <a:pt x="1600" y="744"/>
                </a:cubicBezTo>
                <a:cubicBezTo>
                  <a:pt x="1644" y="715"/>
                  <a:pt x="1711" y="742"/>
                  <a:pt x="1731" y="776"/>
                </a:cubicBezTo>
              </a:path>
              <a:path w="3614" h="2578">
                <a:moveTo>
                  <a:pt x="2054" y="759"/>
                </a:moveTo>
                <a:cubicBezTo>
                  <a:pt x="2056" y="771"/>
                  <a:pt x="2054" y="769"/>
                  <a:pt x="2056" y="778"/>
                </a:cubicBezTo>
                <a:cubicBezTo>
                  <a:pt x="2052" y="778"/>
                  <a:pt x="2052" y="781"/>
                  <a:pt x="2052" y="785"/>
                </a:cubicBezTo>
                <a:cubicBezTo>
                  <a:pt x="2028" y="785"/>
                  <a:pt x="2022" y="771"/>
                  <a:pt x="2008" y="778"/>
                </a:cubicBezTo>
                <a:cubicBezTo>
                  <a:pt x="2015" y="795"/>
                  <a:pt x="2042" y="802"/>
                  <a:pt x="2035" y="821"/>
                </a:cubicBezTo>
                <a:cubicBezTo>
                  <a:pt x="2015" y="823"/>
                  <a:pt x="2012" y="807"/>
                  <a:pt x="1996" y="807"/>
                </a:cubicBezTo>
                <a:cubicBezTo>
                  <a:pt x="1980" y="816"/>
                  <a:pt x="1982" y="844"/>
                  <a:pt x="1973" y="861"/>
                </a:cubicBezTo>
                <a:cubicBezTo>
                  <a:pt x="1952" y="870"/>
                  <a:pt x="1939" y="856"/>
                  <a:pt x="1941" y="837"/>
                </a:cubicBezTo>
                <a:cubicBezTo>
                  <a:pt x="1952" y="825"/>
                  <a:pt x="1966" y="783"/>
                  <a:pt x="1982" y="759"/>
                </a:cubicBezTo>
                <a:cubicBezTo>
                  <a:pt x="2008" y="752"/>
                  <a:pt x="2035" y="755"/>
                  <a:pt x="2054" y="759"/>
                </a:cubicBezTo>
              </a:path>
              <a:path w="3614" h="2578">
                <a:moveTo>
                  <a:pt x="1308" y="805"/>
                </a:moveTo>
                <a:cubicBezTo>
                  <a:pt x="1303" y="805"/>
                  <a:pt x="1306" y="810"/>
                  <a:pt x="1303" y="812"/>
                </a:cubicBezTo>
                <a:cubicBezTo>
                  <a:pt x="1287" y="819"/>
                  <a:pt x="1277" y="808"/>
                  <a:pt x="1263" y="810"/>
                </a:cubicBezTo>
                <a:cubicBezTo>
                  <a:pt x="1223" y="812"/>
                  <a:pt x="1202" y="854"/>
                  <a:pt x="1176" y="861"/>
                </a:cubicBezTo>
                <a:cubicBezTo>
                  <a:pt x="1188" y="812"/>
                  <a:pt x="1270" y="752"/>
                  <a:pt x="1308" y="805"/>
                </a:cubicBezTo>
              </a:path>
              <a:path w="3614" h="2578">
                <a:moveTo>
                  <a:pt x="1685" y="862"/>
                </a:moveTo>
                <a:cubicBezTo>
                  <a:pt x="1685" y="873"/>
                  <a:pt x="1676" y="875"/>
                  <a:pt x="1667" y="875"/>
                </a:cubicBezTo>
                <a:cubicBezTo>
                  <a:pt x="1662" y="904"/>
                  <a:pt x="1683" y="898"/>
                  <a:pt x="1703" y="913"/>
                </a:cubicBezTo>
                <a:cubicBezTo>
                  <a:pt x="1701" y="934"/>
                  <a:pt x="1680" y="936"/>
                  <a:pt x="1669" y="936"/>
                </a:cubicBezTo>
                <a:cubicBezTo>
                  <a:pt x="1641" y="931"/>
                  <a:pt x="1623" y="889"/>
                  <a:pt x="1623" y="871"/>
                </a:cubicBezTo>
                <a:cubicBezTo>
                  <a:pt x="1628" y="848"/>
                  <a:pt x="1676" y="832"/>
                  <a:pt x="1685" y="862"/>
                </a:cubicBezTo>
              </a:path>
              <a:path w="3614" h="2578">
                <a:moveTo>
                  <a:pt x="1313" y="929"/>
                </a:moveTo>
                <a:cubicBezTo>
                  <a:pt x="1310" y="955"/>
                  <a:pt x="1283" y="938"/>
                  <a:pt x="1274" y="952"/>
                </a:cubicBezTo>
                <a:cubicBezTo>
                  <a:pt x="1276" y="983"/>
                  <a:pt x="1308" y="955"/>
                  <a:pt x="1317" y="978"/>
                </a:cubicBezTo>
                <a:cubicBezTo>
                  <a:pt x="1306" y="1002"/>
                  <a:pt x="1272" y="995"/>
                  <a:pt x="1262" y="985"/>
                </a:cubicBezTo>
                <a:cubicBezTo>
                  <a:pt x="1258" y="978"/>
                  <a:pt x="1242" y="952"/>
                  <a:pt x="1242" y="945"/>
                </a:cubicBezTo>
                <a:cubicBezTo>
                  <a:pt x="1237" y="905"/>
                  <a:pt x="1292" y="894"/>
                  <a:pt x="1313" y="929"/>
                </a:cubicBezTo>
              </a:path>
              <a:path w="3614" h="2578">
                <a:moveTo>
                  <a:pt x="914" y="917"/>
                </a:moveTo>
                <a:cubicBezTo>
                  <a:pt x="969" y="917"/>
                  <a:pt x="1017" y="929"/>
                  <a:pt x="1051" y="964"/>
                </a:cubicBezTo>
                <a:cubicBezTo>
                  <a:pt x="1049" y="974"/>
                  <a:pt x="1051" y="981"/>
                  <a:pt x="1054" y="988"/>
                </a:cubicBezTo>
                <a:cubicBezTo>
                  <a:pt x="1049" y="997"/>
                  <a:pt x="1031" y="983"/>
                  <a:pt x="1033" y="995"/>
                </a:cubicBezTo>
                <a:cubicBezTo>
                  <a:pt x="1029" y="988"/>
                  <a:pt x="1019" y="985"/>
                  <a:pt x="1019" y="974"/>
                </a:cubicBezTo>
                <a:cubicBezTo>
                  <a:pt x="990" y="957"/>
                  <a:pt x="964" y="983"/>
                  <a:pt x="955" y="1011"/>
                </a:cubicBezTo>
                <a:cubicBezTo>
                  <a:pt x="932" y="992"/>
                  <a:pt x="960" y="959"/>
                  <a:pt x="974" y="948"/>
                </a:cubicBezTo>
                <a:cubicBezTo>
                  <a:pt x="941" y="919"/>
                  <a:pt x="916" y="955"/>
                  <a:pt x="914" y="983"/>
                </a:cubicBezTo>
                <a:cubicBezTo>
                  <a:pt x="909" y="983"/>
                  <a:pt x="905" y="983"/>
                  <a:pt x="900" y="983"/>
                </a:cubicBezTo>
                <a:cubicBezTo>
                  <a:pt x="880" y="957"/>
                  <a:pt x="909" y="941"/>
                  <a:pt x="914" y="917"/>
                </a:cubicBezTo>
              </a:path>
              <a:path w="3614" h="2578">
                <a:moveTo>
                  <a:pt x="1590" y="1011"/>
                </a:moveTo>
                <a:cubicBezTo>
                  <a:pt x="1600" y="1028"/>
                  <a:pt x="1590" y="1040"/>
                  <a:pt x="1590" y="1055"/>
                </a:cubicBezTo>
                <a:cubicBezTo>
                  <a:pt x="1579" y="1055"/>
                  <a:pt x="1579" y="1067"/>
                  <a:pt x="1565" y="1062"/>
                </a:cubicBezTo>
                <a:cubicBezTo>
                  <a:pt x="1533" y="1110"/>
                  <a:pt x="1482" y="1084"/>
                  <a:pt x="1441" y="1086"/>
                </a:cubicBezTo>
                <a:cubicBezTo>
                  <a:pt x="1425" y="1074"/>
                  <a:pt x="1397" y="1040"/>
                  <a:pt x="1427" y="1028"/>
                </a:cubicBezTo>
                <a:cubicBezTo>
                  <a:pt x="1439" y="1064"/>
                  <a:pt x="1475" y="1055"/>
                  <a:pt x="1508" y="1069"/>
                </a:cubicBezTo>
                <a:cubicBezTo>
                  <a:pt x="1531" y="1055"/>
                  <a:pt x="1556" y="1038"/>
                  <a:pt x="1567" y="1009"/>
                </a:cubicBezTo>
                <a:cubicBezTo>
                  <a:pt x="1577" y="1007"/>
                  <a:pt x="1584" y="1011"/>
                  <a:pt x="1590" y="1011"/>
                </a:cubicBezTo>
              </a:path>
              <a:path w="3614" h="2578">
                <a:moveTo>
                  <a:pt x="1717" y="1044"/>
                </a:moveTo>
                <a:cubicBezTo>
                  <a:pt x="1717" y="1067"/>
                  <a:pt x="1697" y="1088"/>
                  <a:pt x="1676" y="1104"/>
                </a:cubicBezTo>
                <a:cubicBezTo>
                  <a:pt x="1623" y="1148"/>
                  <a:pt x="1526" y="1167"/>
                  <a:pt x="1466" y="1164"/>
                </a:cubicBezTo>
                <a:cubicBezTo>
                  <a:pt x="1422" y="1164"/>
                  <a:pt x="1378" y="1155"/>
                  <a:pt x="1346" y="1132"/>
                </a:cubicBezTo>
                <a:cubicBezTo>
                  <a:pt x="1424" y="1132"/>
                  <a:pt x="1519" y="1146"/>
                  <a:pt x="1593" y="1120"/>
                </a:cubicBezTo>
                <a:cubicBezTo>
                  <a:pt x="1609" y="1116"/>
                  <a:pt x="1646" y="1095"/>
                  <a:pt x="1662" y="1083"/>
                </a:cubicBezTo>
                <a:cubicBezTo>
                  <a:pt x="1678" y="1072"/>
                  <a:pt x="1692" y="1056"/>
                  <a:pt x="1703" y="1039"/>
                </a:cubicBezTo>
                <a:cubicBezTo>
                  <a:pt x="1708" y="1039"/>
                  <a:pt x="1713" y="1042"/>
                  <a:pt x="1717" y="1044"/>
                </a:cubicBezTo>
              </a:path>
              <a:path w="3614" h="2578">
                <a:moveTo>
                  <a:pt x="3480" y="1464"/>
                </a:moveTo>
                <a:cubicBezTo>
                  <a:pt x="3489" y="1455"/>
                  <a:pt x="3487" y="1499"/>
                  <a:pt x="3480" y="1490"/>
                </a:cubicBezTo>
                <a:cubicBezTo>
                  <a:pt x="3487" y="1531"/>
                  <a:pt x="3475" y="1573"/>
                  <a:pt x="3496" y="1609"/>
                </a:cubicBezTo>
                <a:cubicBezTo>
                  <a:pt x="3485" y="1630"/>
                  <a:pt x="3492" y="1665"/>
                  <a:pt x="3498" y="1676"/>
                </a:cubicBezTo>
                <a:cubicBezTo>
                  <a:pt x="3492" y="1720"/>
                  <a:pt x="3501" y="1766"/>
                  <a:pt x="3515" y="1796"/>
                </a:cubicBezTo>
                <a:cubicBezTo>
                  <a:pt x="3510" y="1801"/>
                  <a:pt x="3505" y="1806"/>
                  <a:pt x="3503" y="1808"/>
                </a:cubicBezTo>
                <a:cubicBezTo>
                  <a:pt x="3517" y="1939"/>
                  <a:pt x="3503" y="2022"/>
                  <a:pt x="3522" y="2128"/>
                </a:cubicBezTo>
                <a:cubicBezTo>
                  <a:pt x="3508" y="2175"/>
                  <a:pt x="3522" y="2218"/>
                  <a:pt x="3517" y="2271"/>
                </a:cubicBezTo>
                <a:cubicBezTo>
                  <a:pt x="3595" y="2311"/>
                  <a:pt x="3614" y="2428"/>
                  <a:pt x="3570" y="2502"/>
                </a:cubicBezTo>
                <a:cubicBezTo>
                  <a:pt x="3482" y="2532"/>
                  <a:pt x="3390" y="2514"/>
                  <a:pt x="3298" y="2518"/>
                </a:cubicBezTo>
                <a:cubicBezTo>
                  <a:pt x="3237" y="2523"/>
                  <a:pt x="3175" y="2516"/>
                  <a:pt x="3113" y="2518"/>
                </a:cubicBezTo>
                <a:cubicBezTo>
                  <a:pt x="3076" y="2521"/>
                  <a:pt x="3041" y="2521"/>
                  <a:pt x="3004" y="2521"/>
                </a:cubicBezTo>
                <a:cubicBezTo>
                  <a:pt x="2965" y="2523"/>
                  <a:pt x="2930" y="2525"/>
                  <a:pt x="2891" y="2530"/>
                </a:cubicBezTo>
                <a:cubicBezTo>
                  <a:pt x="2799" y="2539"/>
                  <a:pt x="2699" y="2532"/>
                  <a:pt x="2598" y="2537"/>
                </a:cubicBezTo>
                <a:cubicBezTo>
                  <a:pt x="2542" y="2537"/>
                  <a:pt x="2485" y="2548"/>
                  <a:pt x="2429" y="2553"/>
                </a:cubicBezTo>
                <a:cubicBezTo>
                  <a:pt x="2399" y="2555"/>
                  <a:pt x="2369" y="2551"/>
                  <a:pt x="2339" y="2553"/>
                </a:cubicBezTo>
                <a:cubicBezTo>
                  <a:pt x="2173" y="2562"/>
                  <a:pt x="2002" y="2564"/>
                  <a:pt x="1826" y="2571"/>
                </a:cubicBezTo>
                <a:cubicBezTo>
                  <a:pt x="1755" y="2574"/>
                  <a:pt x="1683" y="2564"/>
                  <a:pt x="1612" y="2564"/>
                </a:cubicBezTo>
                <a:cubicBezTo>
                  <a:pt x="1445" y="2567"/>
                  <a:pt x="1240" y="2578"/>
                  <a:pt x="1064" y="2574"/>
                </a:cubicBezTo>
                <a:cubicBezTo>
                  <a:pt x="965" y="2569"/>
                  <a:pt x="868" y="2546"/>
                  <a:pt x="750" y="2544"/>
                </a:cubicBezTo>
                <a:cubicBezTo>
                  <a:pt x="715" y="2544"/>
                  <a:pt x="676" y="2548"/>
                  <a:pt x="644" y="2551"/>
                </a:cubicBezTo>
                <a:cubicBezTo>
                  <a:pt x="471" y="2555"/>
                  <a:pt x="291" y="2532"/>
                  <a:pt x="127" y="2527"/>
                </a:cubicBezTo>
                <a:cubicBezTo>
                  <a:pt x="120" y="2530"/>
                  <a:pt x="110" y="2530"/>
                  <a:pt x="106" y="2537"/>
                </a:cubicBezTo>
                <a:cubicBezTo>
                  <a:pt x="78" y="2527"/>
                  <a:pt x="50" y="2544"/>
                  <a:pt x="25" y="2521"/>
                </a:cubicBezTo>
                <a:cubicBezTo>
                  <a:pt x="18" y="2507"/>
                  <a:pt x="11" y="2493"/>
                  <a:pt x="0" y="2484"/>
                </a:cubicBezTo>
                <a:cubicBezTo>
                  <a:pt x="0" y="2405"/>
                  <a:pt x="30" y="2352"/>
                  <a:pt x="103" y="2327"/>
                </a:cubicBezTo>
                <a:cubicBezTo>
                  <a:pt x="136" y="2315"/>
                  <a:pt x="143" y="2322"/>
                  <a:pt x="180" y="2322"/>
                </a:cubicBezTo>
                <a:cubicBezTo>
                  <a:pt x="207" y="2324"/>
                  <a:pt x="235" y="2311"/>
                  <a:pt x="267" y="2308"/>
                </a:cubicBezTo>
                <a:cubicBezTo>
                  <a:pt x="341" y="2304"/>
                  <a:pt x="420" y="2318"/>
                  <a:pt x="489" y="2299"/>
                </a:cubicBezTo>
                <a:cubicBezTo>
                  <a:pt x="510" y="2308"/>
                  <a:pt x="526" y="2308"/>
                  <a:pt x="554" y="2315"/>
                </a:cubicBezTo>
                <a:cubicBezTo>
                  <a:pt x="524" y="2267"/>
                  <a:pt x="494" y="2218"/>
                  <a:pt x="494" y="2156"/>
                </a:cubicBezTo>
                <a:cubicBezTo>
                  <a:pt x="494" y="2133"/>
                  <a:pt x="503" y="2105"/>
                  <a:pt x="508" y="2078"/>
                </a:cubicBezTo>
                <a:cubicBezTo>
                  <a:pt x="512" y="2050"/>
                  <a:pt x="517" y="2029"/>
                  <a:pt x="535" y="2004"/>
                </a:cubicBezTo>
                <a:cubicBezTo>
                  <a:pt x="547" y="1985"/>
                  <a:pt x="568" y="1969"/>
                  <a:pt x="579" y="1949"/>
                </a:cubicBezTo>
                <a:cubicBezTo>
                  <a:pt x="612" y="1902"/>
                  <a:pt x="639" y="1852"/>
                  <a:pt x="665" y="1812"/>
                </a:cubicBezTo>
                <a:cubicBezTo>
                  <a:pt x="669" y="1808"/>
                  <a:pt x="676" y="1801"/>
                  <a:pt x="681" y="1796"/>
                </a:cubicBezTo>
                <a:cubicBezTo>
                  <a:pt x="676" y="1757"/>
                  <a:pt x="621" y="1752"/>
                  <a:pt x="609" y="1732"/>
                </a:cubicBezTo>
                <a:cubicBezTo>
                  <a:pt x="540" y="1736"/>
                  <a:pt x="515" y="1681"/>
                  <a:pt x="538" y="1619"/>
                </a:cubicBezTo>
                <a:cubicBezTo>
                  <a:pt x="549" y="1609"/>
                  <a:pt x="561" y="1591"/>
                  <a:pt x="563" y="1579"/>
                </a:cubicBezTo>
                <a:cubicBezTo>
                  <a:pt x="538" y="1556"/>
                  <a:pt x="517" y="1531"/>
                  <a:pt x="491" y="1510"/>
                </a:cubicBezTo>
                <a:cubicBezTo>
                  <a:pt x="491" y="1480"/>
                  <a:pt x="512" y="1462"/>
                  <a:pt x="524" y="1446"/>
                </a:cubicBezTo>
                <a:cubicBezTo>
                  <a:pt x="586" y="1462"/>
                  <a:pt x="607" y="1517"/>
                  <a:pt x="669" y="1529"/>
                </a:cubicBezTo>
                <a:cubicBezTo>
                  <a:pt x="674" y="1538"/>
                  <a:pt x="681" y="1540"/>
                  <a:pt x="681" y="1549"/>
                </a:cubicBezTo>
                <a:cubicBezTo>
                  <a:pt x="690" y="1552"/>
                  <a:pt x="702" y="1552"/>
                  <a:pt x="711" y="1556"/>
                </a:cubicBezTo>
                <a:cubicBezTo>
                  <a:pt x="739" y="1582"/>
                  <a:pt x="766" y="1607"/>
                  <a:pt x="789" y="1639"/>
                </a:cubicBezTo>
                <a:cubicBezTo>
                  <a:pt x="845" y="1676"/>
                  <a:pt x="891" y="1722"/>
                  <a:pt x="939" y="1766"/>
                </a:cubicBezTo>
                <a:cubicBezTo>
                  <a:pt x="967" y="1759"/>
                  <a:pt x="990" y="1750"/>
                  <a:pt x="1016" y="1743"/>
                </a:cubicBezTo>
                <a:cubicBezTo>
                  <a:pt x="1057" y="1649"/>
                  <a:pt x="1064" y="1522"/>
                  <a:pt x="1067" y="1432"/>
                </a:cubicBezTo>
                <a:cubicBezTo>
                  <a:pt x="1048" y="1423"/>
                  <a:pt x="1041" y="1436"/>
                  <a:pt x="1023" y="1427"/>
                </a:cubicBezTo>
                <a:cubicBezTo>
                  <a:pt x="983" y="1453"/>
                  <a:pt x="928" y="1487"/>
                  <a:pt x="898" y="1524"/>
                </a:cubicBezTo>
                <a:cubicBezTo>
                  <a:pt x="866" y="1561"/>
                  <a:pt x="838" y="1607"/>
                  <a:pt x="787" y="1628"/>
                </a:cubicBezTo>
                <a:cubicBezTo>
                  <a:pt x="789" y="1582"/>
                  <a:pt x="836" y="1563"/>
                  <a:pt x="866" y="1533"/>
                </a:cubicBezTo>
                <a:cubicBezTo>
                  <a:pt x="873" y="1524"/>
                  <a:pt x="875" y="1513"/>
                  <a:pt x="882" y="1503"/>
                </a:cubicBezTo>
                <a:cubicBezTo>
                  <a:pt x="898" y="1487"/>
                  <a:pt x="921" y="1469"/>
                  <a:pt x="946" y="1448"/>
                </a:cubicBezTo>
                <a:cubicBezTo>
                  <a:pt x="976" y="1425"/>
                  <a:pt x="995" y="1402"/>
                  <a:pt x="1032" y="1404"/>
                </a:cubicBezTo>
                <a:cubicBezTo>
                  <a:pt x="1041" y="1404"/>
                  <a:pt x="1050" y="1400"/>
                  <a:pt x="1062" y="1400"/>
                </a:cubicBezTo>
                <a:cubicBezTo>
                  <a:pt x="1069" y="1400"/>
                  <a:pt x="1078" y="1404"/>
                  <a:pt x="1085" y="1404"/>
                </a:cubicBezTo>
                <a:cubicBezTo>
                  <a:pt x="1120" y="1400"/>
                  <a:pt x="1161" y="1374"/>
                  <a:pt x="1198" y="1363"/>
                </a:cubicBezTo>
                <a:cubicBezTo>
                  <a:pt x="1207" y="1360"/>
                  <a:pt x="1217" y="1363"/>
                  <a:pt x="1221" y="1360"/>
                </a:cubicBezTo>
                <a:cubicBezTo>
                  <a:pt x="1233" y="1356"/>
                  <a:pt x="1235" y="1347"/>
                  <a:pt x="1249" y="1342"/>
                </a:cubicBezTo>
                <a:cubicBezTo>
                  <a:pt x="1261" y="1307"/>
                  <a:pt x="1265" y="1282"/>
                  <a:pt x="1297" y="1270"/>
                </a:cubicBezTo>
                <a:cubicBezTo>
                  <a:pt x="1207" y="1236"/>
                  <a:pt x="1122" y="1194"/>
                  <a:pt x="1073" y="1116"/>
                </a:cubicBezTo>
                <a:cubicBezTo>
                  <a:pt x="1055" y="1144"/>
                  <a:pt x="988" y="1148"/>
                  <a:pt x="951" y="1141"/>
                </a:cubicBezTo>
                <a:cubicBezTo>
                  <a:pt x="939" y="1116"/>
                  <a:pt x="974" y="1111"/>
                  <a:pt x="981" y="1090"/>
                </a:cubicBezTo>
                <a:cubicBezTo>
                  <a:pt x="970" y="1086"/>
                  <a:pt x="944" y="1058"/>
                  <a:pt x="933" y="1058"/>
                </a:cubicBezTo>
                <a:cubicBezTo>
                  <a:pt x="907" y="1056"/>
                  <a:pt x="884" y="1079"/>
                  <a:pt x="854" y="1079"/>
                </a:cubicBezTo>
                <a:cubicBezTo>
                  <a:pt x="829" y="1077"/>
                  <a:pt x="817" y="1065"/>
                  <a:pt x="794" y="1058"/>
                </a:cubicBezTo>
                <a:cubicBezTo>
                  <a:pt x="771" y="1051"/>
                  <a:pt x="734" y="1063"/>
                  <a:pt x="713" y="1035"/>
                </a:cubicBezTo>
                <a:cubicBezTo>
                  <a:pt x="718" y="1021"/>
                  <a:pt x="741" y="1019"/>
                  <a:pt x="750" y="1024"/>
                </a:cubicBezTo>
                <a:cubicBezTo>
                  <a:pt x="792" y="1014"/>
                  <a:pt x="815" y="966"/>
                  <a:pt x="819" y="934"/>
                </a:cubicBezTo>
                <a:cubicBezTo>
                  <a:pt x="780" y="892"/>
                  <a:pt x="681" y="894"/>
                  <a:pt x="676" y="828"/>
                </a:cubicBezTo>
                <a:cubicBezTo>
                  <a:pt x="709" y="828"/>
                  <a:pt x="743" y="837"/>
                  <a:pt x="764" y="814"/>
                </a:cubicBezTo>
                <a:cubicBezTo>
                  <a:pt x="739" y="802"/>
                  <a:pt x="715" y="786"/>
                  <a:pt x="690" y="770"/>
                </a:cubicBezTo>
                <a:cubicBezTo>
                  <a:pt x="676" y="763"/>
                  <a:pt x="651" y="758"/>
                  <a:pt x="658" y="740"/>
                </a:cubicBezTo>
                <a:cubicBezTo>
                  <a:pt x="683" y="731"/>
                  <a:pt x="745" y="751"/>
                  <a:pt x="764" y="735"/>
                </a:cubicBezTo>
                <a:cubicBezTo>
                  <a:pt x="757" y="712"/>
                  <a:pt x="732" y="708"/>
                  <a:pt x="715" y="694"/>
                </a:cubicBezTo>
                <a:cubicBezTo>
                  <a:pt x="688" y="668"/>
                  <a:pt x="674" y="636"/>
                  <a:pt x="655" y="602"/>
                </a:cubicBezTo>
                <a:cubicBezTo>
                  <a:pt x="672" y="583"/>
                  <a:pt x="688" y="604"/>
                  <a:pt x="702" y="613"/>
                </a:cubicBezTo>
                <a:cubicBezTo>
                  <a:pt x="729" y="615"/>
                  <a:pt x="743" y="620"/>
                  <a:pt x="771" y="613"/>
                </a:cubicBezTo>
                <a:cubicBezTo>
                  <a:pt x="725" y="592"/>
                  <a:pt x="688" y="567"/>
                  <a:pt x="667" y="523"/>
                </a:cubicBezTo>
                <a:cubicBezTo>
                  <a:pt x="672" y="521"/>
                  <a:pt x="672" y="516"/>
                  <a:pt x="676" y="512"/>
                </a:cubicBezTo>
                <a:cubicBezTo>
                  <a:pt x="692" y="509"/>
                  <a:pt x="695" y="518"/>
                  <a:pt x="702" y="525"/>
                </a:cubicBezTo>
                <a:cubicBezTo>
                  <a:pt x="755" y="525"/>
                  <a:pt x="773" y="509"/>
                  <a:pt x="810" y="491"/>
                </a:cubicBezTo>
                <a:cubicBezTo>
                  <a:pt x="916" y="401"/>
                  <a:pt x="976" y="260"/>
                  <a:pt x="1055" y="140"/>
                </a:cubicBezTo>
                <a:cubicBezTo>
                  <a:pt x="1094" y="119"/>
                  <a:pt x="1120" y="69"/>
                  <a:pt x="1157" y="46"/>
                </a:cubicBezTo>
                <a:cubicBezTo>
                  <a:pt x="1187" y="27"/>
                  <a:pt x="1258" y="6"/>
                  <a:pt x="1300" y="4"/>
                </a:cubicBezTo>
                <a:cubicBezTo>
                  <a:pt x="1327" y="0"/>
                  <a:pt x="1351" y="6"/>
                  <a:pt x="1374" y="9"/>
                </a:cubicBezTo>
                <a:cubicBezTo>
                  <a:pt x="1390" y="9"/>
                  <a:pt x="1408" y="2"/>
                  <a:pt x="1424" y="4"/>
                </a:cubicBezTo>
                <a:cubicBezTo>
                  <a:pt x="1487" y="6"/>
                  <a:pt x="1535" y="41"/>
                  <a:pt x="1591" y="62"/>
                </a:cubicBezTo>
                <a:cubicBezTo>
                  <a:pt x="1609" y="55"/>
                  <a:pt x="1625" y="46"/>
                  <a:pt x="1637" y="32"/>
                </a:cubicBezTo>
                <a:cubicBezTo>
                  <a:pt x="1676" y="18"/>
                  <a:pt x="1746" y="27"/>
                  <a:pt x="1787" y="34"/>
                </a:cubicBezTo>
                <a:cubicBezTo>
                  <a:pt x="1852" y="69"/>
                  <a:pt x="1886" y="131"/>
                  <a:pt x="1937" y="182"/>
                </a:cubicBezTo>
                <a:cubicBezTo>
                  <a:pt x="1974" y="283"/>
                  <a:pt x="2020" y="378"/>
                  <a:pt x="2136" y="405"/>
                </a:cubicBezTo>
                <a:cubicBezTo>
                  <a:pt x="2150" y="392"/>
                  <a:pt x="2168" y="399"/>
                  <a:pt x="2180" y="412"/>
                </a:cubicBezTo>
                <a:cubicBezTo>
                  <a:pt x="2166" y="456"/>
                  <a:pt x="2117" y="479"/>
                  <a:pt x="2069" y="498"/>
                </a:cubicBezTo>
                <a:cubicBezTo>
                  <a:pt x="2108" y="509"/>
                  <a:pt x="2166" y="558"/>
                  <a:pt x="2201" y="509"/>
                </a:cubicBezTo>
                <a:cubicBezTo>
                  <a:pt x="2212" y="509"/>
                  <a:pt x="2219" y="509"/>
                  <a:pt x="2224" y="514"/>
                </a:cubicBezTo>
                <a:cubicBezTo>
                  <a:pt x="2210" y="560"/>
                  <a:pt x="2187" y="606"/>
                  <a:pt x="2140" y="629"/>
                </a:cubicBezTo>
                <a:cubicBezTo>
                  <a:pt x="2166" y="638"/>
                  <a:pt x="2191" y="608"/>
                  <a:pt x="2212" y="625"/>
                </a:cubicBezTo>
                <a:cubicBezTo>
                  <a:pt x="2210" y="661"/>
                  <a:pt x="2191" y="671"/>
                  <a:pt x="2168" y="694"/>
                </a:cubicBezTo>
                <a:cubicBezTo>
                  <a:pt x="2189" y="701"/>
                  <a:pt x="2205" y="685"/>
                  <a:pt x="2214" y="675"/>
                </a:cubicBezTo>
                <a:cubicBezTo>
                  <a:pt x="2226" y="675"/>
                  <a:pt x="2233" y="680"/>
                  <a:pt x="2237" y="685"/>
                </a:cubicBezTo>
                <a:cubicBezTo>
                  <a:pt x="2224" y="726"/>
                  <a:pt x="2205" y="761"/>
                  <a:pt x="2164" y="774"/>
                </a:cubicBezTo>
                <a:cubicBezTo>
                  <a:pt x="2175" y="781"/>
                  <a:pt x="2189" y="770"/>
                  <a:pt x="2198" y="779"/>
                </a:cubicBezTo>
                <a:cubicBezTo>
                  <a:pt x="2198" y="784"/>
                  <a:pt x="2198" y="784"/>
                  <a:pt x="2201" y="786"/>
                </a:cubicBezTo>
                <a:cubicBezTo>
                  <a:pt x="2194" y="809"/>
                  <a:pt x="2154" y="844"/>
                  <a:pt x="2127" y="862"/>
                </a:cubicBezTo>
                <a:cubicBezTo>
                  <a:pt x="2078" y="897"/>
                  <a:pt x="2115" y="922"/>
                  <a:pt x="2152" y="941"/>
                </a:cubicBezTo>
                <a:cubicBezTo>
                  <a:pt x="2152" y="945"/>
                  <a:pt x="2152" y="952"/>
                  <a:pt x="2152" y="957"/>
                </a:cubicBezTo>
                <a:cubicBezTo>
                  <a:pt x="2110" y="984"/>
                  <a:pt x="2039" y="987"/>
                  <a:pt x="1986" y="975"/>
                </a:cubicBezTo>
                <a:cubicBezTo>
                  <a:pt x="1997" y="996"/>
                  <a:pt x="2011" y="1017"/>
                  <a:pt x="2023" y="1037"/>
                </a:cubicBezTo>
                <a:cubicBezTo>
                  <a:pt x="2018" y="1040"/>
                  <a:pt x="2018" y="1044"/>
                  <a:pt x="2016" y="1049"/>
                </a:cubicBezTo>
                <a:cubicBezTo>
                  <a:pt x="1988" y="1063"/>
                  <a:pt x="1965" y="1035"/>
                  <a:pt x="1940" y="1031"/>
                </a:cubicBezTo>
                <a:cubicBezTo>
                  <a:pt x="1900" y="1109"/>
                  <a:pt x="1849" y="1176"/>
                  <a:pt x="1776" y="1222"/>
                </a:cubicBezTo>
                <a:cubicBezTo>
                  <a:pt x="1813" y="1243"/>
                  <a:pt x="1859" y="1254"/>
                  <a:pt x="1856" y="1314"/>
                </a:cubicBezTo>
                <a:cubicBezTo>
                  <a:pt x="1896" y="1330"/>
                  <a:pt x="1956" y="1328"/>
                  <a:pt x="1979" y="1370"/>
                </a:cubicBezTo>
                <a:cubicBezTo>
                  <a:pt x="1988" y="1367"/>
                  <a:pt x="1993" y="1358"/>
                  <a:pt x="2000" y="1363"/>
                </a:cubicBezTo>
                <a:cubicBezTo>
                  <a:pt x="2055" y="1370"/>
                  <a:pt x="2094" y="1388"/>
                  <a:pt x="2131" y="1418"/>
                </a:cubicBezTo>
                <a:cubicBezTo>
                  <a:pt x="2170" y="1446"/>
                  <a:pt x="2201" y="1503"/>
                  <a:pt x="2231" y="1547"/>
                </a:cubicBezTo>
                <a:cubicBezTo>
                  <a:pt x="2254" y="1582"/>
                  <a:pt x="2279" y="1616"/>
                  <a:pt x="2311" y="1644"/>
                </a:cubicBezTo>
                <a:cubicBezTo>
                  <a:pt x="2341" y="1672"/>
                  <a:pt x="2367" y="1709"/>
                  <a:pt x="2406" y="1725"/>
                </a:cubicBezTo>
                <a:cubicBezTo>
                  <a:pt x="2422" y="1748"/>
                  <a:pt x="2443" y="1764"/>
                  <a:pt x="2471" y="1773"/>
                </a:cubicBezTo>
                <a:cubicBezTo>
                  <a:pt x="2501" y="1810"/>
                  <a:pt x="2549" y="1829"/>
                  <a:pt x="2570" y="1872"/>
                </a:cubicBezTo>
                <a:cubicBezTo>
                  <a:pt x="2575" y="1875"/>
                  <a:pt x="2586" y="1875"/>
                  <a:pt x="2589" y="1879"/>
                </a:cubicBezTo>
                <a:cubicBezTo>
                  <a:pt x="2598" y="1895"/>
                  <a:pt x="2600" y="1907"/>
                  <a:pt x="2609" y="1923"/>
                </a:cubicBezTo>
                <a:cubicBezTo>
                  <a:pt x="2609" y="1923"/>
                  <a:pt x="2619" y="1930"/>
                  <a:pt x="2619" y="1930"/>
                </a:cubicBezTo>
                <a:cubicBezTo>
                  <a:pt x="2623" y="1939"/>
                  <a:pt x="2619" y="1951"/>
                  <a:pt x="2623" y="1960"/>
                </a:cubicBezTo>
                <a:cubicBezTo>
                  <a:pt x="2642" y="1992"/>
                  <a:pt x="2676" y="2013"/>
                  <a:pt x="2690" y="2052"/>
                </a:cubicBezTo>
                <a:cubicBezTo>
                  <a:pt x="2695" y="2066"/>
                  <a:pt x="2702" y="2110"/>
                  <a:pt x="2699" y="2133"/>
                </a:cubicBezTo>
                <a:cubicBezTo>
                  <a:pt x="2695" y="2172"/>
                  <a:pt x="2665" y="2193"/>
                  <a:pt x="2651" y="2225"/>
                </a:cubicBezTo>
                <a:cubicBezTo>
                  <a:pt x="2637" y="2225"/>
                  <a:pt x="2639" y="2230"/>
                  <a:pt x="2630" y="2225"/>
                </a:cubicBezTo>
                <a:cubicBezTo>
                  <a:pt x="2632" y="2239"/>
                  <a:pt x="2630" y="2260"/>
                  <a:pt x="2616" y="2265"/>
                </a:cubicBezTo>
                <a:cubicBezTo>
                  <a:pt x="2667" y="2276"/>
                  <a:pt x="2732" y="2260"/>
                  <a:pt x="2773" y="2269"/>
                </a:cubicBezTo>
                <a:cubicBezTo>
                  <a:pt x="2780" y="2239"/>
                  <a:pt x="2794" y="2218"/>
                  <a:pt x="2806" y="2188"/>
                </a:cubicBezTo>
                <a:cubicBezTo>
                  <a:pt x="2819" y="2149"/>
                  <a:pt x="2822" y="2105"/>
                  <a:pt x="2833" y="2066"/>
                </a:cubicBezTo>
                <a:cubicBezTo>
                  <a:pt x="2843" y="2045"/>
                  <a:pt x="2859" y="2008"/>
                  <a:pt x="2866" y="1981"/>
                </a:cubicBezTo>
                <a:cubicBezTo>
                  <a:pt x="2870" y="1960"/>
                  <a:pt x="2870" y="1937"/>
                  <a:pt x="2875" y="1919"/>
                </a:cubicBezTo>
                <a:cubicBezTo>
                  <a:pt x="2893" y="1849"/>
                  <a:pt x="2933" y="1792"/>
                  <a:pt x="2937" y="1720"/>
                </a:cubicBezTo>
                <a:cubicBezTo>
                  <a:pt x="2960" y="1702"/>
                  <a:pt x="2990" y="1672"/>
                  <a:pt x="3002" y="1653"/>
                </a:cubicBezTo>
                <a:cubicBezTo>
                  <a:pt x="3007" y="1642"/>
                  <a:pt x="3025" y="1633"/>
                  <a:pt x="3027" y="1628"/>
                </a:cubicBezTo>
                <a:cubicBezTo>
                  <a:pt x="3030" y="1621"/>
                  <a:pt x="3027" y="1614"/>
                  <a:pt x="3030" y="1607"/>
                </a:cubicBezTo>
                <a:cubicBezTo>
                  <a:pt x="3034" y="1598"/>
                  <a:pt x="3046" y="1589"/>
                  <a:pt x="3050" y="1575"/>
                </a:cubicBezTo>
                <a:cubicBezTo>
                  <a:pt x="3076" y="1575"/>
                  <a:pt x="3094" y="1577"/>
                  <a:pt x="3113" y="1582"/>
                </a:cubicBezTo>
                <a:cubicBezTo>
                  <a:pt x="3145" y="1520"/>
                  <a:pt x="3201" y="1480"/>
                  <a:pt x="3247" y="1432"/>
                </a:cubicBezTo>
                <a:cubicBezTo>
                  <a:pt x="3254" y="1425"/>
                  <a:pt x="3261" y="1436"/>
                  <a:pt x="3270" y="1439"/>
                </a:cubicBezTo>
                <a:cubicBezTo>
                  <a:pt x="3277" y="1390"/>
                  <a:pt x="3256" y="1347"/>
                  <a:pt x="3295" y="1328"/>
                </a:cubicBezTo>
                <a:cubicBezTo>
                  <a:pt x="3316" y="1335"/>
                  <a:pt x="3311" y="1365"/>
                  <a:pt x="3330" y="1374"/>
                </a:cubicBezTo>
                <a:cubicBezTo>
                  <a:pt x="3365" y="1374"/>
                  <a:pt x="3381" y="1349"/>
                  <a:pt x="3399" y="1381"/>
                </a:cubicBezTo>
                <a:cubicBezTo>
                  <a:pt x="3415" y="1374"/>
                  <a:pt x="3415" y="1353"/>
                  <a:pt x="3438" y="1353"/>
                </a:cubicBezTo>
                <a:cubicBezTo>
                  <a:pt x="3480" y="1372"/>
                  <a:pt x="3462" y="1441"/>
                  <a:pt x="3482" y="1469"/>
                </a:cubicBezTo>
                <a:cubicBezTo>
                  <a:pt x="3482" y="1466"/>
                  <a:pt x="3482" y="1464"/>
                  <a:pt x="3480" y="1464"/>
                </a:cubicBezTo>
                <a:moveTo>
                  <a:pt x="715" y="765"/>
                </a:moveTo>
                <a:cubicBezTo>
                  <a:pt x="736" y="788"/>
                  <a:pt x="785" y="784"/>
                  <a:pt x="806" y="809"/>
                </a:cubicBezTo>
                <a:cubicBezTo>
                  <a:pt x="785" y="830"/>
                  <a:pt x="750" y="851"/>
                  <a:pt x="718" y="851"/>
                </a:cubicBezTo>
                <a:cubicBezTo>
                  <a:pt x="739" y="869"/>
                  <a:pt x="776" y="892"/>
                  <a:pt x="806" y="904"/>
                </a:cubicBezTo>
                <a:cubicBezTo>
                  <a:pt x="815" y="906"/>
                  <a:pt x="833" y="901"/>
                  <a:pt x="840" y="906"/>
                </a:cubicBezTo>
                <a:cubicBezTo>
                  <a:pt x="863" y="920"/>
                  <a:pt x="845" y="934"/>
                  <a:pt x="836" y="952"/>
                </a:cubicBezTo>
                <a:cubicBezTo>
                  <a:pt x="822" y="984"/>
                  <a:pt x="812" y="1017"/>
                  <a:pt x="785" y="1035"/>
                </a:cubicBezTo>
                <a:cubicBezTo>
                  <a:pt x="819" y="1054"/>
                  <a:pt x="866" y="1063"/>
                  <a:pt x="905" y="1047"/>
                </a:cubicBezTo>
                <a:cubicBezTo>
                  <a:pt x="856" y="1014"/>
                  <a:pt x="845" y="936"/>
                  <a:pt x="877" y="892"/>
                </a:cubicBezTo>
                <a:cubicBezTo>
                  <a:pt x="866" y="892"/>
                  <a:pt x="866" y="885"/>
                  <a:pt x="866" y="876"/>
                </a:cubicBezTo>
                <a:cubicBezTo>
                  <a:pt x="877" y="862"/>
                  <a:pt x="898" y="862"/>
                  <a:pt x="921" y="853"/>
                </a:cubicBezTo>
                <a:cubicBezTo>
                  <a:pt x="944" y="830"/>
                  <a:pt x="937" y="788"/>
                  <a:pt x="960" y="765"/>
                </a:cubicBezTo>
                <a:cubicBezTo>
                  <a:pt x="967" y="802"/>
                  <a:pt x="951" y="841"/>
                  <a:pt x="937" y="864"/>
                </a:cubicBezTo>
                <a:cubicBezTo>
                  <a:pt x="1000" y="853"/>
                  <a:pt x="1080" y="814"/>
                  <a:pt x="1057" y="747"/>
                </a:cubicBezTo>
                <a:cubicBezTo>
                  <a:pt x="1073" y="735"/>
                  <a:pt x="1069" y="703"/>
                  <a:pt x="1087" y="694"/>
                </a:cubicBezTo>
                <a:cubicBezTo>
                  <a:pt x="1090" y="710"/>
                  <a:pt x="1083" y="719"/>
                  <a:pt x="1085" y="735"/>
                </a:cubicBezTo>
                <a:cubicBezTo>
                  <a:pt x="1110" y="749"/>
                  <a:pt x="1076" y="795"/>
                  <a:pt x="1103" y="809"/>
                </a:cubicBezTo>
                <a:cubicBezTo>
                  <a:pt x="1108" y="788"/>
                  <a:pt x="1103" y="765"/>
                  <a:pt x="1110" y="735"/>
                </a:cubicBezTo>
                <a:cubicBezTo>
                  <a:pt x="1115" y="710"/>
                  <a:pt x="1129" y="638"/>
                  <a:pt x="1161" y="650"/>
                </a:cubicBezTo>
                <a:cubicBezTo>
                  <a:pt x="1154" y="689"/>
                  <a:pt x="1145" y="728"/>
                  <a:pt x="1161" y="758"/>
                </a:cubicBezTo>
                <a:cubicBezTo>
                  <a:pt x="1161" y="696"/>
                  <a:pt x="1180" y="661"/>
                  <a:pt x="1194" y="625"/>
                </a:cubicBezTo>
                <a:cubicBezTo>
                  <a:pt x="1200" y="622"/>
                  <a:pt x="1219" y="611"/>
                  <a:pt x="1221" y="625"/>
                </a:cubicBezTo>
                <a:cubicBezTo>
                  <a:pt x="1217" y="648"/>
                  <a:pt x="1203" y="701"/>
                  <a:pt x="1226" y="724"/>
                </a:cubicBezTo>
                <a:cubicBezTo>
                  <a:pt x="1221" y="675"/>
                  <a:pt x="1244" y="634"/>
                  <a:pt x="1263" y="606"/>
                </a:cubicBezTo>
                <a:cubicBezTo>
                  <a:pt x="1279" y="581"/>
                  <a:pt x="1281" y="542"/>
                  <a:pt x="1311" y="565"/>
                </a:cubicBezTo>
                <a:cubicBezTo>
                  <a:pt x="1295" y="599"/>
                  <a:pt x="1291" y="671"/>
                  <a:pt x="1318" y="698"/>
                </a:cubicBezTo>
                <a:cubicBezTo>
                  <a:pt x="1316" y="659"/>
                  <a:pt x="1321" y="629"/>
                  <a:pt x="1344" y="599"/>
                </a:cubicBezTo>
                <a:cubicBezTo>
                  <a:pt x="1351" y="574"/>
                  <a:pt x="1353" y="546"/>
                  <a:pt x="1378" y="542"/>
                </a:cubicBezTo>
                <a:cubicBezTo>
                  <a:pt x="1378" y="546"/>
                  <a:pt x="1385" y="542"/>
                  <a:pt x="1385" y="546"/>
                </a:cubicBezTo>
                <a:cubicBezTo>
                  <a:pt x="1378" y="583"/>
                  <a:pt x="1376" y="643"/>
                  <a:pt x="1404" y="671"/>
                </a:cubicBezTo>
                <a:cubicBezTo>
                  <a:pt x="1385" y="592"/>
                  <a:pt x="1424" y="502"/>
                  <a:pt x="1489" y="454"/>
                </a:cubicBezTo>
                <a:cubicBezTo>
                  <a:pt x="1491" y="459"/>
                  <a:pt x="1494" y="459"/>
                  <a:pt x="1498" y="456"/>
                </a:cubicBezTo>
                <a:cubicBezTo>
                  <a:pt x="1501" y="463"/>
                  <a:pt x="1501" y="472"/>
                  <a:pt x="1505" y="477"/>
                </a:cubicBezTo>
                <a:cubicBezTo>
                  <a:pt x="1461" y="521"/>
                  <a:pt x="1480" y="627"/>
                  <a:pt x="1535" y="643"/>
                </a:cubicBezTo>
                <a:cubicBezTo>
                  <a:pt x="1531" y="608"/>
                  <a:pt x="1524" y="558"/>
                  <a:pt x="1535" y="512"/>
                </a:cubicBezTo>
                <a:cubicBezTo>
                  <a:pt x="1542" y="493"/>
                  <a:pt x="1582" y="424"/>
                  <a:pt x="1595" y="419"/>
                </a:cubicBezTo>
                <a:cubicBezTo>
                  <a:pt x="1618" y="415"/>
                  <a:pt x="1655" y="461"/>
                  <a:pt x="1665" y="477"/>
                </a:cubicBezTo>
                <a:cubicBezTo>
                  <a:pt x="1683" y="509"/>
                  <a:pt x="1679" y="551"/>
                  <a:pt x="1692" y="588"/>
                </a:cubicBezTo>
                <a:cubicBezTo>
                  <a:pt x="1711" y="551"/>
                  <a:pt x="1759" y="518"/>
                  <a:pt x="1732" y="465"/>
                </a:cubicBezTo>
                <a:cubicBezTo>
                  <a:pt x="1734" y="465"/>
                  <a:pt x="1734" y="463"/>
                  <a:pt x="1734" y="461"/>
                </a:cubicBezTo>
                <a:cubicBezTo>
                  <a:pt x="1750" y="459"/>
                  <a:pt x="1748" y="459"/>
                  <a:pt x="1759" y="463"/>
                </a:cubicBezTo>
                <a:cubicBezTo>
                  <a:pt x="1776" y="523"/>
                  <a:pt x="1806" y="574"/>
                  <a:pt x="1789" y="643"/>
                </a:cubicBezTo>
                <a:cubicBezTo>
                  <a:pt x="1826" y="634"/>
                  <a:pt x="1838" y="602"/>
                  <a:pt x="1833" y="565"/>
                </a:cubicBezTo>
                <a:cubicBezTo>
                  <a:pt x="1838" y="560"/>
                  <a:pt x="1840" y="558"/>
                  <a:pt x="1847" y="555"/>
                </a:cubicBezTo>
                <a:cubicBezTo>
                  <a:pt x="1866" y="562"/>
                  <a:pt x="1861" y="572"/>
                  <a:pt x="1863" y="592"/>
                </a:cubicBezTo>
                <a:cubicBezTo>
                  <a:pt x="1866" y="602"/>
                  <a:pt x="1875" y="615"/>
                  <a:pt x="1875" y="625"/>
                </a:cubicBezTo>
                <a:cubicBezTo>
                  <a:pt x="1884" y="671"/>
                  <a:pt x="1886" y="717"/>
                  <a:pt x="1875" y="756"/>
                </a:cubicBezTo>
                <a:cubicBezTo>
                  <a:pt x="1914" y="740"/>
                  <a:pt x="1926" y="696"/>
                  <a:pt x="1953" y="671"/>
                </a:cubicBezTo>
                <a:cubicBezTo>
                  <a:pt x="1958" y="675"/>
                  <a:pt x="1953" y="689"/>
                  <a:pt x="1965" y="689"/>
                </a:cubicBezTo>
                <a:cubicBezTo>
                  <a:pt x="2069" y="685"/>
                  <a:pt x="2115" y="758"/>
                  <a:pt x="2104" y="844"/>
                </a:cubicBezTo>
                <a:cubicBezTo>
                  <a:pt x="2136" y="844"/>
                  <a:pt x="2145" y="821"/>
                  <a:pt x="2157" y="800"/>
                </a:cubicBezTo>
                <a:cubicBezTo>
                  <a:pt x="2140" y="791"/>
                  <a:pt x="2104" y="791"/>
                  <a:pt x="2117" y="758"/>
                </a:cubicBezTo>
                <a:cubicBezTo>
                  <a:pt x="2150" y="749"/>
                  <a:pt x="2189" y="756"/>
                  <a:pt x="2196" y="717"/>
                </a:cubicBezTo>
                <a:cubicBezTo>
                  <a:pt x="2154" y="708"/>
                  <a:pt x="2122" y="731"/>
                  <a:pt x="2101" y="708"/>
                </a:cubicBezTo>
                <a:cubicBezTo>
                  <a:pt x="2113" y="680"/>
                  <a:pt x="2161" y="687"/>
                  <a:pt x="2168" y="657"/>
                </a:cubicBezTo>
                <a:cubicBezTo>
                  <a:pt x="2136" y="648"/>
                  <a:pt x="2090" y="659"/>
                  <a:pt x="2071" y="636"/>
                </a:cubicBezTo>
                <a:cubicBezTo>
                  <a:pt x="2076" y="629"/>
                  <a:pt x="2078" y="620"/>
                  <a:pt x="2085" y="618"/>
                </a:cubicBezTo>
                <a:cubicBezTo>
                  <a:pt x="2134" y="622"/>
                  <a:pt x="2166" y="590"/>
                  <a:pt x="2180" y="553"/>
                </a:cubicBezTo>
                <a:cubicBezTo>
                  <a:pt x="2168" y="551"/>
                  <a:pt x="2161" y="558"/>
                  <a:pt x="2150" y="555"/>
                </a:cubicBezTo>
                <a:cubicBezTo>
                  <a:pt x="2104" y="525"/>
                  <a:pt x="2030" y="521"/>
                  <a:pt x="2002" y="475"/>
                </a:cubicBezTo>
                <a:cubicBezTo>
                  <a:pt x="2037" y="454"/>
                  <a:pt x="2113" y="479"/>
                  <a:pt x="2120" y="429"/>
                </a:cubicBezTo>
                <a:cubicBezTo>
                  <a:pt x="2101" y="422"/>
                  <a:pt x="2092" y="431"/>
                  <a:pt x="2069" y="424"/>
                </a:cubicBezTo>
                <a:cubicBezTo>
                  <a:pt x="2062" y="415"/>
                  <a:pt x="2053" y="408"/>
                  <a:pt x="2048" y="396"/>
                </a:cubicBezTo>
                <a:cubicBezTo>
                  <a:pt x="1993" y="373"/>
                  <a:pt x="1958" y="322"/>
                  <a:pt x="1933" y="267"/>
                </a:cubicBezTo>
                <a:cubicBezTo>
                  <a:pt x="1921" y="242"/>
                  <a:pt x="1916" y="209"/>
                  <a:pt x="1905" y="184"/>
                </a:cubicBezTo>
                <a:cubicBezTo>
                  <a:pt x="1879" y="138"/>
                  <a:pt x="1838" y="106"/>
                  <a:pt x="1806" y="69"/>
                </a:cubicBezTo>
                <a:cubicBezTo>
                  <a:pt x="1757" y="50"/>
                  <a:pt x="1672" y="20"/>
                  <a:pt x="1628" y="71"/>
                </a:cubicBezTo>
                <a:cubicBezTo>
                  <a:pt x="1646" y="83"/>
                  <a:pt x="1637" y="103"/>
                  <a:pt x="1639" y="117"/>
                </a:cubicBezTo>
                <a:cubicBezTo>
                  <a:pt x="1676" y="103"/>
                  <a:pt x="1743" y="87"/>
                  <a:pt x="1771" y="113"/>
                </a:cubicBezTo>
                <a:cubicBezTo>
                  <a:pt x="1757" y="133"/>
                  <a:pt x="1732" y="133"/>
                  <a:pt x="1715" y="149"/>
                </a:cubicBezTo>
                <a:cubicBezTo>
                  <a:pt x="1702" y="161"/>
                  <a:pt x="1699" y="186"/>
                  <a:pt x="1676" y="186"/>
                </a:cubicBezTo>
                <a:cubicBezTo>
                  <a:pt x="1676" y="184"/>
                  <a:pt x="1674" y="182"/>
                  <a:pt x="1672" y="182"/>
                </a:cubicBezTo>
                <a:cubicBezTo>
                  <a:pt x="1683" y="156"/>
                  <a:pt x="1704" y="138"/>
                  <a:pt x="1722" y="122"/>
                </a:cubicBezTo>
                <a:cubicBezTo>
                  <a:pt x="1679" y="108"/>
                  <a:pt x="1660" y="140"/>
                  <a:pt x="1635" y="156"/>
                </a:cubicBezTo>
                <a:cubicBezTo>
                  <a:pt x="1623" y="149"/>
                  <a:pt x="1625" y="131"/>
                  <a:pt x="1614" y="124"/>
                </a:cubicBezTo>
                <a:cubicBezTo>
                  <a:pt x="1588" y="170"/>
                  <a:pt x="1561" y="110"/>
                  <a:pt x="1517" y="99"/>
                </a:cubicBezTo>
                <a:cubicBezTo>
                  <a:pt x="1498" y="94"/>
                  <a:pt x="1491" y="96"/>
                  <a:pt x="1482" y="89"/>
                </a:cubicBezTo>
                <a:cubicBezTo>
                  <a:pt x="1498" y="117"/>
                  <a:pt x="1528" y="131"/>
                  <a:pt x="1528" y="175"/>
                </a:cubicBezTo>
                <a:cubicBezTo>
                  <a:pt x="1503" y="205"/>
                  <a:pt x="1471" y="168"/>
                  <a:pt x="1441" y="161"/>
                </a:cubicBezTo>
                <a:cubicBezTo>
                  <a:pt x="1429" y="168"/>
                  <a:pt x="1413" y="168"/>
                  <a:pt x="1406" y="159"/>
                </a:cubicBezTo>
                <a:cubicBezTo>
                  <a:pt x="1413" y="108"/>
                  <a:pt x="1487" y="166"/>
                  <a:pt x="1508" y="161"/>
                </a:cubicBezTo>
                <a:cubicBezTo>
                  <a:pt x="1494" y="138"/>
                  <a:pt x="1480" y="113"/>
                  <a:pt x="1459" y="99"/>
                </a:cubicBezTo>
                <a:cubicBezTo>
                  <a:pt x="1408" y="99"/>
                  <a:pt x="1427" y="62"/>
                  <a:pt x="1461" y="62"/>
                </a:cubicBezTo>
                <a:cubicBezTo>
                  <a:pt x="1503" y="59"/>
                  <a:pt x="1565" y="106"/>
                  <a:pt x="1591" y="113"/>
                </a:cubicBezTo>
                <a:cubicBezTo>
                  <a:pt x="1593" y="101"/>
                  <a:pt x="1605" y="99"/>
                  <a:pt x="1607" y="87"/>
                </a:cubicBezTo>
                <a:cubicBezTo>
                  <a:pt x="1588" y="87"/>
                  <a:pt x="1588" y="89"/>
                  <a:pt x="1572" y="89"/>
                </a:cubicBezTo>
                <a:cubicBezTo>
                  <a:pt x="1556" y="69"/>
                  <a:pt x="1524" y="53"/>
                  <a:pt x="1496" y="43"/>
                </a:cubicBezTo>
                <a:cubicBezTo>
                  <a:pt x="1455" y="29"/>
                  <a:pt x="1418" y="32"/>
                  <a:pt x="1383" y="32"/>
                </a:cubicBezTo>
                <a:cubicBezTo>
                  <a:pt x="1323" y="32"/>
                  <a:pt x="1256" y="29"/>
                  <a:pt x="1207" y="50"/>
                </a:cubicBezTo>
                <a:cubicBezTo>
                  <a:pt x="1161" y="66"/>
                  <a:pt x="1138" y="99"/>
                  <a:pt x="1108" y="129"/>
                </a:cubicBezTo>
                <a:cubicBezTo>
                  <a:pt x="1101" y="136"/>
                  <a:pt x="1092" y="138"/>
                  <a:pt x="1085" y="145"/>
                </a:cubicBezTo>
                <a:cubicBezTo>
                  <a:pt x="1062" y="166"/>
                  <a:pt x="1041" y="205"/>
                  <a:pt x="1020" y="239"/>
                </a:cubicBezTo>
                <a:cubicBezTo>
                  <a:pt x="993" y="286"/>
                  <a:pt x="967" y="334"/>
                  <a:pt x="939" y="371"/>
                </a:cubicBezTo>
                <a:cubicBezTo>
                  <a:pt x="903" y="422"/>
                  <a:pt x="877" y="472"/>
                  <a:pt x="831" y="512"/>
                </a:cubicBezTo>
                <a:cubicBezTo>
                  <a:pt x="801" y="532"/>
                  <a:pt x="764" y="544"/>
                  <a:pt x="713" y="544"/>
                </a:cubicBezTo>
                <a:cubicBezTo>
                  <a:pt x="727" y="567"/>
                  <a:pt x="773" y="599"/>
                  <a:pt x="810" y="599"/>
                </a:cubicBezTo>
                <a:cubicBezTo>
                  <a:pt x="815" y="604"/>
                  <a:pt x="822" y="611"/>
                  <a:pt x="819" y="625"/>
                </a:cubicBezTo>
                <a:cubicBezTo>
                  <a:pt x="776" y="643"/>
                  <a:pt x="741" y="634"/>
                  <a:pt x="699" y="638"/>
                </a:cubicBezTo>
                <a:cubicBezTo>
                  <a:pt x="722" y="671"/>
                  <a:pt x="752" y="698"/>
                  <a:pt x="787" y="719"/>
                </a:cubicBezTo>
                <a:cubicBezTo>
                  <a:pt x="803" y="717"/>
                  <a:pt x="815" y="719"/>
                  <a:pt x="822" y="731"/>
                </a:cubicBezTo>
                <a:cubicBezTo>
                  <a:pt x="810" y="763"/>
                  <a:pt x="736" y="758"/>
                  <a:pt x="715" y="765"/>
                </a:cubicBezTo>
                <a:moveTo>
                  <a:pt x="1665" y="615"/>
                </a:moveTo>
                <a:cubicBezTo>
                  <a:pt x="1669" y="576"/>
                  <a:pt x="1662" y="505"/>
                  <a:pt x="1637" y="475"/>
                </a:cubicBezTo>
                <a:cubicBezTo>
                  <a:pt x="1632" y="470"/>
                  <a:pt x="1612" y="454"/>
                  <a:pt x="1605" y="454"/>
                </a:cubicBezTo>
                <a:cubicBezTo>
                  <a:pt x="1598" y="454"/>
                  <a:pt x="1568" y="486"/>
                  <a:pt x="1565" y="495"/>
                </a:cubicBezTo>
                <a:cubicBezTo>
                  <a:pt x="1554" y="542"/>
                  <a:pt x="1528" y="634"/>
                  <a:pt x="1579" y="666"/>
                </a:cubicBezTo>
                <a:cubicBezTo>
                  <a:pt x="1577" y="678"/>
                  <a:pt x="1570" y="687"/>
                  <a:pt x="1558" y="687"/>
                </a:cubicBezTo>
                <a:cubicBezTo>
                  <a:pt x="1519" y="657"/>
                  <a:pt x="1473" y="636"/>
                  <a:pt x="1461" y="583"/>
                </a:cubicBezTo>
                <a:cubicBezTo>
                  <a:pt x="1457" y="567"/>
                  <a:pt x="1466" y="542"/>
                  <a:pt x="1455" y="521"/>
                </a:cubicBezTo>
                <a:cubicBezTo>
                  <a:pt x="1418" y="562"/>
                  <a:pt x="1408" y="652"/>
                  <a:pt x="1438" y="705"/>
                </a:cubicBezTo>
                <a:cubicBezTo>
                  <a:pt x="1408" y="745"/>
                  <a:pt x="1360" y="648"/>
                  <a:pt x="1360" y="599"/>
                </a:cubicBezTo>
                <a:cubicBezTo>
                  <a:pt x="1332" y="634"/>
                  <a:pt x="1330" y="696"/>
                  <a:pt x="1346" y="735"/>
                </a:cubicBezTo>
                <a:cubicBezTo>
                  <a:pt x="1344" y="745"/>
                  <a:pt x="1334" y="745"/>
                  <a:pt x="1330" y="747"/>
                </a:cubicBezTo>
                <a:cubicBezTo>
                  <a:pt x="1288" y="719"/>
                  <a:pt x="1279" y="671"/>
                  <a:pt x="1277" y="611"/>
                </a:cubicBezTo>
                <a:cubicBezTo>
                  <a:pt x="1249" y="652"/>
                  <a:pt x="1237" y="705"/>
                  <a:pt x="1249" y="765"/>
                </a:cubicBezTo>
                <a:cubicBezTo>
                  <a:pt x="1242" y="768"/>
                  <a:pt x="1240" y="770"/>
                  <a:pt x="1233" y="774"/>
                </a:cubicBezTo>
                <a:cubicBezTo>
                  <a:pt x="1207" y="756"/>
                  <a:pt x="1200" y="712"/>
                  <a:pt x="1191" y="682"/>
                </a:cubicBezTo>
                <a:cubicBezTo>
                  <a:pt x="1182" y="721"/>
                  <a:pt x="1175" y="765"/>
                  <a:pt x="1184" y="804"/>
                </a:cubicBezTo>
                <a:cubicBezTo>
                  <a:pt x="1180" y="809"/>
                  <a:pt x="1173" y="814"/>
                  <a:pt x="1164" y="814"/>
                </a:cubicBezTo>
                <a:cubicBezTo>
                  <a:pt x="1140" y="793"/>
                  <a:pt x="1140" y="754"/>
                  <a:pt x="1133" y="721"/>
                </a:cubicBezTo>
                <a:cubicBezTo>
                  <a:pt x="1122" y="761"/>
                  <a:pt x="1117" y="802"/>
                  <a:pt x="1131" y="837"/>
                </a:cubicBezTo>
                <a:cubicBezTo>
                  <a:pt x="1110" y="867"/>
                  <a:pt x="1087" y="825"/>
                  <a:pt x="1080" y="809"/>
                </a:cubicBezTo>
                <a:cubicBezTo>
                  <a:pt x="1062" y="823"/>
                  <a:pt x="1050" y="848"/>
                  <a:pt x="1027" y="860"/>
                </a:cubicBezTo>
                <a:cubicBezTo>
                  <a:pt x="986" y="874"/>
                  <a:pt x="939" y="892"/>
                  <a:pt x="900" y="899"/>
                </a:cubicBezTo>
                <a:cubicBezTo>
                  <a:pt x="893" y="924"/>
                  <a:pt x="879" y="938"/>
                  <a:pt x="882" y="966"/>
                </a:cubicBezTo>
                <a:cubicBezTo>
                  <a:pt x="889" y="1026"/>
                  <a:pt x="986" y="1084"/>
                  <a:pt x="1032" y="1051"/>
                </a:cubicBezTo>
                <a:cubicBezTo>
                  <a:pt x="1043" y="1044"/>
                  <a:pt x="1043" y="1017"/>
                  <a:pt x="1069" y="1026"/>
                </a:cubicBezTo>
                <a:cubicBezTo>
                  <a:pt x="1060" y="1044"/>
                  <a:pt x="1076" y="1044"/>
                  <a:pt x="1069" y="1070"/>
                </a:cubicBezTo>
                <a:cubicBezTo>
                  <a:pt x="1090" y="1088"/>
                  <a:pt x="1101" y="1116"/>
                  <a:pt x="1115" y="1139"/>
                </a:cubicBezTo>
                <a:cubicBezTo>
                  <a:pt x="1164" y="1171"/>
                  <a:pt x="1198" y="1215"/>
                  <a:pt x="1267" y="1224"/>
                </a:cubicBezTo>
                <a:cubicBezTo>
                  <a:pt x="1332" y="1266"/>
                  <a:pt x="1424" y="1298"/>
                  <a:pt x="1501" y="1296"/>
                </a:cubicBezTo>
                <a:cubicBezTo>
                  <a:pt x="1524" y="1275"/>
                  <a:pt x="1565" y="1287"/>
                  <a:pt x="1588" y="1277"/>
                </a:cubicBezTo>
                <a:cubicBezTo>
                  <a:pt x="1607" y="1268"/>
                  <a:pt x="1621" y="1247"/>
                  <a:pt x="1646" y="1259"/>
                </a:cubicBezTo>
                <a:cubicBezTo>
                  <a:pt x="1681" y="1236"/>
                  <a:pt x="1732" y="1227"/>
                  <a:pt x="1759" y="1197"/>
                </a:cubicBezTo>
                <a:cubicBezTo>
                  <a:pt x="1840" y="1164"/>
                  <a:pt x="1873" y="1086"/>
                  <a:pt x="1914" y="1024"/>
                </a:cubicBezTo>
                <a:cubicBezTo>
                  <a:pt x="1910" y="1019"/>
                  <a:pt x="1898" y="1021"/>
                  <a:pt x="1898" y="1012"/>
                </a:cubicBezTo>
                <a:cubicBezTo>
                  <a:pt x="1905" y="1010"/>
                  <a:pt x="1910" y="1005"/>
                  <a:pt x="1919" y="1007"/>
                </a:cubicBezTo>
                <a:cubicBezTo>
                  <a:pt x="1935" y="984"/>
                  <a:pt x="1914" y="904"/>
                  <a:pt x="1942" y="894"/>
                </a:cubicBezTo>
                <a:cubicBezTo>
                  <a:pt x="1960" y="888"/>
                  <a:pt x="1990" y="911"/>
                  <a:pt x="2009" y="908"/>
                </a:cubicBezTo>
                <a:cubicBezTo>
                  <a:pt x="2048" y="904"/>
                  <a:pt x="2076" y="855"/>
                  <a:pt x="2078" y="814"/>
                </a:cubicBezTo>
                <a:cubicBezTo>
                  <a:pt x="2078" y="756"/>
                  <a:pt x="2037" y="715"/>
                  <a:pt x="1976" y="712"/>
                </a:cubicBezTo>
                <a:cubicBezTo>
                  <a:pt x="1970" y="721"/>
                  <a:pt x="1951" y="733"/>
                  <a:pt x="1942" y="721"/>
                </a:cubicBezTo>
                <a:cubicBezTo>
                  <a:pt x="1910" y="749"/>
                  <a:pt x="1893" y="793"/>
                  <a:pt x="1838" y="800"/>
                </a:cubicBezTo>
                <a:cubicBezTo>
                  <a:pt x="1829" y="786"/>
                  <a:pt x="1836" y="770"/>
                  <a:pt x="1849" y="765"/>
                </a:cubicBezTo>
                <a:cubicBezTo>
                  <a:pt x="1870" y="712"/>
                  <a:pt x="1856" y="661"/>
                  <a:pt x="1847" y="618"/>
                </a:cubicBezTo>
                <a:cubicBezTo>
                  <a:pt x="1833" y="652"/>
                  <a:pt x="1799" y="664"/>
                  <a:pt x="1766" y="682"/>
                </a:cubicBezTo>
                <a:cubicBezTo>
                  <a:pt x="1762" y="675"/>
                  <a:pt x="1752" y="675"/>
                  <a:pt x="1755" y="661"/>
                </a:cubicBezTo>
                <a:cubicBezTo>
                  <a:pt x="1782" y="620"/>
                  <a:pt x="1776" y="576"/>
                  <a:pt x="1759" y="530"/>
                </a:cubicBezTo>
                <a:cubicBezTo>
                  <a:pt x="1729" y="558"/>
                  <a:pt x="1713" y="602"/>
                  <a:pt x="1681" y="627"/>
                </a:cubicBezTo>
                <a:cubicBezTo>
                  <a:pt x="1674" y="625"/>
                  <a:pt x="1667" y="622"/>
                  <a:pt x="1665" y="615"/>
                </a:cubicBezTo>
                <a:moveTo>
                  <a:pt x="2073" y="906"/>
                </a:moveTo>
                <a:cubicBezTo>
                  <a:pt x="2041" y="927"/>
                  <a:pt x="2011" y="938"/>
                  <a:pt x="1963" y="929"/>
                </a:cubicBezTo>
                <a:cubicBezTo>
                  <a:pt x="1963" y="924"/>
                  <a:pt x="1960" y="922"/>
                  <a:pt x="1956" y="920"/>
                </a:cubicBezTo>
                <a:cubicBezTo>
                  <a:pt x="1958" y="929"/>
                  <a:pt x="1960" y="931"/>
                  <a:pt x="1956" y="941"/>
                </a:cubicBezTo>
                <a:cubicBezTo>
                  <a:pt x="2013" y="957"/>
                  <a:pt x="2076" y="975"/>
                  <a:pt x="2113" y="943"/>
                </a:cubicBezTo>
                <a:cubicBezTo>
                  <a:pt x="2097" y="931"/>
                  <a:pt x="2083" y="922"/>
                  <a:pt x="2073" y="906"/>
                </a:cubicBezTo>
                <a:moveTo>
                  <a:pt x="1944" y="1010"/>
                </a:moveTo>
                <a:cubicBezTo>
                  <a:pt x="1953" y="1012"/>
                  <a:pt x="1960" y="1017"/>
                  <a:pt x="1970" y="1019"/>
                </a:cubicBezTo>
                <a:cubicBezTo>
                  <a:pt x="1976" y="1001"/>
                  <a:pt x="1960" y="982"/>
                  <a:pt x="1953" y="968"/>
                </a:cubicBezTo>
                <a:cubicBezTo>
                  <a:pt x="1946" y="980"/>
                  <a:pt x="1949" y="998"/>
                  <a:pt x="1944" y="1010"/>
                </a:cubicBezTo>
                <a:moveTo>
                  <a:pt x="1043" y="1070"/>
                </a:moveTo>
                <a:cubicBezTo>
                  <a:pt x="1034" y="1079"/>
                  <a:pt x="1023" y="1081"/>
                  <a:pt x="1011" y="1081"/>
                </a:cubicBezTo>
                <a:cubicBezTo>
                  <a:pt x="1004" y="1093"/>
                  <a:pt x="997" y="1109"/>
                  <a:pt x="986" y="1118"/>
                </a:cubicBezTo>
                <a:cubicBezTo>
                  <a:pt x="1011" y="1127"/>
                  <a:pt x="1046" y="1116"/>
                  <a:pt x="1069" y="1107"/>
                </a:cubicBezTo>
                <a:cubicBezTo>
                  <a:pt x="1055" y="1100"/>
                  <a:pt x="1057" y="1077"/>
                  <a:pt x="1043" y="1070"/>
                </a:cubicBezTo>
                <a:moveTo>
                  <a:pt x="1732" y="1245"/>
                </a:moveTo>
                <a:cubicBezTo>
                  <a:pt x="1718" y="1261"/>
                  <a:pt x="1715" y="1291"/>
                  <a:pt x="1699" y="1307"/>
                </a:cubicBezTo>
                <a:cubicBezTo>
                  <a:pt x="1732" y="1333"/>
                  <a:pt x="1748" y="1397"/>
                  <a:pt x="1801" y="1381"/>
                </a:cubicBezTo>
                <a:cubicBezTo>
                  <a:pt x="1815" y="1340"/>
                  <a:pt x="1787" y="1312"/>
                  <a:pt x="1771" y="1284"/>
                </a:cubicBezTo>
                <a:cubicBezTo>
                  <a:pt x="1794" y="1287"/>
                  <a:pt x="1799" y="1307"/>
                  <a:pt x="1815" y="1314"/>
                </a:cubicBezTo>
                <a:cubicBezTo>
                  <a:pt x="1843" y="1270"/>
                  <a:pt x="1778" y="1252"/>
                  <a:pt x="1732" y="1245"/>
                </a:cubicBezTo>
                <a:moveTo>
                  <a:pt x="1494" y="1330"/>
                </a:moveTo>
                <a:cubicBezTo>
                  <a:pt x="1545" y="1363"/>
                  <a:pt x="1607" y="1337"/>
                  <a:pt x="1646" y="1328"/>
                </a:cubicBezTo>
                <a:cubicBezTo>
                  <a:pt x="1658" y="1314"/>
                  <a:pt x="1685" y="1300"/>
                  <a:pt x="1683" y="1277"/>
                </a:cubicBezTo>
                <a:cubicBezTo>
                  <a:pt x="1618" y="1307"/>
                  <a:pt x="1558" y="1314"/>
                  <a:pt x="1494" y="1330"/>
                </a:cubicBezTo>
                <a:moveTo>
                  <a:pt x="1295" y="1291"/>
                </a:moveTo>
                <a:cubicBezTo>
                  <a:pt x="1284" y="1303"/>
                  <a:pt x="1277" y="1321"/>
                  <a:pt x="1267" y="1335"/>
                </a:cubicBezTo>
                <a:cubicBezTo>
                  <a:pt x="1270" y="1349"/>
                  <a:pt x="1279" y="1344"/>
                  <a:pt x="1279" y="1351"/>
                </a:cubicBezTo>
                <a:cubicBezTo>
                  <a:pt x="1297" y="1337"/>
                  <a:pt x="1311" y="1305"/>
                  <a:pt x="1314" y="1284"/>
                </a:cubicBezTo>
                <a:cubicBezTo>
                  <a:pt x="1309" y="1291"/>
                  <a:pt x="1302" y="1296"/>
                  <a:pt x="1295" y="1291"/>
                </a:cubicBezTo>
                <a:moveTo>
                  <a:pt x="1330" y="1307"/>
                </a:moveTo>
                <a:cubicBezTo>
                  <a:pt x="1316" y="1335"/>
                  <a:pt x="1297" y="1356"/>
                  <a:pt x="1291" y="1388"/>
                </a:cubicBezTo>
                <a:cubicBezTo>
                  <a:pt x="1311" y="1411"/>
                  <a:pt x="1351" y="1413"/>
                  <a:pt x="1358" y="1448"/>
                </a:cubicBezTo>
                <a:cubicBezTo>
                  <a:pt x="1385" y="1471"/>
                  <a:pt x="1404" y="1436"/>
                  <a:pt x="1431" y="1443"/>
                </a:cubicBezTo>
                <a:cubicBezTo>
                  <a:pt x="1461" y="1450"/>
                  <a:pt x="1466" y="1503"/>
                  <a:pt x="1501" y="1513"/>
                </a:cubicBezTo>
                <a:cubicBezTo>
                  <a:pt x="1538" y="1522"/>
                  <a:pt x="1565" y="1490"/>
                  <a:pt x="1593" y="1513"/>
                </a:cubicBezTo>
                <a:cubicBezTo>
                  <a:pt x="1602" y="1492"/>
                  <a:pt x="1575" y="1450"/>
                  <a:pt x="1600" y="1434"/>
                </a:cubicBezTo>
                <a:cubicBezTo>
                  <a:pt x="1600" y="1466"/>
                  <a:pt x="1609" y="1490"/>
                  <a:pt x="1616" y="1515"/>
                </a:cubicBezTo>
                <a:cubicBezTo>
                  <a:pt x="1639" y="1513"/>
                  <a:pt x="1674" y="1487"/>
                  <a:pt x="1676" y="1469"/>
                </a:cubicBezTo>
                <a:cubicBezTo>
                  <a:pt x="1683" y="1446"/>
                  <a:pt x="1651" y="1416"/>
                  <a:pt x="1674" y="1397"/>
                </a:cubicBezTo>
                <a:cubicBezTo>
                  <a:pt x="1676" y="1423"/>
                  <a:pt x="1690" y="1439"/>
                  <a:pt x="1699" y="1457"/>
                </a:cubicBezTo>
                <a:cubicBezTo>
                  <a:pt x="1748" y="1460"/>
                  <a:pt x="1757" y="1427"/>
                  <a:pt x="1764" y="1393"/>
                </a:cubicBezTo>
                <a:cubicBezTo>
                  <a:pt x="1727" y="1381"/>
                  <a:pt x="1715" y="1330"/>
                  <a:pt x="1681" y="1335"/>
                </a:cubicBezTo>
                <a:cubicBezTo>
                  <a:pt x="1672" y="1335"/>
                  <a:pt x="1665" y="1347"/>
                  <a:pt x="1653" y="1351"/>
                </a:cubicBezTo>
                <a:cubicBezTo>
                  <a:pt x="1602" y="1376"/>
                  <a:pt x="1549" y="1383"/>
                  <a:pt x="1501" y="1363"/>
                </a:cubicBezTo>
                <a:cubicBezTo>
                  <a:pt x="1491" y="1383"/>
                  <a:pt x="1501" y="1423"/>
                  <a:pt x="1471" y="1423"/>
                </a:cubicBezTo>
                <a:cubicBezTo>
                  <a:pt x="1475" y="1400"/>
                  <a:pt x="1480" y="1379"/>
                  <a:pt x="1478" y="1349"/>
                </a:cubicBezTo>
                <a:cubicBezTo>
                  <a:pt x="1452" y="1344"/>
                  <a:pt x="1455" y="1319"/>
                  <a:pt x="1429" y="1319"/>
                </a:cubicBezTo>
                <a:cubicBezTo>
                  <a:pt x="1392" y="1319"/>
                  <a:pt x="1369" y="1381"/>
                  <a:pt x="1348" y="1397"/>
                </a:cubicBezTo>
                <a:cubicBezTo>
                  <a:pt x="1334" y="1360"/>
                  <a:pt x="1383" y="1340"/>
                  <a:pt x="1394" y="1307"/>
                </a:cubicBezTo>
                <a:cubicBezTo>
                  <a:pt x="1364" y="1303"/>
                  <a:pt x="1351" y="1298"/>
                  <a:pt x="1330" y="1307"/>
                </a:cubicBezTo>
                <a:moveTo>
                  <a:pt x="2000" y="1533"/>
                </a:moveTo>
                <a:cubicBezTo>
                  <a:pt x="1990" y="1510"/>
                  <a:pt x="1986" y="1483"/>
                  <a:pt x="1979" y="1466"/>
                </a:cubicBezTo>
                <a:cubicBezTo>
                  <a:pt x="1970" y="1439"/>
                  <a:pt x="1965" y="1400"/>
                  <a:pt x="1956" y="1383"/>
                </a:cubicBezTo>
                <a:cubicBezTo>
                  <a:pt x="1937" y="1351"/>
                  <a:pt x="1882" y="1344"/>
                  <a:pt x="1845" y="1340"/>
                </a:cubicBezTo>
                <a:cubicBezTo>
                  <a:pt x="1838" y="1342"/>
                  <a:pt x="1838" y="1349"/>
                  <a:pt x="1833" y="1351"/>
                </a:cubicBezTo>
                <a:cubicBezTo>
                  <a:pt x="1833" y="1358"/>
                  <a:pt x="1833" y="1370"/>
                  <a:pt x="1833" y="1381"/>
                </a:cubicBezTo>
                <a:cubicBezTo>
                  <a:pt x="1822" y="1400"/>
                  <a:pt x="1801" y="1406"/>
                  <a:pt x="1782" y="1411"/>
                </a:cubicBezTo>
                <a:cubicBezTo>
                  <a:pt x="1782" y="1462"/>
                  <a:pt x="1734" y="1480"/>
                  <a:pt x="1695" y="1483"/>
                </a:cubicBezTo>
                <a:cubicBezTo>
                  <a:pt x="1667" y="1533"/>
                  <a:pt x="1616" y="1552"/>
                  <a:pt x="1558" y="1526"/>
                </a:cubicBezTo>
                <a:cubicBezTo>
                  <a:pt x="1542" y="1540"/>
                  <a:pt x="1517" y="1531"/>
                  <a:pt x="1496" y="1536"/>
                </a:cubicBezTo>
                <a:cubicBezTo>
                  <a:pt x="1466" y="1520"/>
                  <a:pt x="1455" y="1485"/>
                  <a:pt x="1427" y="1469"/>
                </a:cubicBezTo>
                <a:cubicBezTo>
                  <a:pt x="1404" y="1483"/>
                  <a:pt x="1378" y="1478"/>
                  <a:pt x="1348" y="1471"/>
                </a:cubicBezTo>
                <a:cubicBezTo>
                  <a:pt x="1334" y="1436"/>
                  <a:pt x="1295" y="1425"/>
                  <a:pt x="1267" y="1400"/>
                </a:cubicBezTo>
                <a:cubicBezTo>
                  <a:pt x="1272" y="1383"/>
                  <a:pt x="1261" y="1381"/>
                  <a:pt x="1254" y="1374"/>
                </a:cubicBezTo>
                <a:cubicBezTo>
                  <a:pt x="1210" y="1388"/>
                  <a:pt x="1150" y="1411"/>
                  <a:pt x="1099" y="1430"/>
                </a:cubicBezTo>
                <a:cubicBezTo>
                  <a:pt x="1078" y="1510"/>
                  <a:pt x="1092" y="1577"/>
                  <a:pt x="1069" y="1633"/>
                </a:cubicBezTo>
                <a:cubicBezTo>
                  <a:pt x="1101" y="1646"/>
                  <a:pt x="1106" y="1695"/>
                  <a:pt x="1131" y="1722"/>
                </a:cubicBezTo>
                <a:cubicBezTo>
                  <a:pt x="1161" y="1699"/>
                  <a:pt x="1177" y="1660"/>
                  <a:pt x="1217" y="1644"/>
                </a:cubicBezTo>
                <a:cubicBezTo>
                  <a:pt x="1240" y="1665"/>
                  <a:pt x="1247" y="1704"/>
                  <a:pt x="1265" y="1736"/>
                </a:cubicBezTo>
                <a:cubicBezTo>
                  <a:pt x="1295" y="1720"/>
                  <a:pt x="1314" y="1690"/>
                  <a:pt x="1337" y="1667"/>
                </a:cubicBezTo>
                <a:cubicBezTo>
                  <a:pt x="1344" y="1603"/>
                  <a:pt x="1388" y="1651"/>
                  <a:pt x="1406" y="1679"/>
                </a:cubicBezTo>
                <a:cubicBezTo>
                  <a:pt x="1424" y="1706"/>
                  <a:pt x="1434" y="1743"/>
                  <a:pt x="1450" y="1755"/>
                </a:cubicBezTo>
                <a:cubicBezTo>
                  <a:pt x="1480" y="1727"/>
                  <a:pt x="1521" y="1711"/>
                  <a:pt x="1524" y="1658"/>
                </a:cubicBezTo>
                <a:cubicBezTo>
                  <a:pt x="1528" y="1658"/>
                  <a:pt x="1533" y="1651"/>
                  <a:pt x="1540" y="1651"/>
                </a:cubicBezTo>
                <a:cubicBezTo>
                  <a:pt x="1556" y="1649"/>
                  <a:pt x="1558" y="1667"/>
                  <a:pt x="1565" y="1676"/>
                </a:cubicBezTo>
                <a:cubicBezTo>
                  <a:pt x="1572" y="1686"/>
                  <a:pt x="1591" y="1692"/>
                  <a:pt x="1602" y="1704"/>
                </a:cubicBezTo>
                <a:cubicBezTo>
                  <a:pt x="1616" y="1722"/>
                  <a:pt x="1616" y="1741"/>
                  <a:pt x="1630" y="1743"/>
                </a:cubicBezTo>
                <a:cubicBezTo>
                  <a:pt x="1644" y="1716"/>
                  <a:pt x="1688" y="1686"/>
                  <a:pt x="1706" y="1656"/>
                </a:cubicBezTo>
                <a:cubicBezTo>
                  <a:pt x="1711" y="1646"/>
                  <a:pt x="1709" y="1639"/>
                  <a:pt x="1718" y="1633"/>
                </a:cubicBezTo>
                <a:cubicBezTo>
                  <a:pt x="1729" y="1626"/>
                  <a:pt x="1739" y="1630"/>
                  <a:pt x="1752" y="1633"/>
                </a:cubicBezTo>
                <a:cubicBezTo>
                  <a:pt x="1762" y="1663"/>
                  <a:pt x="1792" y="1697"/>
                  <a:pt x="1815" y="1722"/>
                </a:cubicBezTo>
                <a:cubicBezTo>
                  <a:pt x="1829" y="1704"/>
                  <a:pt x="1854" y="1686"/>
                  <a:pt x="1863" y="1663"/>
                </a:cubicBezTo>
                <a:cubicBezTo>
                  <a:pt x="1870" y="1649"/>
                  <a:pt x="1866" y="1623"/>
                  <a:pt x="1884" y="1619"/>
                </a:cubicBezTo>
                <a:cubicBezTo>
                  <a:pt x="1916" y="1621"/>
                  <a:pt x="1933" y="1646"/>
                  <a:pt x="1965" y="1642"/>
                </a:cubicBezTo>
                <a:cubicBezTo>
                  <a:pt x="1986" y="1669"/>
                  <a:pt x="2016" y="1688"/>
                  <a:pt x="2043" y="1681"/>
                </a:cubicBezTo>
                <a:cubicBezTo>
                  <a:pt x="2025" y="1642"/>
                  <a:pt x="2020" y="1591"/>
                  <a:pt x="2000" y="1533"/>
                </a:cubicBezTo>
                <a:moveTo>
                  <a:pt x="2157" y="1487"/>
                </a:moveTo>
                <a:cubicBezTo>
                  <a:pt x="2143" y="1466"/>
                  <a:pt x="2129" y="1443"/>
                  <a:pt x="2113" y="1432"/>
                </a:cubicBezTo>
                <a:cubicBezTo>
                  <a:pt x="2076" y="1404"/>
                  <a:pt x="2032" y="1383"/>
                  <a:pt x="1990" y="1388"/>
                </a:cubicBezTo>
                <a:cubicBezTo>
                  <a:pt x="1988" y="1390"/>
                  <a:pt x="1986" y="1388"/>
                  <a:pt x="1986" y="1393"/>
                </a:cubicBezTo>
                <a:cubicBezTo>
                  <a:pt x="2016" y="1485"/>
                  <a:pt x="2043" y="1593"/>
                  <a:pt x="2067" y="1688"/>
                </a:cubicBezTo>
                <a:cubicBezTo>
                  <a:pt x="2092" y="1704"/>
                  <a:pt x="2101" y="1736"/>
                  <a:pt x="2129" y="1750"/>
                </a:cubicBezTo>
                <a:cubicBezTo>
                  <a:pt x="2164" y="1727"/>
                  <a:pt x="2157" y="1679"/>
                  <a:pt x="2198" y="1667"/>
                </a:cubicBezTo>
                <a:cubicBezTo>
                  <a:pt x="2203" y="1672"/>
                  <a:pt x="2205" y="1676"/>
                  <a:pt x="2212" y="1676"/>
                </a:cubicBezTo>
                <a:cubicBezTo>
                  <a:pt x="2226" y="1702"/>
                  <a:pt x="2249" y="1736"/>
                  <a:pt x="2272" y="1743"/>
                </a:cubicBezTo>
                <a:cubicBezTo>
                  <a:pt x="2272" y="1750"/>
                  <a:pt x="2277" y="1748"/>
                  <a:pt x="2272" y="1755"/>
                </a:cubicBezTo>
                <a:cubicBezTo>
                  <a:pt x="2293" y="1746"/>
                  <a:pt x="2298" y="1722"/>
                  <a:pt x="2314" y="1709"/>
                </a:cubicBezTo>
                <a:cubicBezTo>
                  <a:pt x="2263" y="1635"/>
                  <a:pt x="2210" y="1552"/>
                  <a:pt x="2157" y="1487"/>
                </a:cubicBezTo>
                <a:moveTo>
                  <a:pt x="3367" y="1395"/>
                </a:moveTo>
                <a:cubicBezTo>
                  <a:pt x="3351" y="1413"/>
                  <a:pt x="3369" y="1455"/>
                  <a:pt x="3376" y="1460"/>
                </a:cubicBezTo>
                <a:cubicBezTo>
                  <a:pt x="3378" y="1460"/>
                  <a:pt x="3381" y="1460"/>
                  <a:pt x="3383" y="1460"/>
                </a:cubicBezTo>
                <a:cubicBezTo>
                  <a:pt x="3388" y="1436"/>
                  <a:pt x="3376" y="1420"/>
                  <a:pt x="3388" y="1411"/>
                </a:cubicBezTo>
                <a:cubicBezTo>
                  <a:pt x="3395" y="1423"/>
                  <a:pt x="3404" y="1434"/>
                  <a:pt x="3404" y="1455"/>
                </a:cubicBezTo>
                <a:cubicBezTo>
                  <a:pt x="3413" y="1453"/>
                  <a:pt x="3411" y="1460"/>
                  <a:pt x="3415" y="1460"/>
                </a:cubicBezTo>
                <a:cubicBezTo>
                  <a:pt x="3425" y="1455"/>
                  <a:pt x="3436" y="1455"/>
                  <a:pt x="3441" y="1441"/>
                </a:cubicBezTo>
                <a:cubicBezTo>
                  <a:pt x="3434" y="1427"/>
                  <a:pt x="3434" y="1409"/>
                  <a:pt x="3427" y="1397"/>
                </a:cubicBezTo>
                <a:cubicBezTo>
                  <a:pt x="3408" y="1416"/>
                  <a:pt x="3385" y="1404"/>
                  <a:pt x="3367" y="1395"/>
                </a:cubicBezTo>
                <a:moveTo>
                  <a:pt x="3311" y="1446"/>
                </a:moveTo>
                <a:cubicBezTo>
                  <a:pt x="3321" y="1448"/>
                  <a:pt x="3325" y="1457"/>
                  <a:pt x="3337" y="1455"/>
                </a:cubicBezTo>
                <a:cubicBezTo>
                  <a:pt x="3344" y="1439"/>
                  <a:pt x="3346" y="1416"/>
                  <a:pt x="3337" y="1400"/>
                </a:cubicBezTo>
                <a:cubicBezTo>
                  <a:pt x="3316" y="1402"/>
                  <a:pt x="3316" y="1425"/>
                  <a:pt x="3311" y="1446"/>
                </a:cubicBezTo>
                <a:moveTo>
                  <a:pt x="519" y="1494"/>
                </a:moveTo>
                <a:cubicBezTo>
                  <a:pt x="519" y="1522"/>
                  <a:pt x="561" y="1543"/>
                  <a:pt x="579" y="1561"/>
                </a:cubicBezTo>
                <a:cubicBezTo>
                  <a:pt x="588" y="1549"/>
                  <a:pt x="593" y="1536"/>
                  <a:pt x="598" y="1526"/>
                </a:cubicBezTo>
                <a:cubicBezTo>
                  <a:pt x="586" y="1503"/>
                  <a:pt x="521" y="1450"/>
                  <a:pt x="519" y="1494"/>
                </a:cubicBezTo>
                <a:moveTo>
                  <a:pt x="3189" y="1582"/>
                </a:moveTo>
                <a:cubicBezTo>
                  <a:pt x="3214" y="1579"/>
                  <a:pt x="3214" y="1552"/>
                  <a:pt x="3237" y="1545"/>
                </a:cubicBezTo>
                <a:cubicBezTo>
                  <a:pt x="3242" y="1552"/>
                  <a:pt x="3228" y="1575"/>
                  <a:pt x="3235" y="1582"/>
                </a:cubicBezTo>
                <a:cubicBezTo>
                  <a:pt x="3258" y="1575"/>
                  <a:pt x="3272" y="1531"/>
                  <a:pt x="3254" y="1499"/>
                </a:cubicBezTo>
                <a:cubicBezTo>
                  <a:pt x="3258" y="1492"/>
                  <a:pt x="3261" y="1485"/>
                  <a:pt x="3263" y="1478"/>
                </a:cubicBezTo>
                <a:cubicBezTo>
                  <a:pt x="3233" y="1499"/>
                  <a:pt x="3194" y="1545"/>
                  <a:pt x="3189" y="1582"/>
                </a:cubicBezTo>
                <a:moveTo>
                  <a:pt x="3330" y="1503"/>
                </a:moveTo>
                <a:cubicBezTo>
                  <a:pt x="3358" y="1508"/>
                  <a:pt x="3406" y="1515"/>
                  <a:pt x="3441" y="1490"/>
                </a:cubicBezTo>
                <a:cubicBezTo>
                  <a:pt x="3411" y="1480"/>
                  <a:pt x="3355" y="1496"/>
                  <a:pt x="3311" y="1480"/>
                </a:cubicBezTo>
                <a:cubicBezTo>
                  <a:pt x="3311" y="1496"/>
                  <a:pt x="3332" y="1487"/>
                  <a:pt x="3330" y="1503"/>
                </a:cubicBezTo>
                <a:moveTo>
                  <a:pt x="3284" y="1619"/>
                </a:moveTo>
                <a:cubicBezTo>
                  <a:pt x="3293" y="1619"/>
                  <a:pt x="3300" y="1619"/>
                  <a:pt x="3309" y="1619"/>
                </a:cubicBezTo>
                <a:cubicBezTo>
                  <a:pt x="3346" y="1658"/>
                  <a:pt x="3443" y="1646"/>
                  <a:pt x="3468" y="1598"/>
                </a:cubicBezTo>
                <a:cubicBezTo>
                  <a:pt x="3466" y="1573"/>
                  <a:pt x="3464" y="1543"/>
                  <a:pt x="3457" y="1515"/>
                </a:cubicBezTo>
                <a:cubicBezTo>
                  <a:pt x="3406" y="1533"/>
                  <a:pt x="3323" y="1547"/>
                  <a:pt x="3284" y="1510"/>
                </a:cubicBezTo>
                <a:cubicBezTo>
                  <a:pt x="3284" y="1552"/>
                  <a:pt x="3286" y="1573"/>
                  <a:pt x="3284" y="1619"/>
                </a:cubicBezTo>
                <a:moveTo>
                  <a:pt x="588" y="1596"/>
                </a:moveTo>
                <a:cubicBezTo>
                  <a:pt x="593" y="1596"/>
                  <a:pt x="595" y="1598"/>
                  <a:pt x="595" y="1605"/>
                </a:cubicBezTo>
                <a:cubicBezTo>
                  <a:pt x="600" y="1605"/>
                  <a:pt x="605" y="1605"/>
                  <a:pt x="609" y="1605"/>
                </a:cubicBezTo>
                <a:cubicBezTo>
                  <a:pt x="618" y="1584"/>
                  <a:pt x="635" y="1568"/>
                  <a:pt x="648" y="1552"/>
                </a:cubicBezTo>
                <a:cubicBezTo>
                  <a:pt x="616" y="1522"/>
                  <a:pt x="605" y="1575"/>
                  <a:pt x="588" y="1596"/>
                </a:cubicBezTo>
                <a:moveTo>
                  <a:pt x="704" y="1582"/>
                </a:moveTo>
                <a:cubicBezTo>
                  <a:pt x="655" y="1563"/>
                  <a:pt x="642" y="1598"/>
                  <a:pt x="637" y="1628"/>
                </a:cubicBezTo>
                <a:cubicBezTo>
                  <a:pt x="679" y="1676"/>
                  <a:pt x="734" y="1725"/>
                  <a:pt x="785" y="1769"/>
                </a:cubicBezTo>
                <a:cubicBezTo>
                  <a:pt x="799" y="1780"/>
                  <a:pt x="824" y="1815"/>
                  <a:pt x="840" y="1817"/>
                </a:cubicBezTo>
                <a:cubicBezTo>
                  <a:pt x="873" y="1824"/>
                  <a:pt x="905" y="1801"/>
                  <a:pt x="946" y="1812"/>
                </a:cubicBezTo>
                <a:cubicBezTo>
                  <a:pt x="882" y="1729"/>
                  <a:pt x="776" y="1665"/>
                  <a:pt x="704" y="1582"/>
                </a:cubicBezTo>
                <a:moveTo>
                  <a:pt x="3009" y="1692"/>
                </a:moveTo>
                <a:cubicBezTo>
                  <a:pt x="3043" y="1706"/>
                  <a:pt x="3062" y="1672"/>
                  <a:pt x="3087" y="1653"/>
                </a:cubicBezTo>
                <a:cubicBezTo>
                  <a:pt x="3094" y="1667"/>
                  <a:pt x="3078" y="1686"/>
                  <a:pt x="3076" y="1699"/>
                </a:cubicBezTo>
                <a:cubicBezTo>
                  <a:pt x="3108" y="1683"/>
                  <a:pt x="3099" y="1630"/>
                  <a:pt x="3106" y="1603"/>
                </a:cubicBezTo>
                <a:cubicBezTo>
                  <a:pt x="3060" y="1619"/>
                  <a:pt x="3039" y="1660"/>
                  <a:pt x="3009" y="1692"/>
                </a:cubicBezTo>
                <a:moveTo>
                  <a:pt x="565" y="1621"/>
                </a:moveTo>
                <a:cubicBezTo>
                  <a:pt x="558" y="1644"/>
                  <a:pt x="540" y="1688"/>
                  <a:pt x="572" y="1697"/>
                </a:cubicBezTo>
                <a:cubicBezTo>
                  <a:pt x="561" y="1665"/>
                  <a:pt x="582" y="1651"/>
                  <a:pt x="595" y="1630"/>
                </a:cubicBezTo>
                <a:cubicBezTo>
                  <a:pt x="586" y="1619"/>
                  <a:pt x="579" y="1626"/>
                  <a:pt x="565" y="1621"/>
                </a:cubicBezTo>
                <a:moveTo>
                  <a:pt x="3050" y="2027"/>
                </a:moveTo>
                <a:cubicBezTo>
                  <a:pt x="3041" y="2045"/>
                  <a:pt x="3032" y="2057"/>
                  <a:pt x="3037" y="2078"/>
                </a:cubicBezTo>
                <a:cubicBezTo>
                  <a:pt x="3027" y="2094"/>
                  <a:pt x="3016" y="2115"/>
                  <a:pt x="3025" y="2128"/>
                </a:cubicBezTo>
                <a:cubicBezTo>
                  <a:pt x="3041" y="2071"/>
                  <a:pt x="3092" y="1992"/>
                  <a:pt x="3085" y="1930"/>
                </a:cubicBezTo>
                <a:cubicBezTo>
                  <a:pt x="3106" y="1893"/>
                  <a:pt x="3140" y="1912"/>
                  <a:pt x="3177" y="1932"/>
                </a:cubicBezTo>
                <a:cubicBezTo>
                  <a:pt x="3173" y="1949"/>
                  <a:pt x="3177" y="1960"/>
                  <a:pt x="3168" y="1976"/>
                </a:cubicBezTo>
                <a:cubicBezTo>
                  <a:pt x="3180" y="1990"/>
                  <a:pt x="3154" y="2018"/>
                  <a:pt x="3180" y="2027"/>
                </a:cubicBezTo>
                <a:cubicBezTo>
                  <a:pt x="3203" y="1923"/>
                  <a:pt x="3219" y="1778"/>
                  <a:pt x="3240" y="1653"/>
                </a:cubicBezTo>
                <a:cubicBezTo>
                  <a:pt x="3203" y="1642"/>
                  <a:pt x="3171" y="1644"/>
                  <a:pt x="3145" y="1621"/>
                </a:cubicBezTo>
                <a:cubicBezTo>
                  <a:pt x="3115" y="1757"/>
                  <a:pt x="3078" y="1891"/>
                  <a:pt x="3050" y="2027"/>
                </a:cubicBezTo>
                <a:moveTo>
                  <a:pt x="1840" y="1755"/>
                </a:moveTo>
                <a:cubicBezTo>
                  <a:pt x="1861" y="1773"/>
                  <a:pt x="1912" y="1847"/>
                  <a:pt x="1951" y="1838"/>
                </a:cubicBezTo>
                <a:cubicBezTo>
                  <a:pt x="1958" y="1835"/>
                  <a:pt x="1970" y="1817"/>
                  <a:pt x="1976" y="1806"/>
                </a:cubicBezTo>
                <a:cubicBezTo>
                  <a:pt x="1997" y="1773"/>
                  <a:pt x="2018" y="1746"/>
                  <a:pt x="2025" y="1713"/>
                </a:cubicBezTo>
                <a:cubicBezTo>
                  <a:pt x="1988" y="1702"/>
                  <a:pt x="1958" y="1669"/>
                  <a:pt x="1916" y="1674"/>
                </a:cubicBezTo>
                <a:cubicBezTo>
                  <a:pt x="1919" y="1665"/>
                  <a:pt x="1900" y="1658"/>
                  <a:pt x="1898" y="1644"/>
                </a:cubicBezTo>
                <a:cubicBezTo>
                  <a:pt x="1877" y="1679"/>
                  <a:pt x="1849" y="1706"/>
                  <a:pt x="1840" y="1755"/>
                </a:cubicBezTo>
                <a:moveTo>
                  <a:pt x="632" y="1656"/>
                </a:moveTo>
                <a:cubicBezTo>
                  <a:pt x="625" y="1660"/>
                  <a:pt x="612" y="1665"/>
                  <a:pt x="600" y="1665"/>
                </a:cubicBezTo>
                <a:cubicBezTo>
                  <a:pt x="591" y="1736"/>
                  <a:pt x="667" y="1702"/>
                  <a:pt x="706" y="1732"/>
                </a:cubicBezTo>
                <a:cubicBezTo>
                  <a:pt x="685" y="1702"/>
                  <a:pt x="658" y="1681"/>
                  <a:pt x="632" y="1656"/>
                </a:cubicBezTo>
                <a:moveTo>
                  <a:pt x="1739" y="1665"/>
                </a:moveTo>
                <a:cubicBezTo>
                  <a:pt x="1697" y="1686"/>
                  <a:pt x="1674" y="1727"/>
                  <a:pt x="1646" y="1762"/>
                </a:cubicBezTo>
                <a:cubicBezTo>
                  <a:pt x="1665" y="1782"/>
                  <a:pt x="1688" y="1796"/>
                  <a:pt x="1711" y="1815"/>
                </a:cubicBezTo>
                <a:cubicBezTo>
                  <a:pt x="1725" y="1826"/>
                  <a:pt x="1739" y="1838"/>
                  <a:pt x="1750" y="1840"/>
                </a:cubicBezTo>
                <a:cubicBezTo>
                  <a:pt x="1766" y="1845"/>
                  <a:pt x="1769" y="1817"/>
                  <a:pt x="1778" y="1801"/>
                </a:cubicBezTo>
                <a:cubicBezTo>
                  <a:pt x="1780" y="1796"/>
                  <a:pt x="1787" y="1794"/>
                  <a:pt x="1789" y="1792"/>
                </a:cubicBezTo>
                <a:cubicBezTo>
                  <a:pt x="1799" y="1776"/>
                  <a:pt x="1796" y="1757"/>
                  <a:pt x="1806" y="1748"/>
                </a:cubicBezTo>
                <a:cubicBezTo>
                  <a:pt x="1782" y="1720"/>
                  <a:pt x="1766" y="1688"/>
                  <a:pt x="1739" y="1665"/>
                </a:cubicBezTo>
                <a:moveTo>
                  <a:pt x="1043" y="1734"/>
                </a:moveTo>
                <a:cubicBezTo>
                  <a:pt x="1046" y="1762"/>
                  <a:pt x="1025" y="1789"/>
                  <a:pt x="1016" y="1815"/>
                </a:cubicBezTo>
                <a:cubicBezTo>
                  <a:pt x="1011" y="1812"/>
                  <a:pt x="1000" y="1817"/>
                  <a:pt x="1000" y="1812"/>
                </a:cubicBezTo>
                <a:cubicBezTo>
                  <a:pt x="1000" y="1796"/>
                  <a:pt x="1006" y="1787"/>
                  <a:pt x="1009" y="1769"/>
                </a:cubicBezTo>
                <a:cubicBezTo>
                  <a:pt x="990" y="1773"/>
                  <a:pt x="974" y="1778"/>
                  <a:pt x="956" y="1780"/>
                </a:cubicBezTo>
                <a:cubicBezTo>
                  <a:pt x="967" y="1799"/>
                  <a:pt x="993" y="1810"/>
                  <a:pt x="1011" y="1824"/>
                </a:cubicBezTo>
                <a:cubicBezTo>
                  <a:pt x="1034" y="1785"/>
                  <a:pt x="1080" y="1769"/>
                  <a:pt x="1110" y="1736"/>
                </a:cubicBezTo>
                <a:cubicBezTo>
                  <a:pt x="1092" y="1711"/>
                  <a:pt x="1078" y="1688"/>
                  <a:pt x="1062" y="1667"/>
                </a:cubicBezTo>
                <a:cubicBezTo>
                  <a:pt x="1055" y="1695"/>
                  <a:pt x="1060" y="1720"/>
                  <a:pt x="1043" y="1734"/>
                </a:cubicBezTo>
                <a:moveTo>
                  <a:pt x="1362" y="1674"/>
                </a:moveTo>
                <a:cubicBezTo>
                  <a:pt x="1332" y="1697"/>
                  <a:pt x="1314" y="1734"/>
                  <a:pt x="1279" y="1757"/>
                </a:cubicBezTo>
                <a:cubicBezTo>
                  <a:pt x="1302" y="1794"/>
                  <a:pt x="1327" y="1824"/>
                  <a:pt x="1358" y="1852"/>
                </a:cubicBezTo>
                <a:cubicBezTo>
                  <a:pt x="1383" y="1822"/>
                  <a:pt x="1411" y="1796"/>
                  <a:pt x="1438" y="1769"/>
                </a:cubicBezTo>
                <a:cubicBezTo>
                  <a:pt x="1413" y="1736"/>
                  <a:pt x="1394" y="1699"/>
                  <a:pt x="1362" y="1674"/>
                </a:cubicBezTo>
                <a:moveTo>
                  <a:pt x="1219" y="1704"/>
                </a:moveTo>
                <a:cubicBezTo>
                  <a:pt x="1207" y="1651"/>
                  <a:pt x="1161" y="1732"/>
                  <a:pt x="1143" y="1748"/>
                </a:cubicBezTo>
                <a:cubicBezTo>
                  <a:pt x="1159" y="1759"/>
                  <a:pt x="1157" y="1792"/>
                  <a:pt x="1180" y="1801"/>
                </a:cubicBezTo>
                <a:cubicBezTo>
                  <a:pt x="1203" y="1782"/>
                  <a:pt x="1233" y="1773"/>
                  <a:pt x="1249" y="1748"/>
                </a:cubicBezTo>
                <a:cubicBezTo>
                  <a:pt x="1240" y="1734"/>
                  <a:pt x="1233" y="1716"/>
                  <a:pt x="1219" y="1704"/>
                </a:cubicBezTo>
                <a:moveTo>
                  <a:pt x="3254" y="1746"/>
                </a:moveTo>
                <a:cubicBezTo>
                  <a:pt x="3249" y="1762"/>
                  <a:pt x="3235" y="1812"/>
                  <a:pt x="3240" y="1829"/>
                </a:cubicBezTo>
                <a:cubicBezTo>
                  <a:pt x="3240" y="1806"/>
                  <a:pt x="3265" y="1799"/>
                  <a:pt x="3270" y="1778"/>
                </a:cubicBezTo>
                <a:cubicBezTo>
                  <a:pt x="3274" y="1748"/>
                  <a:pt x="3258" y="1711"/>
                  <a:pt x="3258" y="1688"/>
                </a:cubicBezTo>
                <a:cubicBezTo>
                  <a:pt x="3256" y="1711"/>
                  <a:pt x="3251" y="1718"/>
                  <a:pt x="3254" y="1746"/>
                </a:cubicBezTo>
                <a:moveTo>
                  <a:pt x="1612" y="1759"/>
                </a:moveTo>
                <a:cubicBezTo>
                  <a:pt x="1612" y="1734"/>
                  <a:pt x="1563" y="1699"/>
                  <a:pt x="1545" y="1690"/>
                </a:cubicBezTo>
                <a:cubicBezTo>
                  <a:pt x="1526" y="1725"/>
                  <a:pt x="1494" y="1746"/>
                  <a:pt x="1466" y="1771"/>
                </a:cubicBezTo>
                <a:cubicBezTo>
                  <a:pt x="1487" y="1803"/>
                  <a:pt x="1508" y="1847"/>
                  <a:pt x="1542" y="1854"/>
                </a:cubicBezTo>
                <a:cubicBezTo>
                  <a:pt x="1545" y="1824"/>
                  <a:pt x="1612" y="1789"/>
                  <a:pt x="1612" y="1759"/>
                </a:cubicBezTo>
                <a:moveTo>
                  <a:pt x="2140" y="1771"/>
                </a:moveTo>
                <a:cubicBezTo>
                  <a:pt x="2157" y="1792"/>
                  <a:pt x="2173" y="1810"/>
                  <a:pt x="2184" y="1838"/>
                </a:cubicBezTo>
                <a:cubicBezTo>
                  <a:pt x="2217" y="1824"/>
                  <a:pt x="2235" y="1796"/>
                  <a:pt x="2256" y="1771"/>
                </a:cubicBezTo>
                <a:cubicBezTo>
                  <a:pt x="2235" y="1750"/>
                  <a:pt x="2221" y="1722"/>
                  <a:pt x="2201" y="1702"/>
                </a:cubicBezTo>
                <a:cubicBezTo>
                  <a:pt x="2175" y="1718"/>
                  <a:pt x="2164" y="1748"/>
                  <a:pt x="2140" y="1771"/>
                </a:cubicBezTo>
                <a:moveTo>
                  <a:pt x="3286" y="1734"/>
                </a:moveTo>
                <a:cubicBezTo>
                  <a:pt x="3281" y="1755"/>
                  <a:pt x="3295" y="1762"/>
                  <a:pt x="3288" y="1778"/>
                </a:cubicBezTo>
                <a:cubicBezTo>
                  <a:pt x="3344" y="1808"/>
                  <a:pt x="3443" y="1792"/>
                  <a:pt x="3480" y="1757"/>
                </a:cubicBezTo>
                <a:cubicBezTo>
                  <a:pt x="3478" y="1752"/>
                  <a:pt x="3478" y="1729"/>
                  <a:pt x="3480" y="1722"/>
                </a:cubicBezTo>
                <a:cubicBezTo>
                  <a:pt x="3425" y="1746"/>
                  <a:pt x="3348" y="1734"/>
                  <a:pt x="3286" y="1734"/>
                </a:cubicBezTo>
                <a:moveTo>
                  <a:pt x="2990" y="1732"/>
                </a:moveTo>
                <a:cubicBezTo>
                  <a:pt x="2990" y="1741"/>
                  <a:pt x="2977" y="1748"/>
                  <a:pt x="2974" y="1766"/>
                </a:cubicBezTo>
                <a:cubicBezTo>
                  <a:pt x="3000" y="1782"/>
                  <a:pt x="3032" y="1780"/>
                  <a:pt x="3064" y="1782"/>
                </a:cubicBezTo>
                <a:cubicBezTo>
                  <a:pt x="3071" y="1769"/>
                  <a:pt x="3067" y="1759"/>
                  <a:pt x="3074" y="1746"/>
                </a:cubicBezTo>
                <a:cubicBezTo>
                  <a:pt x="3062" y="1750"/>
                  <a:pt x="3041" y="1736"/>
                  <a:pt x="3053" y="1732"/>
                </a:cubicBezTo>
                <a:cubicBezTo>
                  <a:pt x="3025" y="1720"/>
                  <a:pt x="3000" y="1736"/>
                  <a:pt x="2990" y="1732"/>
                </a:cubicBezTo>
                <a:moveTo>
                  <a:pt x="1180" y="2015"/>
                </a:moveTo>
                <a:cubicBezTo>
                  <a:pt x="1177" y="2066"/>
                  <a:pt x="1194" y="2082"/>
                  <a:pt x="1217" y="2124"/>
                </a:cubicBezTo>
                <a:cubicBezTo>
                  <a:pt x="1210" y="2124"/>
                  <a:pt x="1214" y="2133"/>
                  <a:pt x="1207" y="2133"/>
                </a:cubicBezTo>
                <a:cubicBezTo>
                  <a:pt x="1194" y="2128"/>
                  <a:pt x="1182" y="2119"/>
                  <a:pt x="1173" y="2108"/>
                </a:cubicBezTo>
                <a:cubicBezTo>
                  <a:pt x="1129" y="2108"/>
                  <a:pt x="1085" y="2085"/>
                  <a:pt x="1034" y="2075"/>
                </a:cubicBezTo>
                <a:cubicBezTo>
                  <a:pt x="1030" y="2059"/>
                  <a:pt x="1018" y="2050"/>
                  <a:pt x="1009" y="2036"/>
                </a:cubicBezTo>
                <a:cubicBezTo>
                  <a:pt x="988" y="2041"/>
                  <a:pt x="995" y="2059"/>
                  <a:pt x="986" y="2075"/>
                </a:cubicBezTo>
                <a:cubicBezTo>
                  <a:pt x="1013" y="2122"/>
                  <a:pt x="1020" y="2172"/>
                  <a:pt x="1011" y="2230"/>
                </a:cubicBezTo>
                <a:cubicBezTo>
                  <a:pt x="1124" y="2209"/>
                  <a:pt x="1265" y="2193"/>
                  <a:pt x="1378" y="2216"/>
                </a:cubicBezTo>
                <a:cubicBezTo>
                  <a:pt x="1406" y="2223"/>
                  <a:pt x="1436" y="2241"/>
                  <a:pt x="1471" y="2239"/>
                </a:cubicBezTo>
                <a:cubicBezTo>
                  <a:pt x="1521" y="2262"/>
                  <a:pt x="1556" y="2304"/>
                  <a:pt x="1605" y="2329"/>
                </a:cubicBezTo>
                <a:cubicBezTo>
                  <a:pt x="1713" y="2191"/>
                  <a:pt x="1882" y="2110"/>
                  <a:pt x="2092" y="2073"/>
                </a:cubicBezTo>
                <a:cubicBezTo>
                  <a:pt x="2097" y="2078"/>
                  <a:pt x="2108" y="2078"/>
                  <a:pt x="2115" y="2082"/>
                </a:cubicBezTo>
                <a:cubicBezTo>
                  <a:pt x="2115" y="2045"/>
                  <a:pt x="2134" y="1999"/>
                  <a:pt x="2157" y="1960"/>
                </a:cubicBezTo>
                <a:cubicBezTo>
                  <a:pt x="2150" y="1965"/>
                  <a:pt x="2147" y="1962"/>
                  <a:pt x="2140" y="1958"/>
                </a:cubicBezTo>
                <a:cubicBezTo>
                  <a:pt x="2129" y="1895"/>
                  <a:pt x="2087" y="1847"/>
                  <a:pt x="2069" y="1792"/>
                </a:cubicBezTo>
                <a:cubicBezTo>
                  <a:pt x="2062" y="1771"/>
                  <a:pt x="2067" y="1743"/>
                  <a:pt x="2050" y="1727"/>
                </a:cubicBezTo>
                <a:cubicBezTo>
                  <a:pt x="2034" y="1748"/>
                  <a:pt x="2023" y="1778"/>
                  <a:pt x="2004" y="1803"/>
                </a:cubicBezTo>
                <a:cubicBezTo>
                  <a:pt x="1988" y="1826"/>
                  <a:pt x="1976" y="1863"/>
                  <a:pt x="1942" y="1868"/>
                </a:cubicBezTo>
                <a:cubicBezTo>
                  <a:pt x="1905" y="1838"/>
                  <a:pt x="1861" y="1815"/>
                  <a:pt x="1829" y="1778"/>
                </a:cubicBezTo>
                <a:cubicBezTo>
                  <a:pt x="1810" y="1817"/>
                  <a:pt x="1792" y="1859"/>
                  <a:pt x="1755" y="1879"/>
                </a:cubicBezTo>
                <a:cubicBezTo>
                  <a:pt x="1752" y="1875"/>
                  <a:pt x="1746" y="1875"/>
                  <a:pt x="1739" y="1875"/>
                </a:cubicBezTo>
                <a:cubicBezTo>
                  <a:pt x="1720" y="1824"/>
                  <a:pt x="1662" y="1812"/>
                  <a:pt x="1628" y="1780"/>
                </a:cubicBezTo>
                <a:cubicBezTo>
                  <a:pt x="1614" y="1796"/>
                  <a:pt x="1600" y="1810"/>
                  <a:pt x="1582" y="1831"/>
                </a:cubicBezTo>
                <a:cubicBezTo>
                  <a:pt x="1568" y="1849"/>
                  <a:pt x="1556" y="1884"/>
                  <a:pt x="1535" y="1886"/>
                </a:cubicBezTo>
                <a:cubicBezTo>
                  <a:pt x="1498" y="1889"/>
                  <a:pt x="1480" y="1801"/>
                  <a:pt x="1455" y="1792"/>
                </a:cubicBezTo>
                <a:cubicBezTo>
                  <a:pt x="1408" y="1812"/>
                  <a:pt x="1392" y="1863"/>
                  <a:pt x="1353" y="1889"/>
                </a:cubicBezTo>
                <a:cubicBezTo>
                  <a:pt x="1339" y="1884"/>
                  <a:pt x="1332" y="1875"/>
                  <a:pt x="1332" y="1856"/>
                </a:cubicBezTo>
                <a:cubicBezTo>
                  <a:pt x="1307" y="1833"/>
                  <a:pt x="1286" y="1803"/>
                  <a:pt x="1265" y="1773"/>
                </a:cubicBezTo>
                <a:cubicBezTo>
                  <a:pt x="1254" y="1780"/>
                  <a:pt x="1212" y="1799"/>
                  <a:pt x="1194" y="1819"/>
                </a:cubicBezTo>
                <a:cubicBezTo>
                  <a:pt x="1184" y="1829"/>
                  <a:pt x="1187" y="1840"/>
                  <a:pt x="1177" y="1842"/>
                </a:cubicBezTo>
                <a:cubicBezTo>
                  <a:pt x="1166" y="1845"/>
                  <a:pt x="1152" y="1835"/>
                  <a:pt x="1147" y="1824"/>
                </a:cubicBezTo>
                <a:cubicBezTo>
                  <a:pt x="1154" y="1801"/>
                  <a:pt x="1133" y="1778"/>
                  <a:pt x="1122" y="1759"/>
                </a:cubicBezTo>
                <a:cubicBezTo>
                  <a:pt x="1092" y="1782"/>
                  <a:pt x="1057" y="1801"/>
                  <a:pt x="1032" y="1829"/>
                </a:cubicBezTo>
                <a:cubicBezTo>
                  <a:pt x="1097" y="1840"/>
                  <a:pt x="1122" y="1886"/>
                  <a:pt x="1120" y="1955"/>
                </a:cubicBezTo>
                <a:cubicBezTo>
                  <a:pt x="1140" y="1972"/>
                  <a:pt x="1182" y="1972"/>
                  <a:pt x="1164" y="1992"/>
                </a:cubicBezTo>
                <a:cubicBezTo>
                  <a:pt x="1168" y="2002"/>
                  <a:pt x="1175" y="2006"/>
                  <a:pt x="1180" y="2015"/>
                </a:cubicBezTo>
                <a:moveTo>
                  <a:pt x="2092" y="1780"/>
                </a:moveTo>
                <a:cubicBezTo>
                  <a:pt x="2101" y="1778"/>
                  <a:pt x="2101" y="1769"/>
                  <a:pt x="2108" y="1762"/>
                </a:cubicBezTo>
                <a:cubicBezTo>
                  <a:pt x="2099" y="1757"/>
                  <a:pt x="2092" y="1729"/>
                  <a:pt x="2080" y="1734"/>
                </a:cubicBezTo>
                <a:cubicBezTo>
                  <a:pt x="2080" y="1746"/>
                  <a:pt x="2090" y="1762"/>
                  <a:pt x="2092" y="1780"/>
                </a:cubicBezTo>
                <a:moveTo>
                  <a:pt x="2328" y="1732"/>
                </a:moveTo>
                <a:cubicBezTo>
                  <a:pt x="2314" y="1743"/>
                  <a:pt x="2300" y="1757"/>
                  <a:pt x="2291" y="1773"/>
                </a:cubicBezTo>
                <a:cubicBezTo>
                  <a:pt x="2314" y="1803"/>
                  <a:pt x="2339" y="1826"/>
                  <a:pt x="2371" y="1845"/>
                </a:cubicBezTo>
                <a:cubicBezTo>
                  <a:pt x="2385" y="1840"/>
                  <a:pt x="2392" y="1829"/>
                  <a:pt x="2406" y="1824"/>
                </a:cubicBezTo>
                <a:cubicBezTo>
                  <a:pt x="2390" y="1817"/>
                  <a:pt x="2383" y="1801"/>
                  <a:pt x="2371" y="1792"/>
                </a:cubicBezTo>
                <a:cubicBezTo>
                  <a:pt x="2378" y="1789"/>
                  <a:pt x="2388" y="1806"/>
                  <a:pt x="2388" y="1792"/>
                </a:cubicBezTo>
                <a:cubicBezTo>
                  <a:pt x="2376" y="1780"/>
                  <a:pt x="2346" y="1750"/>
                  <a:pt x="2328" y="1732"/>
                </a:cubicBezTo>
                <a:moveTo>
                  <a:pt x="2422" y="1803"/>
                </a:moveTo>
                <a:cubicBezTo>
                  <a:pt x="2434" y="1803"/>
                  <a:pt x="2441" y="1794"/>
                  <a:pt x="2443" y="1785"/>
                </a:cubicBezTo>
                <a:cubicBezTo>
                  <a:pt x="2413" y="1771"/>
                  <a:pt x="2390" y="1750"/>
                  <a:pt x="2364" y="1732"/>
                </a:cubicBezTo>
                <a:cubicBezTo>
                  <a:pt x="2383" y="1757"/>
                  <a:pt x="2406" y="1778"/>
                  <a:pt x="2422" y="1803"/>
                </a:cubicBezTo>
                <a:moveTo>
                  <a:pt x="718" y="1771"/>
                </a:moveTo>
                <a:cubicBezTo>
                  <a:pt x="718" y="1750"/>
                  <a:pt x="688" y="1759"/>
                  <a:pt x="683" y="1743"/>
                </a:cubicBezTo>
                <a:cubicBezTo>
                  <a:pt x="679" y="1743"/>
                  <a:pt x="674" y="1743"/>
                  <a:pt x="669" y="1743"/>
                </a:cubicBezTo>
                <a:cubicBezTo>
                  <a:pt x="681" y="1762"/>
                  <a:pt x="697" y="1771"/>
                  <a:pt x="718" y="1771"/>
                </a:cubicBezTo>
                <a:moveTo>
                  <a:pt x="679" y="1838"/>
                </a:moveTo>
                <a:cubicBezTo>
                  <a:pt x="688" y="1847"/>
                  <a:pt x="690" y="1859"/>
                  <a:pt x="699" y="1868"/>
                </a:cubicBezTo>
                <a:cubicBezTo>
                  <a:pt x="739" y="1859"/>
                  <a:pt x="727" y="1806"/>
                  <a:pt x="764" y="1796"/>
                </a:cubicBezTo>
                <a:cubicBezTo>
                  <a:pt x="759" y="1787"/>
                  <a:pt x="766" y="1792"/>
                  <a:pt x="769" y="1782"/>
                </a:cubicBezTo>
                <a:cubicBezTo>
                  <a:pt x="762" y="1780"/>
                  <a:pt x="755" y="1764"/>
                  <a:pt x="748" y="1771"/>
                </a:cubicBezTo>
                <a:cubicBezTo>
                  <a:pt x="764" y="1810"/>
                  <a:pt x="697" y="1815"/>
                  <a:pt x="683" y="1801"/>
                </a:cubicBezTo>
                <a:cubicBezTo>
                  <a:pt x="690" y="1810"/>
                  <a:pt x="676" y="1824"/>
                  <a:pt x="679" y="1838"/>
                </a:cubicBezTo>
                <a:moveTo>
                  <a:pt x="2127" y="1785"/>
                </a:moveTo>
                <a:cubicBezTo>
                  <a:pt x="2113" y="1794"/>
                  <a:pt x="2113" y="1810"/>
                  <a:pt x="2106" y="1826"/>
                </a:cubicBezTo>
                <a:cubicBezTo>
                  <a:pt x="2134" y="1865"/>
                  <a:pt x="2138" y="1916"/>
                  <a:pt x="2161" y="1955"/>
                </a:cubicBezTo>
                <a:cubicBezTo>
                  <a:pt x="2173" y="1942"/>
                  <a:pt x="2180" y="1916"/>
                  <a:pt x="2210" y="1914"/>
                </a:cubicBezTo>
                <a:cubicBezTo>
                  <a:pt x="2210" y="1921"/>
                  <a:pt x="2217" y="1923"/>
                  <a:pt x="2214" y="1930"/>
                </a:cubicBezTo>
                <a:cubicBezTo>
                  <a:pt x="2138" y="1990"/>
                  <a:pt x="2097" y="2168"/>
                  <a:pt x="2187" y="2235"/>
                </a:cubicBezTo>
                <a:cubicBezTo>
                  <a:pt x="2194" y="2202"/>
                  <a:pt x="2251" y="2221"/>
                  <a:pt x="2272" y="2193"/>
                </a:cubicBezTo>
                <a:cubicBezTo>
                  <a:pt x="2277" y="2175"/>
                  <a:pt x="2274" y="2172"/>
                  <a:pt x="2272" y="2151"/>
                </a:cubicBezTo>
                <a:cubicBezTo>
                  <a:pt x="2293" y="2098"/>
                  <a:pt x="2339" y="2122"/>
                  <a:pt x="2376" y="2119"/>
                </a:cubicBezTo>
                <a:cubicBezTo>
                  <a:pt x="2415" y="2117"/>
                  <a:pt x="2443" y="2094"/>
                  <a:pt x="2478" y="2089"/>
                </a:cubicBezTo>
                <a:cubicBezTo>
                  <a:pt x="2501" y="2094"/>
                  <a:pt x="2524" y="2089"/>
                  <a:pt x="2549" y="2094"/>
                </a:cubicBezTo>
                <a:cubicBezTo>
                  <a:pt x="2607" y="2103"/>
                  <a:pt x="2623" y="2154"/>
                  <a:pt x="2630" y="2209"/>
                </a:cubicBezTo>
                <a:cubicBezTo>
                  <a:pt x="2651" y="2184"/>
                  <a:pt x="2665" y="2145"/>
                  <a:pt x="2674" y="2117"/>
                </a:cubicBezTo>
                <a:cubicBezTo>
                  <a:pt x="2665" y="2045"/>
                  <a:pt x="2625" y="1985"/>
                  <a:pt x="2565" y="1955"/>
                </a:cubicBezTo>
                <a:cubicBezTo>
                  <a:pt x="2568" y="1949"/>
                  <a:pt x="2563" y="1949"/>
                  <a:pt x="2563" y="1944"/>
                </a:cubicBezTo>
                <a:cubicBezTo>
                  <a:pt x="2489" y="1921"/>
                  <a:pt x="2438" y="1872"/>
                  <a:pt x="2348" y="1886"/>
                </a:cubicBezTo>
                <a:cubicBezTo>
                  <a:pt x="2328" y="1868"/>
                  <a:pt x="2295" y="1863"/>
                  <a:pt x="2265" y="1872"/>
                </a:cubicBezTo>
                <a:cubicBezTo>
                  <a:pt x="2258" y="1863"/>
                  <a:pt x="2256" y="1863"/>
                  <a:pt x="2256" y="1852"/>
                </a:cubicBezTo>
                <a:cubicBezTo>
                  <a:pt x="2272" y="1829"/>
                  <a:pt x="2307" y="1849"/>
                  <a:pt x="2334" y="1852"/>
                </a:cubicBezTo>
                <a:cubicBezTo>
                  <a:pt x="2318" y="1829"/>
                  <a:pt x="2291" y="1815"/>
                  <a:pt x="2279" y="1789"/>
                </a:cubicBezTo>
                <a:cubicBezTo>
                  <a:pt x="2242" y="1810"/>
                  <a:pt x="2226" y="1849"/>
                  <a:pt x="2184" y="1865"/>
                </a:cubicBezTo>
                <a:cubicBezTo>
                  <a:pt x="2164" y="1847"/>
                  <a:pt x="2157" y="1803"/>
                  <a:pt x="2127" y="1785"/>
                </a:cubicBezTo>
                <a:moveTo>
                  <a:pt x="2459" y="1806"/>
                </a:moveTo>
                <a:cubicBezTo>
                  <a:pt x="2415" y="1835"/>
                  <a:pt x="2498" y="1852"/>
                  <a:pt x="2498" y="1891"/>
                </a:cubicBezTo>
                <a:cubicBezTo>
                  <a:pt x="2524" y="1895"/>
                  <a:pt x="2545" y="1919"/>
                  <a:pt x="2570" y="1914"/>
                </a:cubicBezTo>
                <a:cubicBezTo>
                  <a:pt x="2542" y="1868"/>
                  <a:pt x="2515" y="1824"/>
                  <a:pt x="2459" y="1806"/>
                </a:cubicBezTo>
                <a:moveTo>
                  <a:pt x="2829" y="2186"/>
                </a:moveTo>
                <a:cubicBezTo>
                  <a:pt x="2852" y="2216"/>
                  <a:pt x="2912" y="2225"/>
                  <a:pt x="2960" y="2214"/>
                </a:cubicBezTo>
                <a:cubicBezTo>
                  <a:pt x="3004" y="2085"/>
                  <a:pt x="3034" y="1960"/>
                  <a:pt x="3048" y="1838"/>
                </a:cubicBezTo>
                <a:cubicBezTo>
                  <a:pt x="3032" y="1835"/>
                  <a:pt x="2995" y="1831"/>
                  <a:pt x="2970" y="1829"/>
                </a:cubicBezTo>
                <a:cubicBezTo>
                  <a:pt x="2960" y="1824"/>
                  <a:pt x="2963" y="1808"/>
                  <a:pt x="2951" y="1806"/>
                </a:cubicBezTo>
                <a:cubicBezTo>
                  <a:pt x="2903" y="1932"/>
                  <a:pt x="2866" y="2048"/>
                  <a:pt x="2829" y="2186"/>
                </a:cubicBezTo>
                <a:moveTo>
                  <a:pt x="3249" y="1875"/>
                </a:moveTo>
                <a:cubicBezTo>
                  <a:pt x="3256" y="1865"/>
                  <a:pt x="3263" y="1870"/>
                  <a:pt x="3272" y="1863"/>
                </a:cubicBezTo>
                <a:cubicBezTo>
                  <a:pt x="3277" y="1847"/>
                  <a:pt x="3274" y="1831"/>
                  <a:pt x="3272" y="1815"/>
                </a:cubicBezTo>
                <a:cubicBezTo>
                  <a:pt x="3256" y="1824"/>
                  <a:pt x="3251" y="1861"/>
                  <a:pt x="3249" y="1875"/>
                </a:cubicBezTo>
                <a:moveTo>
                  <a:pt x="3295" y="1831"/>
                </a:moveTo>
                <a:cubicBezTo>
                  <a:pt x="3298" y="1935"/>
                  <a:pt x="3314" y="2027"/>
                  <a:pt x="3307" y="2112"/>
                </a:cubicBezTo>
                <a:cubicBezTo>
                  <a:pt x="3351" y="2163"/>
                  <a:pt x="3438" y="2135"/>
                  <a:pt x="3492" y="2110"/>
                </a:cubicBezTo>
                <a:cubicBezTo>
                  <a:pt x="3492" y="2011"/>
                  <a:pt x="3492" y="1895"/>
                  <a:pt x="3480" y="1819"/>
                </a:cubicBezTo>
                <a:cubicBezTo>
                  <a:pt x="3429" y="1852"/>
                  <a:pt x="3344" y="1861"/>
                  <a:pt x="3295" y="1831"/>
                </a:cubicBezTo>
                <a:moveTo>
                  <a:pt x="1006" y="1852"/>
                </a:moveTo>
                <a:cubicBezTo>
                  <a:pt x="979" y="1845"/>
                  <a:pt x="949" y="1835"/>
                  <a:pt x="923" y="1833"/>
                </a:cubicBezTo>
                <a:cubicBezTo>
                  <a:pt x="868" y="1833"/>
                  <a:pt x="815" y="1856"/>
                  <a:pt x="769" y="1831"/>
                </a:cubicBezTo>
                <a:cubicBezTo>
                  <a:pt x="752" y="1870"/>
                  <a:pt x="702" y="1889"/>
                  <a:pt x="690" y="1923"/>
                </a:cubicBezTo>
                <a:cubicBezTo>
                  <a:pt x="672" y="1976"/>
                  <a:pt x="699" y="2036"/>
                  <a:pt x="725" y="2075"/>
                </a:cubicBezTo>
                <a:cubicBezTo>
                  <a:pt x="778" y="2103"/>
                  <a:pt x="829" y="2156"/>
                  <a:pt x="898" y="2140"/>
                </a:cubicBezTo>
                <a:cubicBezTo>
                  <a:pt x="893" y="2126"/>
                  <a:pt x="898" y="2124"/>
                  <a:pt x="893" y="2112"/>
                </a:cubicBezTo>
                <a:cubicBezTo>
                  <a:pt x="912" y="2103"/>
                  <a:pt x="939" y="2103"/>
                  <a:pt x="951" y="2087"/>
                </a:cubicBezTo>
                <a:cubicBezTo>
                  <a:pt x="951" y="2062"/>
                  <a:pt x="946" y="2041"/>
                  <a:pt x="970" y="2020"/>
                </a:cubicBezTo>
                <a:cubicBezTo>
                  <a:pt x="1006" y="2013"/>
                  <a:pt x="1002" y="1965"/>
                  <a:pt x="972" y="1953"/>
                </a:cubicBezTo>
                <a:cubicBezTo>
                  <a:pt x="970" y="1942"/>
                  <a:pt x="963" y="1937"/>
                  <a:pt x="960" y="1925"/>
                </a:cubicBezTo>
                <a:cubicBezTo>
                  <a:pt x="988" y="1886"/>
                  <a:pt x="1050" y="1912"/>
                  <a:pt x="1092" y="1919"/>
                </a:cubicBezTo>
                <a:cubicBezTo>
                  <a:pt x="1085" y="1865"/>
                  <a:pt x="1050" y="1861"/>
                  <a:pt x="1006" y="1852"/>
                </a:cubicBezTo>
                <a:moveTo>
                  <a:pt x="2395" y="1861"/>
                </a:moveTo>
                <a:cubicBezTo>
                  <a:pt x="2418" y="1854"/>
                  <a:pt x="2443" y="1875"/>
                  <a:pt x="2464" y="1872"/>
                </a:cubicBezTo>
                <a:cubicBezTo>
                  <a:pt x="2445" y="1845"/>
                  <a:pt x="2413" y="1819"/>
                  <a:pt x="2395" y="1861"/>
                </a:cubicBezTo>
                <a:moveTo>
                  <a:pt x="519" y="2128"/>
                </a:moveTo>
                <a:cubicBezTo>
                  <a:pt x="515" y="2188"/>
                  <a:pt x="538" y="2253"/>
                  <a:pt x="577" y="2299"/>
                </a:cubicBezTo>
                <a:cubicBezTo>
                  <a:pt x="614" y="2329"/>
                  <a:pt x="662" y="2366"/>
                  <a:pt x="725" y="2373"/>
                </a:cubicBezTo>
                <a:cubicBezTo>
                  <a:pt x="764" y="2375"/>
                  <a:pt x="831" y="2368"/>
                  <a:pt x="866" y="2361"/>
                </a:cubicBezTo>
                <a:cubicBezTo>
                  <a:pt x="967" y="2336"/>
                  <a:pt x="1018" y="2202"/>
                  <a:pt x="974" y="2105"/>
                </a:cubicBezTo>
                <a:cubicBezTo>
                  <a:pt x="965" y="2108"/>
                  <a:pt x="958" y="2115"/>
                  <a:pt x="951" y="2122"/>
                </a:cubicBezTo>
                <a:cubicBezTo>
                  <a:pt x="997" y="2177"/>
                  <a:pt x="896" y="2230"/>
                  <a:pt x="836" y="2237"/>
                </a:cubicBezTo>
                <a:cubicBezTo>
                  <a:pt x="824" y="2239"/>
                  <a:pt x="808" y="2232"/>
                  <a:pt x="794" y="2235"/>
                </a:cubicBezTo>
                <a:cubicBezTo>
                  <a:pt x="782" y="2235"/>
                  <a:pt x="769" y="2241"/>
                  <a:pt x="762" y="2239"/>
                </a:cubicBezTo>
                <a:cubicBezTo>
                  <a:pt x="757" y="2239"/>
                  <a:pt x="748" y="2230"/>
                  <a:pt x="741" y="2228"/>
                </a:cubicBezTo>
                <a:cubicBezTo>
                  <a:pt x="674" y="2211"/>
                  <a:pt x="632" y="2177"/>
                  <a:pt x="607" y="2135"/>
                </a:cubicBezTo>
                <a:cubicBezTo>
                  <a:pt x="593" y="2092"/>
                  <a:pt x="579" y="2032"/>
                  <a:pt x="609" y="1988"/>
                </a:cubicBezTo>
                <a:cubicBezTo>
                  <a:pt x="628" y="1981"/>
                  <a:pt x="642" y="1969"/>
                  <a:pt x="660" y="1967"/>
                </a:cubicBezTo>
                <a:cubicBezTo>
                  <a:pt x="651" y="1932"/>
                  <a:pt x="676" y="1912"/>
                  <a:pt x="683" y="1886"/>
                </a:cubicBezTo>
                <a:cubicBezTo>
                  <a:pt x="674" y="1882"/>
                  <a:pt x="676" y="1863"/>
                  <a:pt x="667" y="1856"/>
                </a:cubicBezTo>
                <a:cubicBezTo>
                  <a:pt x="628" y="1944"/>
                  <a:pt x="531" y="2013"/>
                  <a:pt x="519" y="2128"/>
                </a:cubicBezTo>
                <a:moveTo>
                  <a:pt x="3224" y="1900"/>
                </a:moveTo>
                <a:cubicBezTo>
                  <a:pt x="3226" y="1932"/>
                  <a:pt x="3210" y="1953"/>
                  <a:pt x="3219" y="1976"/>
                </a:cubicBezTo>
                <a:cubicBezTo>
                  <a:pt x="3221" y="1942"/>
                  <a:pt x="3261" y="1930"/>
                  <a:pt x="3254" y="1898"/>
                </a:cubicBezTo>
                <a:cubicBezTo>
                  <a:pt x="3247" y="1905"/>
                  <a:pt x="3235" y="1902"/>
                  <a:pt x="3224" y="1900"/>
                </a:cubicBezTo>
                <a:moveTo>
                  <a:pt x="3217" y="2018"/>
                </a:moveTo>
                <a:cubicBezTo>
                  <a:pt x="3242" y="2029"/>
                  <a:pt x="3254" y="2008"/>
                  <a:pt x="3284" y="2011"/>
                </a:cubicBezTo>
                <a:cubicBezTo>
                  <a:pt x="3286" y="1979"/>
                  <a:pt x="3284" y="1949"/>
                  <a:pt x="3277" y="1919"/>
                </a:cubicBezTo>
                <a:cubicBezTo>
                  <a:pt x="3256" y="1949"/>
                  <a:pt x="3233" y="1981"/>
                  <a:pt x="3217" y="2018"/>
                </a:cubicBezTo>
                <a:moveTo>
                  <a:pt x="1004" y="1935"/>
                </a:moveTo>
                <a:cubicBezTo>
                  <a:pt x="1006" y="1955"/>
                  <a:pt x="1030" y="1965"/>
                  <a:pt x="1032" y="1992"/>
                </a:cubicBezTo>
                <a:cubicBezTo>
                  <a:pt x="1027" y="1999"/>
                  <a:pt x="1023" y="2004"/>
                  <a:pt x="1020" y="2015"/>
                </a:cubicBezTo>
                <a:cubicBezTo>
                  <a:pt x="1034" y="2029"/>
                  <a:pt x="1039" y="2052"/>
                  <a:pt x="1062" y="2055"/>
                </a:cubicBezTo>
                <a:cubicBezTo>
                  <a:pt x="1078" y="2032"/>
                  <a:pt x="1115" y="2027"/>
                  <a:pt x="1124" y="1995"/>
                </a:cubicBezTo>
                <a:cubicBezTo>
                  <a:pt x="1099" y="1972"/>
                  <a:pt x="1062" y="1919"/>
                  <a:pt x="1004" y="1935"/>
                </a:cubicBezTo>
                <a:moveTo>
                  <a:pt x="621" y="2018"/>
                </a:moveTo>
                <a:cubicBezTo>
                  <a:pt x="614" y="2080"/>
                  <a:pt x="625" y="2158"/>
                  <a:pt x="690" y="2181"/>
                </a:cubicBezTo>
                <a:cubicBezTo>
                  <a:pt x="715" y="2175"/>
                  <a:pt x="729" y="2154"/>
                  <a:pt x="752" y="2145"/>
                </a:cubicBezTo>
                <a:cubicBezTo>
                  <a:pt x="743" y="2168"/>
                  <a:pt x="732" y="2177"/>
                  <a:pt x="715" y="2198"/>
                </a:cubicBezTo>
                <a:cubicBezTo>
                  <a:pt x="789" y="2230"/>
                  <a:pt x="926" y="2218"/>
                  <a:pt x="937" y="2140"/>
                </a:cubicBezTo>
                <a:cubicBezTo>
                  <a:pt x="923" y="2147"/>
                  <a:pt x="928" y="2156"/>
                  <a:pt x="914" y="2165"/>
                </a:cubicBezTo>
                <a:cubicBezTo>
                  <a:pt x="891" y="2179"/>
                  <a:pt x="861" y="2170"/>
                  <a:pt x="842" y="2165"/>
                </a:cubicBezTo>
                <a:cubicBezTo>
                  <a:pt x="831" y="2177"/>
                  <a:pt x="842" y="2207"/>
                  <a:pt x="817" y="2202"/>
                </a:cubicBezTo>
                <a:cubicBezTo>
                  <a:pt x="815" y="2184"/>
                  <a:pt x="822" y="2172"/>
                  <a:pt x="819" y="2154"/>
                </a:cubicBezTo>
                <a:cubicBezTo>
                  <a:pt x="769" y="2138"/>
                  <a:pt x="732" y="2105"/>
                  <a:pt x="695" y="2075"/>
                </a:cubicBezTo>
                <a:cubicBezTo>
                  <a:pt x="683" y="2087"/>
                  <a:pt x="674" y="2117"/>
                  <a:pt x="648" y="2108"/>
                </a:cubicBezTo>
                <a:cubicBezTo>
                  <a:pt x="658" y="2087"/>
                  <a:pt x="672" y="2073"/>
                  <a:pt x="681" y="2052"/>
                </a:cubicBezTo>
                <a:cubicBezTo>
                  <a:pt x="676" y="2041"/>
                  <a:pt x="665" y="2013"/>
                  <a:pt x="648" y="2002"/>
                </a:cubicBezTo>
                <a:cubicBezTo>
                  <a:pt x="655" y="2002"/>
                  <a:pt x="660" y="1988"/>
                  <a:pt x="648" y="1990"/>
                </a:cubicBezTo>
                <a:cubicBezTo>
                  <a:pt x="639" y="1999"/>
                  <a:pt x="628" y="2006"/>
                  <a:pt x="621" y="2018"/>
                </a:cubicBezTo>
                <a:moveTo>
                  <a:pt x="1092" y="2064"/>
                </a:moveTo>
                <a:cubicBezTo>
                  <a:pt x="1108" y="2073"/>
                  <a:pt x="1129" y="2068"/>
                  <a:pt x="1136" y="2048"/>
                </a:cubicBezTo>
                <a:cubicBezTo>
                  <a:pt x="1127" y="2043"/>
                  <a:pt x="1136" y="2032"/>
                  <a:pt x="1133" y="2027"/>
                </a:cubicBezTo>
                <a:cubicBezTo>
                  <a:pt x="1122" y="2041"/>
                  <a:pt x="1097" y="2041"/>
                  <a:pt x="1092" y="2064"/>
                </a:cubicBezTo>
                <a:moveTo>
                  <a:pt x="3134" y="2223"/>
                </a:moveTo>
                <a:cubicBezTo>
                  <a:pt x="3147" y="2163"/>
                  <a:pt x="3184" y="2087"/>
                  <a:pt x="3173" y="2029"/>
                </a:cubicBezTo>
                <a:cubicBezTo>
                  <a:pt x="3150" y="2092"/>
                  <a:pt x="3150" y="2161"/>
                  <a:pt x="3134" y="2223"/>
                </a:cubicBezTo>
                <a:moveTo>
                  <a:pt x="3205" y="2043"/>
                </a:moveTo>
                <a:cubicBezTo>
                  <a:pt x="3198" y="2073"/>
                  <a:pt x="3191" y="2110"/>
                  <a:pt x="3184" y="2145"/>
                </a:cubicBezTo>
                <a:cubicBezTo>
                  <a:pt x="3221" y="2124"/>
                  <a:pt x="3240" y="2085"/>
                  <a:pt x="3261" y="2048"/>
                </a:cubicBezTo>
                <a:cubicBezTo>
                  <a:pt x="3242" y="2045"/>
                  <a:pt x="3224" y="2043"/>
                  <a:pt x="3205" y="2043"/>
                </a:cubicBezTo>
                <a:moveTo>
                  <a:pt x="3201" y="2177"/>
                </a:moveTo>
                <a:cubicBezTo>
                  <a:pt x="3221" y="2179"/>
                  <a:pt x="3256" y="2147"/>
                  <a:pt x="3286" y="2135"/>
                </a:cubicBezTo>
                <a:cubicBezTo>
                  <a:pt x="3284" y="2110"/>
                  <a:pt x="3288" y="2078"/>
                  <a:pt x="3284" y="2062"/>
                </a:cubicBezTo>
                <a:cubicBezTo>
                  <a:pt x="3254" y="2098"/>
                  <a:pt x="3228" y="2145"/>
                  <a:pt x="3201" y="2177"/>
                </a:cubicBezTo>
                <a:moveTo>
                  <a:pt x="1642" y="2308"/>
                </a:moveTo>
                <a:cubicBezTo>
                  <a:pt x="1637" y="2320"/>
                  <a:pt x="1623" y="2341"/>
                  <a:pt x="1625" y="2352"/>
                </a:cubicBezTo>
                <a:cubicBezTo>
                  <a:pt x="1630" y="2341"/>
                  <a:pt x="1630" y="2359"/>
                  <a:pt x="1639" y="2354"/>
                </a:cubicBezTo>
                <a:cubicBezTo>
                  <a:pt x="1653" y="2343"/>
                  <a:pt x="1662" y="2324"/>
                  <a:pt x="1676" y="2315"/>
                </a:cubicBezTo>
                <a:cubicBezTo>
                  <a:pt x="1780" y="2262"/>
                  <a:pt x="1886" y="2193"/>
                  <a:pt x="2013" y="2205"/>
                </a:cubicBezTo>
                <a:cubicBezTo>
                  <a:pt x="2002" y="2205"/>
                  <a:pt x="2011" y="2198"/>
                  <a:pt x="2004" y="2193"/>
                </a:cubicBezTo>
                <a:cubicBezTo>
                  <a:pt x="2027" y="2161"/>
                  <a:pt x="2046" y="2142"/>
                  <a:pt x="2062" y="2108"/>
                </a:cubicBezTo>
                <a:cubicBezTo>
                  <a:pt x="1884" y="2124"/>
                  <a:pt x="1757" y="2218"/>
                  <a:pt x="1642" y="2308"/>
                </a:cubicBezTo>
                <a:moveTo>
                  <a:pt x="2140" y="2225"/>
                </a:moveTo>
                <a:cubicBezTo>
                  <a:pt x="2115" y="2198"/>
                  <a:pt x="2115" y="2158"/>
                  <a:pt x="2104" y="2112"/>
                </a:cubicBezTo>
                <a:cubicBezTo>
                  <a:pt x="2094" y="2124"/>
                  <a:pt x="2083" y="2124"/>
                  <a:pt x="2071" y="2135"/>
                </a:cubicBezTo>
                <a:cubicBezTo>
                  <a:pt x="2062" y="2149"/>
                  <a:pt x="2060" y="2170"/>
                  <a:pt x="2046" y="2179"/>
                </a:cubicBezTo>
                <a:cubicBezTo>
                  <a:pt x="2046" y="2186"/>
                  <a:pt x="2046" y="2191"/>
                  <a:pt x="2046" y="2198"/>
                </a:cubicBezTo>
                <a:cubicBezTo>
                  <a:pt x="2043" y="2202"/>
                  <a:pt x="2037" y="2202"/>
                  <a:pt x="2037" y="2211"/>
                </a:cubicBezTo>
                <a:cubicBezTo>
                  <a:pt x="2069" y="2214"/>
                  <a:pt x="2115" y="2216"/>
                  <a:pt x="2140" y="2225"/>
                </a:cubicBezTo>
                <a:moveTo>
                  <a:pt x="2570" y="2209"/>
                </a:moveTo>
                <a:cubicBezTo>
                  <a:pt x="2570" y="2193"/>
                  <a:pt x="2591" y="2186"/>
                  <a:pt x="2589" y="2165"/>
                </a:cubicBezTo>
                <a:cubicBezTo>
                  <a:pt x="2589" y="2140"/>
                  <a:pt x="2554" y="2110"/>
                  <a:pt x="2528" y="2119"/>
                </a:cubicBezTo>
                <a:cubicBezTo>
                  <a:pt x="2526" y="2138"/>
                  <a:pt x="2519" y="2154"/>
                  <a:pt x="2503" y="2158"/>
                </a:cubicBezTo>
                <a:cubicBezTo>
                  <a:pt x="2489" y="2149"/>
                  <a:pt x="2505" y="2138"/>
                  <a:pt x="2503" y="2122"/>
                </a:cubicBezTo>
                <a:cubicBezTo>
                  <a:pt x="2468" y="2115"/>
                  <a:pt x="2438" y="2126"/>
                  <a:pt x="2420" y="2135"/>
                </a:cubicBezTo>
                <a:cubicBezTo>
                  <a:pt x="2429" y="2142"/>
                  <a:pt x="2429" y="2158"/>
                  <a:pt x="2434" y="2168"/>
                </a:cubicBezTo>
                <a:cubicBezTo>
                  <a:pt x="2492" y="2158"/>
                  <a:pt x="2528" y="2188"/>
                  <a:pt x="2570" y="2209"/>
                </a:cubicBezTo>
                <a:moveTo>
                  <a:pt x="2304" y="2188"/>
                </a:moveTo>
                <a:cubicBezTo>
                  <a:pt x="2337" y="2175"/>
                  <a:pt x="2376" y="2179"/>
                  <a:pt x="2408" y="2163"/>
                </a:cubicBezTo>
                <a:cubicBezTo>
                  <a:pt x="2404" y="2151"/>
                  <a:pt x="2408" y="2151"/>
                  <a:pt x="2406" y="2142"/>
                </a:cubicBezTo>
                <a:cubicBezTo>
                  <a:pt x="2374" y="2138"/>
                  <a:pt x="2272" y="2122"/>
                  <a:pt x="2304" y="2188"/>
                </a:cubicBezTo>
                <a:moveTo>
                  <a:pt x="3307" y="2188"/>
                </a:moveTo>
                <a:cubicBezTo>
                  <a:pt x="3309" y="2216"/>
                  <a:pt x="3307" y="2223"/>
                  <a:pt x="3309" y="2239"/>
                </a:cubicBezTo>
                <a:cubicBezTo>
                  <a:pt x="3311" y="2232"/>
                  <a:pt x="3314" y="2244"/>
                  <a:pt x="3318" y="2237"/>
                </a:cubicBezTo>
                <a:cubicBezTo>
                  <a:pt x="3360" y="2288"/>
                  <a:pt x="3457" y="2253"/>
                  <a:pt x="3496" y="2228"/>
                </a:cubicBezTo>
                <a:cubicBezTo>
                  <a:pt x="3494" y="2211"/>
                  <a:pt x="3494" y="2191"/>
                  <a:pt x="3494" y="2175"/>
                </a:cubicBezTo>
                <a:cubicBezTo>
                  <a:pt x="3450" y="2193"/>
                  <a:pt x="3367" y="2207"/>
                  <a:pt x="3307" y="2188"/>
                </a:cubicBezTo>
                <a:moveTo>
                  <a:pt x="3265" y="2181"/>
                </a:moveTo>
                <a:cubicBezTo>
                  <a:pt x="3265" y="2179"/>
                  <a:pt x="3265" y="2175"/>
                  <a:pt x="3261" y="2177"/>
                </a:cubicBezTo>
                <a:cubicBezTo>
                  <a:pt x="3221" y="2191"/>
                  <a:pt x="3205" y="2209"/>
                  <a:pt x="3177" y="2230"/>
                </a:cubicBezTo>
                <a:cubicBezTo>
                  <a:pt x="3173" y="2223"/>
                  <a:pt x="3166" y="2235"/>
                  <a:pt x="3159" y="2230"/>
                </a:cubicBezTo>
                <a:cubicBezTo>
                  <a:pt x="3161" y="2251"/>
                  <a:pt x="3147" y="2251"/>
                  <a:pt x="3150" y="2271"/>
                </a:cubicBezTo>
                <a:cubicBezTo>
                  <a:pt x="3173" y="2281"/>
                  <a:pt x="3203" y="2267"/>
                  <a:pt x="3219" y="2271"/>
                </a:cubicBezTo>
                <a:cubicBezTo>
                  <a:pt x="3237" y="2244"/>
                  <a:pt x="3251" y="2214"/>
                  <a:pt x="3265" y="2181"/>
                </a:cubicBezTo>
                <a:moveTo>
                  <a:pt x="3254" y="2260"/>
                </a:moveTo>
                <a:cubicBezTo>
                  <a:pt x="3265" y="2255"/>
                  <a:pt x="3270" y="2244"/>
                  <a:pt x="3284" y="2241"/>
                </a:cubicBezTo>
                <a:cubicBezTo>
                  <a:pt x="3286" y="2221"/>
                  <a:pt x="3288" y="2202"/>
                  <a:pt x="3284" y="2191"/>
                </a:cubicBezTo>
                <a:cubicBezTo>
                  <a:pt x="3272" y="2211"/>
                  <a:pt x="3268" y="2241"/>
                  <a:pt x="3254" y="2260"/>
                </a:cubicBezTo>
                <a:moveTo>
                  <a:pt x="2360" y="2467"/>
                </a:moveTo>
                <a:cubicBezTo>
                  <a:pt x="2376" y="2426"/>
                  <a:pt x="2392" y="2371"/>
                  <a:pt x="2436" y="2366"/>
                </a:cubicBezTo>
                <a:cubicBezTo>
                  <a:pt x="2452" y="2394"/>
                  <a:pt x="2422" y="2442"/>
                  <a:pt x="2471" y="2467"/>
                </a:cubicBezTo>
                <a:cubicBezTo>
                  <a:pt x="2512" y="2451"/>
                  <a:pt x="2482" y="2428"/>
                  <a:pt x="2487" y="2403"/>
                </a:cubicBezTo>
                <a:cubicBezTo>
                  <a:pt x="2494" y="2352"/>
                  <a:pt x="2584" y="2341"/>
                  <a:pt x="2552" y="2283"/>
                </a:cubicBezTo>
                <a:cubicBezTo>
                  <a:pt x="2554" y="2276"/>
                  <a:pt x="2565" y="2278"/>
                  <a:pt x="2565" y="2271"/>
                </a:cubicBezTo>
                <a:cubicBezTo>
                  <a:pt x="2563" y="2258"/>
                  <a:pt x="2561" y="2248"/>
                  <a:pt x="2561" y="2228"/>
                </a:cubicBezTo>
                <a:cubicBezTo>
                  <a:pt x="2528" y="2223"/>
                  <a:pt x="2510" y="2202"/>
                  <a:pt x="2480" y="2193"/>
                </a:cubicBezTo>
                <a:cubicBezTo>
                  <a:pt x="2358" y="2181"/>
                  <a:pt x="2288" y="2214"/>
                  <a:pt x="2247" y="2299"/>
                </a:cubicBezTo>
                <a:cubicBezTo>
                  <a:pt x="2237" y="2324"/>
                  <a:pt x="2228" y="2398"/>
                  <a:pt x="2254" y="2412"/>
                </a:cubicBezTo>
                <a:cubicBezTo>
                  <a:pt x="2247" y="2364"/>
                  <a:pt x="2261" y="2334"/>
                  <a:pt x="2279" y="2304"/>
                </a:cubicBezTo>
                <a:cubicBezTo>
                  <a:pt x="2295" y="2322"/>
                  <a:pt x="2270" y="2359"/>
                  <a:pt x="2270" y="2391"/>
                </a:cubicBezTo>
                <a:cubicBezTo>
                  <a:pt x="2270" y="2426"/>
                  <a:pt x="2284" y="2451"/>
                  <a:pt x="2302" y="2470"/>
                </a:cubicBezTo>
                <a:cubicBezTo>
                  <a:pt x="2288" y="2412"/>
                  <a:pt x="2316" y="2348"/>
                  <a:pt x="2348" y="2304"/>
                </a:cubicBezTo>
                <a:cubicBezTo>
                  <a:pt x="2360" y="2341"/>
                  <a:pt x="2311" y="2403"/>
                  <a:pt x="2318" y="2449"/>
                </a:cubicBezTo>
                <a:cubicBezTo>
                  <a:pt x="2321" y="2463"/>
                  <a:pt x="2332" y="2470"/>
                  <a:pt x="2334" y="2479"/>
                </a:cubicBezTo>
                <a:cubicBezTo>
                  <a:pt x="2348" y="2481"/>
                  <a:pt x="2341" y="2463"/>
                  <a:pt x="2360" y="2467"/>
                </a:cubicBezTo>
                <a:moveTo>
                  <a:pt x="2575" y="2216"/>
                </a:moveTo>
                <a:cubicBezTo>
                  <a:pt x="2589" y="2221"/>
                  <a:pt x="2591" y="2237"/>
                  <a:pt x="2593" y="2251"/>
                </a:cubicBezTo>
                <a:cubicBezTo>
                  <a:pt x="2602" y="2251"/>
                  <a:pt x="2605" y="2239"/>
                  <a:pt x="2607" y="2228"/>
                </a:cubicBezTo>
                <a:cubicBezTo>
                  <a:pt x="2598" y="2225"/>
                  <a:pt x="2605" y="2209"/>
                  <a:pt x="2598" y="2200"/>
                </a:cubicBezTo>
                <a:cubicBezTo>
                  <a:pt x="2593" y="2209"/>
                  <a:pt x="2582" y="2211"/>
                  <a:pt x="2575" y="2216"/>
                </a:cubicBezTo>
                <a:moveTo>
                  <a:pt x="1097" y="2274"/>
                </a:moveTo>
                <a:cubicBezTo>
                  <a:pt x="1117" y="2274"/>
                  <a:pt x="1140" y="2278"/>
                  <a:pt x="1159" y="2281"/>
                </a:cubicBezTo>
                <a:cubicBezTo>
                  <a:pt x="1263" y="2285"/>
                  <a:pt x="1399" y="2271"/>
                  <a:pt x="1517" y="2297"/>
                </a:cubicBezTo>
                <a:cubicBezTo>
                  <a:pt x="1480" y="2265"/>
                  <a:pt x="1438" y="2260"/>
                  <a:pt x="1383" y="2246"/>
                </a:cubicBezTo>
                <a:cubicBezTo>
                  <a:pt x="1263" y="2216"/>
                  <a:pt x="1143" y="2235"/>
                  <a:pt x="1030" y="2248"/>
                </a:cubicBezTo>
                <a:cubicBezTo>
                  <a:pt x="1032" y="2288"/>
                  <a:pt x="1073" y="2276"/>
                  <a:pt x="1097" y="2274"/>
                </a:cubicBezTo>
                <a:moveTo>
                  <a:pt x="1988" y="2375"/>
                </a:moveTo>
                <a:cubicBezTo>
                  <a:pt x="2053" y="2387"/>
                  <a:pt x="2127" y="2428"/>
                  <a:pt x="2154" y="2361"/>
                </a:cubicBezTo>
                <a:cubicBezTo>
                  <a:pt x="2062" y="2338"/>
                  <a:pt x="1967" y="2322"/>
                  <a:pt x="1870" y="2322"/>
                </a:cubicBezTo>
                <a:cubicBezTo>
                  <a:pt x="1836" y="2322"/>
                  <a:pt x="1806" y="2341"/>
                  <a:pt x="1771" y="2334"/>
                </a:cubicBezTo>
                <a:cubicBezTo>
                  <a:pt x="1859" y="2265"/>
                  <a:pt x="2023" y="2315"/>
                  <a:pt x="2136" y="2329"/>
                </a:cubicBezTo>
                <a:cubicBezTo>
                  <a:pt x="2136" y="2313"/>
                  <a:pt x="2147" y="2306"/>
                  <a:pt x="2147" y="2288"/>
                </a:cubicBezTo>
                <a:cubicBezTo>
                  <a:pt x="2073" y="2255"/>
                  <a:pt x="1958" y="2299"/>
                  <a:pt x="1875" y="2276"/>
                </a:cubicBezTo>
                <a:cubicBezTo>
                  <a:pt x="1937" y="2260"/>
                  <a:pt x="1997" y="2258"/>
                  <a:pt x="2046" y="2258"/>
                </a:cubicBezTo>
                <a:cubicBezTo>
                  <a:pt x="2064" y="2255"/>
                  <a:pt x="2090" y="2258"/>
                  <a:pt x="2108" y="2246"/>
                </a:cubicBezTo>
                <a:cubicBezTo>
                  <a:pt x="1944" y="2191"/>
                  <a:pt x="1778" y="2281"/>
                  <a:pt x="1674" y="2350"/>
                </a:cubicBezTo>
                <a:cubicBezTo>
                  <a:pt x="1674" y="2352"/>
                  <a:pt x="1672" y="2352"/>
                  <a:pt x="1672" y="2357"/>
                </a:cubicBezTo>
                <a:cubicBezTo>
                  <a:pt x="1746" y="2371"/>
                  <a:pt x="1877" y="2352"/>
                  <a:pt x="1988" y="2375"/>
                </a:cubicBezTo>
                <a:moveTo>
                  <a:pt x="2233" y="2271"/>
                </a:moveTo>
                <a:cubicBezTo>
                  <a:pt x="2240" y="2262"/>
                  <a:pt x="2247" y="2255"/>
                  <a:pt x="2242" y="2246"/>
                </a:cubicBezTo>
                <a:cubicBezTo>
                  <a:pt x="2249" y="2244"/>
                  <a:pt x="2267" y="2235"/>
                  <a:pt x="2261" y="2228"/>
                </a:cubicBezTo>
                <a:cubicBezTo>
                  <a:pt x="2251" y="2241"/>
                  <a:pt x="2210" y="2248"/>
                  <a:pt x="2233" y="2271"/>
                </a:cubicBezTo>
                <a:moveTo>
                  <a:pt x="2175" y="2265"/>
                </a:moveTo>
                <a:cubicBezTo>
                  <a:pt x="2164" y="2258"/>
                  <a:pt x="2159" y="2241"/>
                  <a:pt x="2143" y="2239"/>
                </a:cubicBezTo>
                <a:cubicBezTo>
                  <a:pt x="2145" y="2248"/>
                  <a:pt x="2140" y="2253"/>
                  <a:pt x="2140" y="2260"/>
                </a:cubicBezTo>
                <a:cubicBezTo>
                  <a:pt x="2154" y="2258"/>
                  <a:pt x="2170" y="2269"/>
                  <a:pt x="2175" y="2265"/>
                </a:cubicBezTo>
                <a:moveTo>
                  <a:pt x="1000" y="2285"/>
                </a:moveTo>
                <a:cubicBezTo>
                  <a:pt x="997" y="2276"/>
                  <a:pt x="1009" y="2281"/>
                  <a:pt x="1016" y="2281"/>
                </a:cubicBezTo>
                <a:cubicBezTo>
                  <a:pt x="1018" y="2269"/>
                  <a:pt x="1000" y="2269"/>
                  <a:pt x="997" y="2274"/>
                </a:cubicBezTo>
                <a:cubicBezTo>
                  <a:pt x="1004" y="2276"/>
                  <a:pt x="988" y="2283"/>
                  <a:pt x="1000" y="2285"/>
                </a:cubicBezTo>
                <a:moveTo>
                  <a:pt x="2522" y="2410"/>
                </a:moveTo>
                <a:cubicBezTo>
                  <a:pt x="2515" y="2451"/>
                  <a:pt x="2526" y="2486"/>
                  <a:pt x="2480" y="2491"/>
                </a:cubicBezTo>
                <a:cubicBezTo>
                  <a:pt x="2438" y="2493"/>
                  <a:pt x="2425" y="2451"/>
                  <a:pt x="2411" y="2412"/>
                </a:cubicBezTo>
                <a:cubicBezTo>
                  <a:pt x="2383" y="2449"/>
                  <a:pt x="2390" y="2502"/>
                  <a:pt x="2325" y="2504"/>
                </a:cubicBezTo>
                <a:cubicBezTo>
                  <a:pt x="2302" y="2486"/>
                  <a:pt x="2274" y="2488"/>
                  <a:pt x="2265" y="2458"/>
                </a:cubicBezTo>
                <a:cubicBezTo>
                  <a:pt x="2254" y="2465"/>
                  <a:pt x="2249" y="2458"/>
                  <a:pt x="2237" y="2456"/>
                </a:cubicBezTo>
                <a:cubicBezTo>
                  <a:pt x="2219" y="2417"/>
                  <a:pt x="2201" y="2341"/>
                  <a:pt x="2221" y="2297"/>
                </a:cubicBezTo>
                <a:cubicBezTo>
                  <a:pt x="2203" y="2299"/>
                  <a:pt x="2198" y="2288"/>
                  <a:pt x="2187" y="2285"/>
                </a:cubicBezTo>
                <a:cubicBezTo>
                  <a:pt x="2157" y="2311"/>
                  <a:pt x="2180" y="2331"/>
                  <a:pt x="2203" y="2345"/>
                </a:cubicBezTo>
                <a:cubicBezTo>
                  <a:pt x="2182" y="2380"/>
                  <a:pt x="2173" y="2396"/>
                  <a:pt x="2175" y="2447"/>
                </a:cubicBezTo>
                <a:cubicBezTo>
                  <a:pt x="2147" y="2472"/>
                  <a:pt x="2117" y="2454"/>
                  <a:pt x="2085" y="2451"/>
                </a:cubicBezTo>
                <a:cubicBezTo>
                  <a:pt x="2050" y="2451"/>
                  <a:pt x="2013" y="2465"/>
                  <a:pt x="1976" y="2461"/>
                </a:cubicBezTo>
                <a:cubicBezTo>
                  <a:pt x="1944" y="2458"/>
                  <a:pt x="1903" y="2463"/>
                  <a:pt x="1868" y="2461"/>
                </a:cubicBezTo>
                <a:cubicBezTo>
                  <a:pt x="1847" y="2461"/>
                  <a:pt x="1826" y="2454"/>
                  <a:pt x="1806" y="2451"/>
                </a:cubicBezTo>
                <a:cubicBezTo>
                  <a:pt x="1746" y="2449"/>
                  <a:pt x="1683" y="2451"/>
                  <a:pt x="1623" y="2449"/>
                </a:cubicBezTo>
                <a:cubicBezTo>
                  <a:pt x="1471" y="2444"/>
                  <a:pt x="1304" y="2449"/>
                  <a:pt x="1147" y="2456"/>
                </a:cubicBezTo>
                <a:cubicBezTo>
                  <a:pt x="1110" y="2456"/>
                  <a:pt x="1080" y="2470"/>
                  <a:pt x="1057" y="2472"/>
                </a:cubicBezTo>
                <a:cubicBezTo>
                  <a:pt x="1048" y="2474"/>
                  <a:pt x="1036" y="2467"/>
                  <a:pt x="1027" y="2467"/>
                </a:cubicBezTo>
                <a:cubicBezTo>
                  <a:pt x="997" y="2467"/>
                  <a:pt x="967" y="2479"/>
                  <a:pt x="937" y="2474"/>
                </a:cubicBezTo>
                <a:cubicBezTo>
                  <a:pt x="912" y="2451"/>
                  <a:pt x="944" y="2403"/>
                  <a:pt x="976" y="2401"/>
                </a:cubicBezTo>
                <a:cubicBezTo>
                  <a:pt x="960" y="2382"/>
                  <a:pt x="976" y="2354"/>
                  <a:pt x="995" y="2345"/>
                </a:cubicBezTo>
                <a:cubicBezTo>
                  <a:pt x="988" y="2338"/>
                  <a:pt x="983" y="2327"/>
                  <a:pt x="970" y="2327"/>
                </a:cubicBezTo>
                <a:cubicBezTo>
                  <a:pt x="884" y="2414"/>
                  <a:pt x="681" y="2426"/>
                  <a:pt x="586" y="2338"/>
                </a:cubicBezTo>
                <a:cubicBezTo>
                  <a:pt x="575" y="2361"/>
                  <a:pt x="526" y="2331"/>
                  <a:pt x="515" y="2334"/>
                </a:cubicBezTo>
                <a:cubicBezTo>
                  <a:pt x="480" y="2343"/>
                  <a:pt x="420" y="2334"/>
                  <a:pt x="360" y="2338"/>
                </a:cubicBezTo>
                <a:cubicBezTo>
                  <a:pt x="339" y="2338"/>
                  <a:pt x="318" y="2336"/>
                  <a:pt x="297" y="2338"/>
                </a:cubicBezTo>
                <a:cubicBezTo>
                  <a:pt x="258" y="2341"/>
                  <a:pt x="219" y="2348"/>
                  <a:pt x="187" y="2345"/>
                </a:cubicBezTo>
                <a:cubicBezTo>
                  <a:pt x="147" y="2345"/>
                  <a:pt x="145" y="2343"/>
                  <a:pt x="108" y="2357"/>
                </a:cubicBezTo>
                <a:cubicBezTo>
                  <a:pt x="64" y="2375"/>
                  <a:pt x="39" y="2394"/>
                  <a:pt x="27" y="2440"/>
                </a:cubicBezTo>
                <a:cubicBezTo>
                  <a:pt x="25" y="2454"/>
                  <a:pt x="25" y="2472"/>
                  <a:pt x="27" y="2484"/>
                </a:cubicBezTo>
                <a:cubicBezTo>
                  <a:pt x="80" y="2511"/>
                  <a:pt x="138" y="2497"/>
                  <a:pt x="200" y="2502"/>
                </a:cubicBezTo>
                <a:cubicBezTo>
                  <a:pt x="244" y="2504"/>
                  <a:pt x="288" y="2511"/>
                  <a:pt x="337" y="2514"/>
                </a:cubicBezTo>
                <a:cubicBezTo>
                  <a:pt x="420" y="2516"/>
                  <a:pt x="508" y="2530"/>
                  <a:pt x="588" y="2525"/>
                </a:cubicBezTo>
                <a:cubicBezTo>
                  <a:pt x="702" y="2516"/>
                  <a:pt x="822" y="2516"/>
                  <a:pt x="935" y="2532"/>
                </a:cubicBezTo>
                <a:cubicBezTo>
                  <a:pt x="1152" y="2564"/>
                  <a:pt x="1404" y="2539"/>
                  <a:pt x="1623" y="2537"/>
                </a:cubicBezTo>
                <a:cubicBezTo>
                  <a:pt x="1685" y="2534"/>
                  <a:pt x="1748" y="2548"/>
                  <a:pt x="1803" y="2548"/>
                </a:cubicBezTo>
                <a:cubicBezTo>
                  <a:pt x="1942" y="2548"/>
                  <a:pt x="2080" y="2537"/>
                  <a:pt x="2231" y="2537"/>
                </a:cubicBezTo>
                <a:cubicBezTo>
                  <a:pt x="2381" y="2534"/>
                  <a:pt x="2531" y="2511"/>
                  <a:pt x="2679" y="2509"/>
                </a:cubicBezTo>
                <a:cubicBezTo>
                  <a:pt x="2704" y="2509"/>
                  <a:pt x="2732" y="2516"/>
                  <a:pt x="2757" y="2516"/>
                </a:cubicBezTo>
                <a:cubicBezTo>
                  <a:pt x="2822" y="2516"/>
                  <a:pt x="2884" y="2504"/>
                  <a:pt x="2949" y="2497"/>
                </a:cubicBezTo>
                <a:cubicBezTo>
                  <a:pt x="3032" y="2491"/>
                  <a:pt x="3120" y="2495"/>
                  <a:pt x="3205" y="2495"/>
                </a:cubicBezTo>
                <a:cubicBezTo>
                  <a:pt x="3254" y="2495"/>
                  <a:pt x="3304" y="2484"/>
                  <a:pt x="3348" y="2486"/>
                </a:cubicBezTo>
                <a:cubicBezTo>
                  <a:pt x="3411" y="2491"/>
                  <a:pt x="3471" y="2504"/>
                  <a:pt x="3531" y="2484"/>
                </a:cubicBezTo>
                <a:cubicBezTo>
                  <a:pt x="3535" y="2474"/>
                  <a:pt x="3547" y="2470"/>
                  <a:pt x="3554" y="2461"/>
                </a:cubicBezTo>
                <a:cubicBezTo>
                  <a:pt x="3568" y="2421"/>
                  <a:pt x="3575" y="2364"/>
                  <a:pt x="3542" y="2322"/>
                </a:cubicBezTo>
                <a:cubicBezTo>
                  <a:pt x="3531" y="2324"/>
                  <a:pt x="3522" y="2299"/>
                  <a:pt x="3517" y="2311"/>
                </a:cubicBezTo>
                <a:cubicBezTo>
                  <a:pt x="3522" y="2343"/>
                  <a:pt x="3512" y="2368"/>
                  <a:pt x="3522" y="2391"/>
                </a:cubicBezTo>
                <a:cubicBezTo>
                  <a:pt x="3498" y="2428"/>
                  <a:pt x="3448" y="2454"/>
                  <a:pt x="3404" y="2461"/>
                </a:cubicBezTo>
                <a:cubicBezTo>
                  <a:pt x="3376" y="2465"/>
                  <a:pt x="3351" y="2433"/>
                  <a:pt x="3318" y="2424"/>
                </a:cubicBezTo>
                <a:cubicBezTo>
                  <a:pt x="3311" y="2410"/>
                  <a:pt x="3295" y="2408"/>
                  <a:pt x="3293" y="2391"/>
                </a:cubicBezTo>
                <a:cubicBezTo>
                  <a:pt x="3286" y="2354"/>
                  <a:pt x="3286" y="2336"/>
                  <a:pt x="3284" y="2299"/>
                </a:cubicBezTo>
                <a:cubicBezTo>
                  <a:pt x="3249" y="2294"/>
                  <a:pt x="3233" y="2318"/>
                  <a:pt x="3207" y="2338"/>
                </a:cubicBezTo>
                <a:cubicBezTo>
                  <a:pt x="3182" y="2359"/>
                  <a:pt x="3164" y="2380"/>
                  <a:pt x="3154" y="2403"/>
                </a:cubicBezTo>
                <a:cubicBezTo>
                  <a:pt x="3134" y="2410"/>
                  <a:pt x="3113" y="2440"/>
                  <a:pt x="3087" y="2421"/>
                </a:cubicBezTo>
                <a:cubicBezTo>
                  <a:pt x="3030" y="2474"/>
                  <a:pt x="2935" y="2424"/>
                  <a:pt x="2933" y="2361"/>
                </a:cubicBezTo>
                <a:cubicBezTo>
                  <a:pt x="2898" y="2394"/>
                  <a:pt x="2861" y="2401"/>
                  <a:pt x="2799" y="2396"/>
                </a:cubicBezTo>
                <a:cubicBezTo>
                  <a:pt x="2780" y="2373"/>
                  <a:pt x="2750" y="2364"/>
                  <a:pt x="2743" y="2331"/>
                </a:cubicBezTo>
                <a:cubicBezTo>
                  <a:pt x="2757" y="2324"/>
                  <a:pt x="2755" y="2308"/>
                  <a:pt x="2764" y="2294"/>
                </a:cubicBezTo>
                <a:cubicBezTo>
                  <a:pt x="2704" y="2297"/>
                  <a:pt x="2651" y="2292"/>
                  <a:pt x="2589" y="2294"/>
                </a:cubicBezTo>
                <a:cubicBezTo>
                  <a:pt x="2598" y="2336"/>
                  <a:pt x="2526" y="2371"/>
                  <a:pt x="2522" y="2410"/>
                </a:cubicBezTo>
                <a:moveTo>
                  <a:pt x="2799" y="2297"/>
                </a:moveTo>
                <a:cubicBezTo>
                  <a:pt x="2806" y="2297"/>
                  <a:pt x="2801" y="2308"/>
                  <a:pt x="2803" y="2315"/>
                </a:cubicBezTo>
                <a:cubicBezTo>
                  <a:pt x="2799" y="2313"/>
                  <a:pt x="2796" y="2308"/>
                  <a:pt x="2794" y="2315"/>
                </a:cubicBezTo>
                <a:cubicBezTo>
                  <a:pt x="2799" y="2318"/>
                  <a:pt x="2806" y="2331"/>
                  <a:pt x="2794" y="2322"/>
                </a:cubicBezTo>
                <a:cubicBezTo>
                  <a:pt x="2796" y="2341"/>
                  <a:pt x="2801" y="2357"/>
                  <a:pt x="2822" y="2364"/>
                </a:cubicBezTo>
                <a:cubicBezTo>
                  <a:pt x="2859" y="2373"/>
                  <a:pt x="2900" y="2341"/>
                  <a:pt x="2907" y="2318"/>
                </a:cubicBezTo>
                <a:cubicBezTo>
                  <a:pt x="2866" y="2327"/>
                  <a:pt x="2838" y="2274"/>
                  <a:pt x="2799" y="2297"/>
                </a:cubicBezTo>
                <a:moveTo>
                  <a:pt x="2960" y="2366"/>
                </a:moveTo>
                <a:cubicBezTo>
                  <a:pt x="2974" y="2403"/>
                  <a:pt x="3018" y="2426"/>
                  <a:pt x="3067" y="2410"/>
                </a:cubicBezTo>
                <a:cubicBezTo>
                  <a:pt x="3090" y="2384"/>
                  <a:pt x="3104" y="2350"/>
                  <a:pt x="3113" y="2311"/>
                </a:cubicBezTo>
                <a:cubicBezTo>
                  <a:pt x="3069" y="2315"/>
                  <a:pt x="3046" y="2311"/>
                  <a:pt x="3004" y="2297"/>
                </a:cubicBezTo>
                <a:cubicBezTo>
                  <a:pt x="2993" y="2304"/>
                  <a:pt x="2981" y="2299"/>
                  <a:pt x="2974" y="2292"/>
                </a:cubicBezTo>
                <a:cubicBezTo>
                  <a:pt x="2965" y="2318"/>
                  <a:pt x="2965" y="2338"/>
                  <a:pt x="2960" y="2366"/>
                </a:cubicBezTo>
                <a:moveTo>
                  <a:pt x="3138" y="2297"/>
                </a:moveTo>
                <a:cubicBezTo>
                  <a:pt x="3150" y="2322"/>
                  <a:pt x="3117" y="2348"/>
                  <a:pt x="3134" y="2373"/>
                </a:cubicBezTo>
                <a:cubicBezTo>
                  <a:pt x="3161" y="2350"/>
                  <a:pt x="3191" y="2327"/>
                  <a:pt x="3217" y="2304"/>
                </a:cubicBezTo>
                <a:cubicBezTo>
                  <a:pt x="3196" y="2292"/>
                  <a:pt x="3164" y="2297"/>
                  <a:pt x="3138" y="2297"/>
                </a:cubicBezTo>
                <a:moveTo>
                  <a:pt x="1475" y="2357"/>
                </a:moveTo>
                <a:cubicBezTo>
                  <a:pt x="1510" y="2359"/>
                  <a:pt x="1540" y="2348"/>
                  <a:pt x="1561" y="2345"/>
                </a:cubicBezTo>
                <a:cubicBezTo>
                  <a:pt x="1568" y="2348"/>
                  <a:pt x="1570" y="2343"/>
                  <a:pt x="1561" y="2343"/>
                </a:cubicBezTo>
                <a:cubicBezTo>
                  <a:pt x="1528" y="2322"/>
                  <a:pt x="1464" y="2308"/>
                  <a:pt x="1415" y="2306"/>
                </a:cubicBezTo>
                <a:cubicBezTo>
                  <a:pt x="1330" y="2299"/>
                  <a:pt x="1261" y="2301"/>
                  <a:pt x="1194" y="2304"/>
                </a:cubicBezTo>
                <a:cubicBezTo>
                  <a:pt x="1133" y="2304"/>
                  <a:pt x="1057" y="2294"/>
                  <a:pt x="1004" y="2318"/>
                </a:cubicBezTo>
                <a:cubicBezTo>
                  <a:pt x="1013" y="2329"/>
                  <a:pt x="1016" y="2350"/>
                  <a:pt x="1032" y="2354"/>
                </a:cubicBezTo>
                <a:cubicBezTo>
                  <a:pt x="1053" y="2361"/>
                  <a:pt x="1117" y="2331"/>
                  <a:pt x="1115" y="2378"/>
                </a:cubicBezTo>
                <a:cubicBezTo>
                  <a:pt x="1085" y="2382"/>
                  <a:pt x="997" y="2354"/>
                  <a:pt x="997" y="2401"/>
                </a:cubicBezTo>
                <a:cubicBezTo>
                  <a:pt x="1101" y="2391"/>
                  <a:pt x="1221" y="2378"/>
                  <a:pt x="1332" y="2378"/>
                </a:cubicBezTo>
                <a:cubicBezTo>
                  <a:pt x="1390" y="2378"/>
                  <a:pt x="1459" y="2401"/>
                  <a:pt x="1501" y="2378"/>
                </a:cubicBezTo>
                <a:cubicBezTo>
                  <a:pt x="1482" y="2375"/>
                  <a:pt x="1461" y="2378"/>
                  <a:pt x="1443" y="2375"/>
                </a:cubicBezTo>
                <a:cubicBezTo>
                  <a:pt x="1422" y="2371"/>
                  <a:pt x="1394" y="2364"/>
                  <a:pt x="1383" y="2350"/>
                </a:cubicBezTo>
                <a:cubicBezTo>
                  <a:pt x="1413" y="2352"/>
                  <a:pt x="1443" y="2357"/>
                  <a:pt x="1475" y="2357"/>
                </a:cubicBezTo>
                <a:moveTo>
                  <a:pt x="3311" y="2327"/>
                </a:moveTo>
                <a:cubicBezTo>
                  <a:pt x="3309" y="2343"/>
                  <a:pt x="3325" y="2364"/>
                  <a:pt x="3321" y="2375"/>
                </a:cubicBezTo>
                <a:cubicBezTo>
                  <a:pt x="3337" y="2435"/>
                  <a:pt x="3404" y="2442"/>
                  <a:pt x="3448" y="2417"/>
                </a:cubicBezTo>
                <a:cubicBezTo>
                  <a:pt x="3455" y="2414"/>
                  <a:pt x="3473" y="2410"/>
                  <a:pt x="3480" y="2401"/>
                </a:cubicBezTo>
                <a:cubicBezTo>
                  <a:pt x="3492" y="2375"/>
                  <a:pt x="3494" y="2345"/>
                  <a:pt x="3492" y="2322"/>
                </a:cubicBezTo>
                <a:cubicBezTo>
                  <a:pt x="3445" y="2345"/>
                  <a:pt x="3360" y="2354"/>
                  <a:pt x="3311" y="2327"/>
                </a:cubicBezTo>
                <a:moveTo>
                  <a:pt x="1561" y="2375"/>
                </a:moveTo>
                <a:cubicBezTo>
                  <a:pt x="1545" y="2380"/>
                  <a:pt x="1538" y="2401"/>
                  <a:pt x="1521" y="2408"/>
                </a:cubicBezTo>
                <a:cubicBezTo>
                  <a:pt x="1455" y="2421"/>
                  <a:pt x="1362" y="2401"/>
                  <a:pt x="1274" y="2401"/>
                </a:cubicBezTo>
                <a:cubicBezTo>
                  <a:pt x="1233" y="2401"/>
                  <a:pt x="1182" y="2410"/>
                  <a:pt x="1136" y="2412"/>
                </a:cubicBezTo>
                <a:cubicBezTo>
                  <a:pt x="1113" y="2414"/>
                  <a:pt x="1090" y="2412"/>
                  <a:pt x="1067" y="2412"/>
                </a:cubicBezTo>
                <a:cubicBezTo>
                  <a:pt x="1050" y="2412"/>
                  <a:pt x="1034" y="2419"/>
                  <a:pt x="1018" y="2421"/>
                </a:cubicBezTo>
                <a:cubicBezTo>
                  <a:pt x="1000" y="2421"/>
                  <a:pt x="967" y="2412"/>
                  <a:pt x="963" y="2438"/>
                </a:cubicBezTo>
                <a:cubicBezTo>
                  <a:pt x="1150" y="2442"/>
                  <a:pt x="1371" y="2410"/>
                  <a:pt x="1570" y="2428"/>
                </a:cubicBezTo>
                <a:cubicBezTo>
                  <a:pt x="1565" y="2417"/>
                  <a:pt x="1542" y="2410"/>
                  <a:pt x="1552" y="2391"/>
                </a:cubicBezTo>
                <a:cubicBezTo>
                  <a:pt x="1579" y="2394"/>
                  <a:pt x="1584" y="2419"/>
                  <a:pt x="1618" y="2414"/>
                </a:cubicBezTo>
                <a:cubicBezTo>
                  <a:pt x="1625" y="2405"/>
                  <a:pt x="1639" y="2403"/>
                  <a:pt x="1637" y="2387"/>
                </a:cubicBezTo>
                <a:cubicBezTo>
                  <a:pt x="1614" y="2382"/>
                  <a:pt x="1588" y="2366"/>
                  <a:pt x="1561" y="2375"/>
                </a:cubicBezTo>
                <a:moveTo>
                  <a:pt x="2078" y="2424"/>
                </a:moveTo>
                <a:cubicBezTo>
                  <a:pt x="2032" y="2421"/>
                  <a:pt x="1986" y="2401"/>
                  <a:pt x="1942" y="2396"/>
                </a:cubicBezTo>
                <a:cubicBezTo>
                  <a:pt x="1838" y="2382"/>
                  <a:pt x="1750" y="2387"/>
                  <a:pt x="1674" y="2396"/>
                </a:cubicBezTo>
                <a:cubicBezTo>
                  <a:pt x="1665" y="2403"/>
                  <a:pt x="1649" y="2421"/>
                  <a:pt x="1651" y="2433"/>
                </a:cubicBezTo>
                <a:cubicBezTo>
                  <a:pt x="1803" y="2417"/>
                  <a:pt x="1930" y="2449"/>
                  <a:pt x="2092" y="2426"/>
                </a:cubicBezTo>
                <a:cubicBezTo>
                  <a:pt x="2108" y="2435"/>
                  <a:pt x="2131" y="2442"/>
                  <a:pt x="2147" y="2428"/>
                </a:cubicBezTo>
                <a:cubicBezTo>
                  <a:pt x="2127" y="2412"/>
                  <a:pt x="2104" y="2426"/>
                  <a:pt x="2078" y="2424"/>
                </a:cubicBezTo>
              </a:path>
              <a:path w="3614" h="2578">
                <a:moveTo>
                  <a:pt x="2880" y="2157"/>
                </a:moveTo>
                <a:cubicBezTo>
                  <a:pt x="2900" y="2074"/>
                  <a:pt x="2934" y="1998"/>
                  <a:pt x="2946" y="1912"/>
                </a:cubicBezTo>
                <a:cubicBezTo>
                  <a:pt x="2953" y="1889"/>
                  <a:pt x="2987" y="1882"/>
                  <a:pt x="3005" y="1900"/>
                </a:cubicBezTo>
                <a:cubicBezTo>
                  <a:pt x="3016" y="1926"/>
                  <a:pt x="2996" y="1930"/>
                  <a:pt x="2984" y="1965"/>
                </a:cubicBezTo>
                <a:cubicBezTo>
                  <a:pt x="2980" y="1984"/>
                  <a:pt x="2980" y="2007"/>
                  <a:pt x="2973" y="2028"/>
                </a:cubicBezTo>
                <a:cubicBezTo>
                  <a:pt x="2966" y="2055"/>
                  <a:pt x="2946" y="2083"/>
                  <a:pt x="2943" y="2109"/>
                </a:cubicBezTo>
                <a:cubicBezTo>
                  <a:pt x="2941" y="2120"/>
                  <a:pt x="2948" y="2134"/>
                  <a:pt x="2946" y="2143"/>
                </a:cubicBezTo>
                <a:cubicBezTo>
                  <a:pt x="2946" y="2148"/>
                  <a:pt x="2939" y="2146"/>
                  <a:pt x="2937" y="2148"/>
                </a:cubicBezTo>
                <a:cubicBezTo>
                  <a:pt x="2937" y="2150"/>
                  <a:pt x="2941" y="2155"/>
                  <a:pt x="2939" y="2157"/>
                </a:cubicBezTo>
                <a:cubicBezTo>
                  <a:pt x="2930" y="2174"/>
                  <a:pt x="2898" y="2178"/>
                  <a:pt x="2880" y="2157"/>
                </a:cubicBezTo>
              </a:path>
            </a:pathLst>
          </a:custGeom>
          <a:solidFill>
            <a:srgbClr val="196DAB">
              <a:alpha val="100000"/>
            </a:srgbClr>
          </a:solidFill>
          <a:ln cap="flat">
            <a:noFill/>
            <a:prstDash val="solid"/>
            <a:miter lim="0"/>
          </a:ln>
        </p:spPr>
        <p:txBody>
          <a:bodyPr rtlCol="0"/>
          <a:lstStyle/>
          <a:p>
            <a:pPr algn="ctr"/>
            <a:endParaRPr lang="zh-CN" altLang="en-US"/>
          </a:p>
        </p:txBody>
      </p:sp>
      <p:grpSp>
        <p:nvGrpSpPr>
          <p:cNvPr id="4" name="group 4"/>
          <p:cNvGrpSpPr/>
          <p:nvPr/>
        </p:nvGrpSpPr>
        <p:grpSpPr>
          <a:xfrm rot="21600000">
            <a:off x="5226430" y="2776557"/>
            <a:ext cx="5644896" cy="587926"/>
            <a:chOff x="0" y="0"/>
            <a:chExt cx="5644896" cy="587926"/>
          </a:xfrm>
        </p:grpSpPr>
        <p:pic>
          <p:nvPicPr>
            <p:cNvPr id="18" name="picture 18"/>
            <p:cNvPicPr>
              <a:picLocks noChangeAspect="1"/>
            </p:cNvPicPr>
            <p:nvPr/>
          </p:nvPicPr>
          <p:blipFill>
            <a:blip r:embed="rId1"/>
            <a:stretch>
              <a:fillRect/>
            </a:stretch>
          </p:blipFill>
          <p:spPr>
            <a:xfrm rot="21600000">
              <a:off x="0" y="0"/>
              <a:ext cx="5644896" cy="587926"/>
            </a:xfrm>
            <a:prstGeom prst="rect">
              <a:avLst/>
            </a:prstGeom>
          </p:spPr>
        </p:pic>
        <p:sp>
          <p:nvSpPr>
            <p:cNvPr id="19" name="textbox 19"/>
            <p:cNvSpPr/>
            <p:nvPr/>
          </p:nvSpPr>
          <p:spPr>
            <a:xfrm>
              <a:off x="-12700" y="-12700"/>
              <a:ext cx="5670550" cy="685800"/>
            </a:xfrm>
            <a:prstGeom prst="rect">
              <a:avLst/>
            </a:prstGeom>
          </p:spPr>
          <p:txBody>
            <a:bodyPr vert="horz" wrap="square" lIns="0" tIns="0" rIns="0" bIns="0"/>
            <a:lstStyle/>
            <a:p>
              <a:pPr algn="l" rtl="0" eaLnBrk="0">
                <a:lnSpc>
                  <a:spcPct val="127000"/>
                </a:lnSpc>
              </a:pPr>
              <a:endParaRPr lang="en-US" altLang="en-US" sz="1000" dirty="0"/>
            </a:p>
            <a:p>
              <a:pPr algn="l" rtl="0" eaLnBrk="0">
                <a:lnSpc>
                  <a:spcPct val="6000"/>
                </a:lnSpc>
              </a:pPr>
              <a:endParaRPr lang="en-US" altLang="en-US" sz="100" dirty="0"/>
            </a:p>
            <a:p>
              <a:pPr marL="146685" algn="l" rtl="0" eaLnBrk="0">
                <a:lnSpc>
                  <a:spcPct val="77000"/>
                </a:lnSpc>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问题定义</a:t>
              </a:r>
              <a:endParaRPr sz="2500" b="1" spc="60" dirty="0">
                <a:solidFill>
                  <a:srgbClr val="196DAB">
                    <a:alpha val="100000"/>
                  </a:srgbClr>
                </a:solidFill>
                <a:latin typeface="Times New Roman" panose="02020603050405020304"/>
                <a:ea typeface="Times New Roman" panose="02020603050405020304"/>
                <a:cs typeface="Times New Roman" panose="02020603050405020304"/>
              </a:endParaRPr>
            </a:p>
            <a:p>
              <a:pPr marL="146685" algn="l" rtl="0" eaLnBrk="0">
                <a:lnSpc>
                  <a:spcPct val="77000"/>
                </a:lnSpc>
              </a:pPr>
              <a:endParaRPr lang="en-US" altLang="en-US" sz="2500" dirty="0"/>
            </a:p>
          </p:txBody>
        </p:sp>
      </p:grpSp>
      <p:grpSp>
        <p:nvGrpSpPr>
          <p:cNvPr id="8" name="group 8"/>
          <p:cNvGrpSpPr/>
          <p:nvPr/>
        </p:nvGrpSpPr>
        <p:grpSpPr>
          <a:xfrm rot="21600000">
            <a:off x="5234685" y="5095100"/>
            <a:ext cx="5641848" cy="586752"/>
            <a:chOff x="0" y="0"/>
            <a:chExt cx="5641848" cy="586752"/>
          </a:xfrm>
        </p:grpSpPr>
        <p:pic>
          <p:nvPicPr>
            <p:cNvPr id="22" name="picture 22"/>
            <p:cNvPicPr>
              <a:picLocks noChangeAspect="1"/>
            </p:cNvPicPr>
            <p:nvPr/>
          </p:nvPicPr>
          <p:blipFill>
            <a:blip r:embed="rId2"/>
            <a:stretch>
              <a:fillRect/>
            </a:stretch>
          </p:blipFill>
          <p:spPr>
            <a:xfrm rot="21600000">
              <a:off x="0" y="0"/>
              <a:ext cx="5641848" cy="586752"/>
            </a:xfrm>
            <a:prstGeom prst="rect">
              <a:avLst/>
            </a:prstGeom>
          </p:spPr>
        </p:pic>
        <p:sp>
          <p:nvSpPr>
            <p:cNvPr id="23" name="textbox 23"/>
            <p:cNvSpPr/>
            <p:nvPr/>
          </p:nvSpPr>
          <p:spPr>
            <a:xfrm>
              <a:off x="-12700" y="-12700"/>
              <a:ext cx="5667375" cy="683894"/>
            </a:xfrm>
            <a:prstGeom prst="rect">
              <a:avLst/>
            </a:prstGeom>
          </p:spPr>
          <p:txBody>
            <a:bodyPr vert="horz" wrap="square" lIns="0" tIns="0" rIns="0" bIns="0"/>
            <a:lstStyle/>
            <a:p>
              <a:pPr algn="l" rtl="0" eaLnBrk="0">
                <a:lnSpc>
                  <a:spcPct val="121000"/>
                </a:lnSpc>
              </a:pPr>
              <a:endParaRPr lang="en-US" altLang="en-US" sz="1000" dirty="0"/>
            </a:p>
            <a:p>
              <a:pPr algn="l" rtl="0" eaLnBrk="0">
                <a:lnSpc>
                  <a:spcPct val="7000"/>
                </a:lnSpc>
              </a:pPr>
              <a:endParaRPr lang="en-US" altLang="en-US" sz="100" dirty="0"/>
            </a:p>
            <a:p>
              <a:pPr marL="144145" algn="l" rtl="0" eaLnBrk="0">
                <a:lnSpc>
                  <a:spcPct val="79000"/>
                </a:lnSpc>
                <a:spcBef>
                  <a:spcPts val="0"/>
                </a:spcBef>
                <a:buClrTx/>
                <a:buSzTx/>
                <a:buFontTx/>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结论</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展望</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10" name="group 10"/>
          <p:cNvGrpSpPr/>
          <p:nvPr/>
        </p:nvGrpSpPr>
        <p:grpSpPr>
          <a:xfrm rot="21600000">
            <a:off x="5234685" y="4303013"/>
            <a:ext cx="5641848" cy="586359"/>
            <a:chOff x="0" y="0"/>
            <a:chExt cx="5641848" cy="586359"/>
          </a:xfrm>
        </p:grpSpPr>
        <p:pic>
          <p:nvPicPr>
            <p:cNvPr id="24" name="picture 24"/>
            <p:cNvPicPr>
              <a:picLocks noChangeAspect="1"/>
            </p:cNvPicPr>
            <p:nvPr/>
          </p:nvPicPr>
          <p:blipFill>
            <a:blip r:embed="rId3"/>
            <a:stretch>
              <a:fillRect/>
            </a:stretch>
          </p:blipFill>
          <p:spPr>
            <a:xfrm rot="21600000">
              <a:off x="0" y="0"/>
              <a:ext cx="5641848" cy="586359"/>
            </a:xfrm>
            <a:prstGeom prst="rect">
              <a:avLst/>
            </a:prstGeom>
          </p:spPr>
        </p:pic>
        <p:sp>
          <p:nvSpPr>
            <p:cNvPr id="25" name="textbox 25"/>
            <p:cNvSpPr/>
            <p:nvPr/>
          </p:nvSpPr>
          <p:spPr>
            <a:xfrm>
              <a:off x="-12700" y="-12700"/>
              <a:ext cx="5667375" cy="620394"/>
            </a:xfrm>
            <a:prstGeom prst="rect">
              <a:avLst/>
            </a:prstGeom>
          </p:spPr>
          <p:txBody>
            <a:bodyPr vert="horz" wrap="square" lIns="0" tIns="0" rIns="0" bIns="0"/>
            <a:lstStyle/>
            <a:p>
              <a:pPr algn="l" rtl="0" eaLnBrk="0">
                <a:lnSpc>
                  <a:spcPct val="123000"/>
                </a:lnSpc>
              </a:pPr>
              <a:endParaRPr lang="en-US" altLang="en-US" sz="1000" dirty="0"/>
            </a:p>
            <a:p>
              <a:pPr marL="144145" algn="l" rtl="0" eaLnBrk="0">
                <a:lnSpc>
                  <a:spcPct val="79000"/>
                </a:lnSpc>
                <a:spcBef>
                  <a:spcPts val="0"/>
                </a:spcBef>
              </a:pP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实验</a:t>
              </a:r>
              <a:r>
                <a:rPr lang="zh-CN" sz="2500" b="1" spc="60" dirty="0">
                  <a:solidFill>
                    <a:srgbClr val="196DAB">
                      <a:alpha val="100000"/>
                    </a:srgbClr>
                  </a:solidFill>
                  <a:latin typeface="Times New Roman" panose="02020603050405020304"/>
                  <a:ea typeface="Times New Roman" panose="02020603050405020304"/>
                  <a:cs typeface="Times New Roman" panose="02020603050405020304"/>
                </a:rPr>
                <a:t>分析</a:t>
              </a:r>
              <a:endParaRPr lang="zh-CN" sz="2500" b="1" spc="60" dirty="0">
                <a:solidFill>
                  <a:srgbClr val="196DAB">
                    <a:alpha val="100000"/>
                  </a:srgbClr>
                </a:solidFill>
                <a:latin typeface="Times New Roman" panose="02020603050405020304"/>
                <a:ea typeface="Times New Roman" panose="02020603050405020304"/>
                <a:cs typeface="Times New Roman" panose="02020603050405020304"/>
              </a:endParaRPr>
            </a:p>
          </p:txBody>
        </p:sp>
      </p:grpSp>
      <p:sp>
        <p:nvSpPr>
          <p:cNvPr id="29" name="textbox 29"/>
          <p:cNvSpPr/>
          <p:nvPr/>
        </p:nvSpPr>
        <p:spPr>
          <a:xfrm>
            <a:off x="1794480" y="286842"/>
            <a:ext cx="1805939" cy="893444"/>
          </a:xfrm>
          <a:prstGeom prst="rect">
            <a:avLst/>
          </a:prstGeom>
        </p:spPr>
        <p:txBody>
          <a:bodyPr vert="horz" wrap="square" lIns="0" tIns="0" rIns="0" bIns="0"/>
          <a:lstStyle/>
          <a:p>
            <a:pPr algn="l" rtl="0" eaLnBrk="0">
              <a:lnSpc>
                <a:spcPct val="134000"/>
              </a:lnSpc>
            </a:pPr>
            <a:endParaRPr lang="en-US" altLang="en-US" sz="1000" dirty="0"/>
          </a:p>
          <a:p>
            <a:pPr algn="l" rtl="0" eaLnBrk="0">
              <a:lnSpc>
                <a:spcPct val="9000"/>
              </a:lnSpc>
            </a:pPr>
            <a:endParaRPr lang="en-US" altLang="en-US" sz="100" dirty="0"/>
          </a:p>
          <a:p>
            <a:pPr marL="12700" algn="l" rtl="0" eaLnBrk="0">
              <a:lnSpc>
                <a:spcPct val="78000"/>
              </a:lnSpc>
            </a:pPr>
            <a:r>
              <a:rPr lang="zh-CN" sz="4300" b="1" spc="0" dirty="0">
                <a:solidFill>
                  <a:srgbClr val="595959">
                    <a:alpha val="100000"/>
                  </a:srgbClr>
                </a:solidFill>
                <a:latin typeface="Times New Roman" panose="02020603050405020304"/>
                <a:ea typeface="Times New Roman" panose="02020603050405020304"/>
                <a:cs typeface="Times New Roman" panose="02020603050405020304"/>
              </a:rPr>
              <a:t>目录</a:t>
            </a:r>
            <a:endParaRPr lang="zh-CN" sz="4300" b="1" spc="0" dirty="0">
              <a:solidFill>
                <a:srgbClr val="595959">
                  <a:alpha val="100000"/>
                </a:srgbClr>
              </a:solidFill>
              <a:latin typeface="Times New Roman" panose="02020603050405020304"/>
              <a:ea typeface="Times New Roman" panose="02020603050405020304"/>
              <a:cs typeface="Times New Roman" panose="02020603050405020304"/>
            </a:endParaRPr>
          </a:p>
        </p:txBody>
      </p:sp>
      <p:grpSp>
        <p:nvGrpSpPr>
          <p:cNvPr id="14" name="group 14"/>
          <p:cNvGrpSpPr/>
          <p:nvPr/>
        </p:nvGrpSpPr>
        <p:grpSpPr>
          <a:xfrm rot="21600000">
            <a:off x="4308983" y="2776557"/>
            <a:ext cx="850391" cy="587926"/>
            <a:chOff x="0" y="0"/>
            <a:chExt cx="850391" cy="587926"/>
          </a:xfrm>
        </p:grpSpPr>
        <p:pic>
          <p:nvPicPr>
            <p:cNvPr id="31" name="picture 31"/>
            <p:cNvPicPr>
              <a:picLocks noChangeAspect="1"/>
            </p:cNvPicPr>
            <p:nvPr/>
          </p:nvPicPr>
          <p:blipFill>
            <a:blip r:embed="rId4"/>
            <a:stretch>
              <a:fillRect/>
            </a:stretch>
          </p:blipFill>
          <p:spPr>
            <a:xfrm rot="21600000">
              <a:off x="0" y="0"/>
              <a:ext cx="850391" cy="587926"/>
            </a:xfrm>
            <a:prstGeom prst="rect">
              <a:avLst/>
            </a:prstGeom>
          </p:spPr>
        </p:pic>
        <p:sp>
          <p:nvSpPr>
            <p:cNvPr id="32" name="textbox 32"/>
            <p:cNvSpPr/>
            <p:nvPr/>
          </p:nvSpPr>
          <p:spPr>
            <a:xfrm>
              <a:off x="-12700" y="-12700"/>
              <a:ext cx="876300" cy="693419"/>
            </a:xfrm>
            <a:prstGeom prst="rect">
              <a:avLst/>
            </a:prstGeom>
          </p:spPr>
          <p:txBody>
            <a:bodyPr vert="horz" wrap="square" lIns="0" tIns="0" rIns="0" bIns="0"/>
            <a:lstStyle/>
            <a:p>
              <a:pPr algn="l" rtl="0" eaLnBrk="0">
                <a:lnSpc>
                  <a:spcPct val="137000"/>
                </a:lnSpc>
              </a:pPr>
              <a:endParaRPr lang="en-US" altLang="en-US" sz="1000" dirty="0"/>
            </a:p>
            <a:p>
              <a:pPr marL="437515" algn="l" rtl="0" eaLnBrk="0">
                <a:lnSpc>
                  <a:spcPct val="81000"/>
                </a:lnSpc>
                <a:spcBef>
                  <a:spcPts val="5"/>
                </a:spcBef>
              </a:pPr>
              <a:r>
                <a:rPr lang="en-US"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2</a:t>
              </a:r>
              <a:endParaRPr lang="en-US" altLang="en-US" sz="2500" dirty="0"/>
            </a:p>
          </p:txBody>
        </p:sp>
      </p:grpSp>
      <p:grpSp>
        <p:nvGrpSpPr>
          <p:cNvPr id="2" name="group 18"/>
          <p:cNvGrpSpPr/>
          <p:nvPr/>
        </p:nvGrpSpPr>
        <p:grpSpPr>
          <a:xfrm rot="21600000">
            <a:off x="4317238" y="5095100"/>
            <a:ext cx="847344" cy="586752"/>
            <a:chOff x="0" y="0"/>
            <a:chExt cx="847344" cy="586752"/>
          </a:xfrm>
        </p:grpSpPr>
        <p:pic>
          <p:nvPicPr>
            <p:cNvPr id="35" name="picture 35"/>
            <p:cNvPicPr>
              <a:picLocks noChangeAspect="1"/>
            </p:cNvPicPr>
            <p:nvPr/>
          </p:nvPicPr>
          <p:blipFill>
            <a:blip r:embed="rId5"/>
            <a:stretch>
              <a:fillRect/>
            </a:stretch>
          </p:blipFill>
          <p:spPr>
            <a:xfrm rot="21600000">
              <a:off x="0" y="0"/>
              <a:ext cx="847344" cy="586752"/>
            </a:xfrm>
            <a:prstGeom prst="rect">
              <a:avLst/>
            </a:prstGeom>
          </p:spPr>
        </p:pic>
        <p:sp>
          <p:nvSpPr>
            <p:cNvPr id="36" name="textbox 36"/>
            <p:cNvSpPr/>
            <p:nvPr/>
          </p:nvSpPr>
          <p:spPr>
            <a:xfrm>
              <a:off x="-12700" y="-12700"/>
              <a:ext cx="873125" cy="690880"/>
            </a:xfrm>
            <a:prstGeom prst="rect">
              <a:avLst/>
            </a:prstGeom>
          </p:spPr>
          <p:txBody>
            <a:bodyPr vert="horz" wrap="square" lIns="0" tIns="0" rIns="0" bIns="0"/>
            <a:lstStyle/>
            <a:p>
              <a:pPr algn="l" rtl="0" eaLnBrk="0">
                <a:lnSpc>
                  <a:spcPct val="140000"/>
                </a:lnSpc>
              </a:pPr>
              <a:endParaRPr lang="en-US" altLang="en-US" sz="1000" dirty="0"/>
            </a:p>
            <a:p>
              <a:pPr algn="l" rtl="0" eaLnBrk="0">
                <a:lnSpc>
                  <a:spcPct val="9000"/>
                </a:lnSpc>
              </a:pPr>
              <a:endParaRPr lang="en-US" altLang="en-US" sz="100" dirty="0"/>
            </a:p>
            <a:p>
              <a:pPr marL="428625" algn="l" rtl="0" eaLnBrk="0">
                <a:lnSpc>
                  <a:spcPct val="79000"/>
                </a:lnSpc>
              </a:pPr>
              <a:r>
                <a:rPr sz="2500" spc="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5</a:t>
              </a:r>
              <a:endParaRPr lang="en-US" altLang="en-US" sz="2500" dirty="0"/>
            </a:p>
          </p:txBody>
        </p:sp>
      </p:grpSp>
      <p:grpSp>
        <p:nvGrpSpPr>
          <p:cNvPr id="3" name="group 20"/>
          <p:cNvGrpSpPr/>
          <p:nvPr/>
        </p:nvGrpSpPr>
        <p:grpSpPr>
          <a:xfrm rot="21600000">
            <a:off x="4317238" y="4303013"/>
            <a:ext cx="847344" cy="586359"/>
            <a:chOff x="0" y="0"/>
            <a:chExt cx="847344" cy="586359"/>
          </a:xfrm>
        </p:grpSpPr>
        <p:pic>
          <p:nvPicPr>
            <p:cNvPr id="37" name="picture 37"/>
            <p:cNvPicPr>
              <a:picLocks noChangeAspect="1"/>
            </p:cNvPicPr>
            <p:nvPr/>
          </p:nvPicPr>
          <p:blipFill>
            <a:blip r:embed="rId6"/>
            <a:stretch>
              <a:fillRect/>
            </a:stretch>
          </p:blipFill>
          <p:spPr>
            <a:xfrm rot="21600000">
              <a:off x="0" y="0"/>
              <a:ext cx="847344" cy="586359"/>
            </a:xfrm>
            <a:prstGeom prst="rect">
              <a:avLst/>
            </a:prstGeom>
          </p:spPr>
        </p:pic>
        <p:sp>
          <p:nvSpPr>
            <p:cNvPr id="38" name="textbox 38"/>
            <p:cNvSpPr/>
            <p:nvPr/>
          </p:nvSpPr>
          <p:spPr>
            <a:xfrm>
              <a:off x="-12700" y="-12700"/>
              <a:ext cx="873125" cy="695959"/>
            </a:xfrm>
            <a:prstGeom prst="rect">
              <a:avLst/>
            </a:prstGeom>
          </p:spPr>
          <p:txBody>
            <a:bodyPr vert="horz" wrap="square" lIns="0" tIns="0" rIns="0" bIns="0"/>
            <a:lstStyle/>
            <a:p>
              <a:pPr algn="l" rtl="0" eaLnBrk="0">
                <a:lnSpc>
                  <a:spcPct val="138000"/>
                </a:lnSpc>
              </a:pPr>
              <a:endParaRPr lang="en-US" altLang="en-US" sz="1000" dirty="0"/>
            </a:p>
            <a:p>
              <a:pPr algn="l" rtl="0" eaLnBrk="0">
                <a:lnSpc>
                  <a:spcPct val="9000"/>
                </a:lnSpc>
              </a:pPr>
              <a:endParaRPr lang="en-US" altLang="en-US" sz="100" dirty="0"/>
            </a:p>
            <a:p>
              <a:pPr marL="427355" algn="l" rtl="0" eaLnBrk="0">
                <a:lnSpc>
                  <a:spcPct val="81000"/>
                </a:lnSpc>
              </a:pPr>
              <a:r>
                <a:rPr sz="2500" spc="1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4</a:t>
              </a:r>
              <a:endParaRPr lang="en-US" altLang="en-US" sz="2500" dirty="0"/>
            </a:p>
          </p:txBody>
        </p:sp>
      </p:grpSp>
      <p:pic>
        <p:nvPicPr>
          <p:cNvPr id="9" name="picture 30"/>
          <p:cNvPicPr>
            <a:picLocks noChangeAspect="1"/>
          </p:cNvPicPr>
          <p:nvPr>
            <p:custDataLst>
              <p:tags r:id="rId7"/>
            </p:custDataLst>
          </p:nvPr>
        </p:nvPicPr>
        <p:blipFill>
          <a:blip r:embed="rId8"/>
          <a:stretch>
            <a:fillRect/>
          </a:stretch>
        </p:blipFill>
        <p:spPr>
          <a:xfrm rot="21600000">
            <a:off x="10604372" y="287147"/>
            <a:ext cx="1030223" cy="1033272"/>
          </a:xfrm>
          <a:prstGeom prst="rect">
            <a:avLst/>
          </a:prstGeom>
        </p:spPr>
      </p:pic>
      <p:pic>
        <p:nvPicPr>
          <p:cNvPr id="15" name="picture 13"/>
          <p:cNvPicPr>
            <a:picLocks noChangeAspect="1"/>
          </p:cNvPicPr>
          <p:nvPr>
            <p:custDataLst>
              <p:tags r:id="rId9"/>
            </p:custDataLst>
          </p:nvPr>
        </p:nvPicPr>
        <p:blipFill>
          <a:blip r:embed="rId10"/>
          <a:srcRect t="7905"/>
          <a:stretch>
            <a:fillRect/>
          </a:stretch>
        </p:blipFill>
        <p:spPr>
          <a:xfrm rot="21600000">
            <a:off x="436880" y="108585"/>
            <a:ext cx="1357630" cy="1250315"/>
          </a:xfrm>
          <a:prstGeom prst="rect">
            <a:avLst/>
          </a:prstGeom>
        </p:spPr>
      </p:pic>
      <p:grpSp>
        <p:nvGrpSpPr>
          <p:cNvPr id="48" name="group 12"/>
          <p:cNvGrpSpPr/>
          <p:nvPr/>
        </p:nvGrpSpPr>
        <p:grpSpPr>
          <a:xfrm rot="21600000">
            <a:off x="5227752" y="3514345"/>
            <a:ext cx="5640387" cy="565150"/>
            <a:chOff x="0" y="0"/>
            <a:chExt cx="5640387" cy="565150"/>
          </a:xfrm>
        </p:grpSpPr>
        <p:pic>
          <p:nvPicPr>
            <p:cNvPr id="49" name="picture 26"/>
            <p:cNvPicPr>
              <a:picLocks noChangeAspect="1"/>
            </p:cNvPicPr>
            <p:nvPr>
              <p:custDataLst>
                <p:tags r:id="rId11"/>
              </p:custDataLst>
            </p:nvPr>
          </p:nvPicPr>
          <p:blipFill>
            <a:blip r:embed="rId12"/>
            <a:stretch>
              <a:fillRect/>
            </a:stretch>
          </p:blipFill>
          <p:spPr>
            <a:xfrm rot="21600000">
              <a:off x="0" y="0"/>
              <a:ext cx="5640387" cy="565150"/>
            </a:xfrm>
            <a:prstGeom prst="rect">
              <a:avLst/>
            </a:prstGeom>
          </p:spPr>
        </p:pic>
        <p:sp>
          <p:nvSpPr>
            <p:cNvPr id="50" name="textbox 27"/>
            <p:cNvSpPr/>
            <p:nvPr>
              <p:custDataLst>
                <p:tags r:id="rId13"/>
              </p:custDataLst>
            </p:nvPr>
          </p:nvSpPr>
          <p:spPr>
            <a:xfrm>
              <a:off x="-12700" y="-12700"/>
              <a:ext cx="5666104" cy="662940"/>
            </a:xfrm>
            <a:prstGeom prst="rect">
              <a:avLst/>
            </a:prstGeom>
          </p:spPr>
          <p:txBody>
            <a:bodyPr vert="horz" wrap="square" lIns="0" tIns="0" rIns="0" bIns="0"/>
            <a:p>
              <a:pPr algn="l" rtl="0" eaLnBrk="0">
                <a:lnSpc>
                  <a:spcPct val="132000"/>
                </a:lnSpc>
              </a:pPr>
              <a:endParaRPr lang="en-US" altLang="en-US" sz="1000" dirty="0"/>
            </a:p>
            <a:p>
              <a:pPr marL="167640" algn="l" rtl="0" eaLnBrk="0">
                <a:lnSpc>
                  <a:spcPct val="79000"/>
                </a:lnSpc>
                <a:spcBef>
                  <a:spcPts val="0"/>
                </a:spcBef>
              </a:pPr>
              <a:r>
                <a:rPr lang="zh-CN" sz="2500" b="1" spc="40" dirty="0">
                  <a:solidFill>
                    <a:srgbClr val="FFFFFF">
                      <a:alpha val="100000"/>
                    </a:srgbClr>
                  </a:solidFill>
                  <a:latin typeface="Times New Roman" panose="02020603050405020304"/>
                  <a:ea typeface="Times New Roman" panose="02020603050405020304"/>
                  <a:cs typeface="Times New Roman" panose="02020603050405020304"/>
                </a:rPr>
                <a:t>模型方法</a:t>
              </a:r>
              <a:endParaRPr lang="zh-CN" sz="2500" b="1" spc="40" dirty="0">
                <a:solidFill>
                  <a:srgbClr val="FFFFFF">
                    <a:alpha val="100000"/>
                  </a:srgbClr>
                </a:solidFill>
                <a:latin typeface="Times New Roman" panose="02020603050405020304"/>
                <a:ea typeface="Times New Roman" panose="02020603050405020304"/>
                <a:cs typeface="Times New Roman" panose="02020603050405020304"/>
              </a:endParaRPr>
            </a:p>
          </p:txBody>
        </p:sp>
      </p:grpSp>
      <p:grpSp>
        <p:nvGrpSpPr>
          <p:cNvPr id="51" name="group 22"/>
          <p:cNvGrpSpPr/>
          <p:nvPr/>
        </p:nvGrpSpPr>
        <p:grpSpPr>
          <a:xfrm rot="21600000">
            <a:off x="4318114" y="3511171"/>
            <a:ext cx="846138" cy="566737"/>
            <a:chOff x="0" y="0"/>
            <a:chExt cx="846138" cy="566737"/>
          </a:xfrm>
        </p:grpSpPr>
        <p:pic>
          <p:nvPicPr>
            <p:cNvPr id="52" name="picture 39"/>
            <p:cNvPicPr>
              <a:picLocks noChangeAspect="1"/>
            </p:cNvPicPr>
            <p:nvPr>
              <p:custDataLst>
                <p:tags r:id="rId14"/>
              </p:custDataLst>
            </p:nvPr>
          </p:nvPicPr>
          <p:blipFill>
            <a:blip r:embed="rId15"/>
            <a:stretch>
              <a:fillRect/>
            </a:stretch>
          </p:blipFill>
          <p:spPr>
            <a:xfrm rot="21600000">
              <a:off x="0" y="0"/>
              <a:ext cx="846138" cy="566737"/>
            </a:xfrm>
            <a:prstGeom prst="rect">
              <a:avLst/>
            </a:prstGeom>
          </p:spPr>
        </p:pic>
        <p:sp>
          <p:nvSpPr>
            <p:cNvPr id="53" name="textbox 40"/>
            <p:cNvSpPr/>
            <p:nvPr>
              <p:custDataLst>
                <p:tags r:id="rId16"/>
              </p:custDataLst>
            </p:nvPr>
          </p:nvSpPr>
          <p:spPr>
            <a:xfrm>
              <a:off x="-12700" y="-12700"/>
              <a:ext cx="871855" cy="676275"/>
            </a:xfrm>
            <a:prstGeom prst="rect">
              <a:avLst/>
            </a:prstGeom>
          </p:spPr>
          <p:txBody>
            <a:bodyPr vert="horz" wrap="square" lIns="0" tIns="0" rIns="0" bIns="0"/>
            <a:p>
              <a:pPr algn="l" rtl="0" eaLnBrk="0">
                <a:lnSpc>
                  <a:spcPct val="143000"/>
                </a:lnSpc>
              </a:pPr>
              <a:endParaRPr lang="en-US" altLang="en-US" sz="1000" dirty="0"/>
            </a:p>
            <a:p>
              <a:pPr marL="416560" algn="l" rtl="0" eaLnBrk="0">
                <a:lnSpc>
                  <a:spcPct val="81000"/>
                </a:lnSpc>
                <a:spcBef>
                  <a:spcPts val="5"/>
                </a:spcBef>
              </a:pPr>
              <a:r>
                <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rPr>
                <a:t>3</a:t>
              </a:r>
              <a:endParaRPr lang="en-US" sz="2500" spc="0" dirty="0">
                <a:ln w="8128" cap="flat" cmpd="sng">
                  <a:solidFill>
                    <a:srgbClr val="FFFFFF">
                      <a:alpha val="100000"/>
                    </a:srgbClr>
                  </a:solidFill>
                  <a:prstDash val="solid"/>
                  <a:miter lim="10"/>
                </a:ln>
                <a:solidFill>
                  <a:srgbClr val="FFFFFF">
                    <a:alpha val="100000"/>
                  </a:srgbClr>
                </a:solidFill>
                <a:latin typeface="黑体" panose="02010609060101010101" charset="-122"/>
                <a:ea typeface="黑体" panose="02010609060101010101" charset="-122"/>
                <a:cs typeface="黑体" panose="02010609060101010101" charset="-122"/>
              </a:endParaRPr>
            </a:p>
          </p:txBody>
        </p:sp>
      </p:grpSp>
      <p:grpSp>
        <p:nvGrpSpPr>
          <p:cNvPr id="54" name="group 6"/>
          <p:cNvGrpSpPr/>
          <p:nvPr/>
        </p:nvGrpSpPr>
        <p:grpSpPr>
          <a:xfrm rot="21600000">
            <a:off x="5214365" y="2041620"/>
            <a:ext cx="5641848" cy="587533"/>
            <a:chOff x="0" y="0"/>
            <a:chExt cx="5641848" cy="587533"/>
          </a:xfrm>
        </p:grpSpPr>
        <p:pic>
          <p:nvPicPr>
            <p:cNvPr id="55" name="picture 20"/>
            <p:cNvPicPr>
              <a:picLocks noChangeAspect="1"/>
            </p:cNvPicPr>
            <p:nvPr>
              <p:custDataLst>
                <p:tags r:id="rId17"/>
              </p:custDataLst>
            </p:nvPr>
          </p:nvPicPr>
          <p:blipFill>
            <a:blip r:embed="rId18"/>
            <a:stretch>
              <a:fillRect/>
            </a:stretch>
          </p:blipFill>
          <p:spPr>
            <a:xfrm rot="21600000">
              <a:off x="0" y="0"/>
              <a:ext cx="5641848" cy="587533"/>
            </a:xfrm>
            <a:prstGeom prst="rect">
              <a:avLst/>
            </a:prstGeom>
          </p:spPr>
        </p:pic>
        <p:sp>
          <p:nvSpPr>
            <p:cNvPr id="56" name="textbox 21"/>
            <p:cNvSpPr/>
            <p:nvPr>
              <p:custDataLst>
                <p:tags r:id="rId19"/>
              </p:custDataLst>
            </p:nvPr>
          </p:nvSpPr>
          <p:spPr>
            <a:xfrm>
              <a:off x="-12700" y="-12700"/>
              <a:ext cx="5667375" cy="685165"/>
            </a:xfrm>
            <a:prstGeom prst="rect">
              <a:avLst/>
            </a:prstGeom>
          </p:spPr>
          <p:txBody>
            <a:bodyPr vert="horz" wrap="square" lIns="0" tIns="0" rIns="0" bIns="0"/>
            <a:p>
              <a:pPr algn="l" rtl="0" eaLnBrk="0">
                <a:lnSpc>
                  <a:spcPct val="122000"/>
                </a:lnSpc>
              </a:pPr>
              <a:endParaRPr lang="en-US" altLang="en-US" sz="1000" dirty="0"/>
            </a:p>
            <a:p>
              <a:pPr marL="146050" algn="l" rtl="0" eaLnBrk="0">
                <a:lnSpc>
                  <a:spcPct val="79000"/>
                </a:lnSpc>
                <a:spcBef>
                  <a:spcPts val="5"/>
                </a:spcBef>
              </a:pP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研究</a:t>
              </a:r>
              <a:r>
                <a:rPr lang="zh-CN" sz="2500" b="1" spc="0" dirty="0">
                  <a:solidFill>
                    <a:srgbClr val="196DAB">
                      <a:alpha val="100000"/>
                    </a:srgbClr>
                  </a:solidFill>
                  <a:latin typeface="Times New Roman" panose="02020603050405020304"/>
                  <a:ea typeface="Times New Roman" panose="02020603050405020304"/>
                  <a:cs typeface="Times New Roman" panose="02020603050405020304"/>
                </a:rPr>
                <a:t>背景</a:t>
              </a:r>
              <a:endParaRPr lang="zh-CN" sz="2500" b="1" spc="0" dirty="0">
                <a:solidFill>
                  <a:srgbClr val="196DAB">
                    <a:alpha val="100000"/>
                  </a:srgbClr>
                </a:solidFill>
                <a:latin typeface="Times New Roman" panose="02020603050405020304"/>
                <a:ea typeface="Times New Roman" panose="02020603050405020304"/>
                <a:cs typeface="Times New Roman" panose="02020603050405020304"/>
              </a:endParaRPr>
            </a:p>
          </p:txBody>
        </p:sp>
      </p:grpSp>
      <p:grpSp>
        <p:nvGrpSpPr>
          <p:cNvPr id="57" name="group 16"/>
          <p:cNvGrpSpPr/>
          <p:nvPr/>
        </p:nvGrpSpPr>
        <p:grpSpPr>
          <a:xfrm rot="21600000">
            <a:off x="4296918" y="2041620"/>
            <a:ext cx="847344" cy="587533"/>
            <a:chOff x="0" y="0"/>
            <a:chExt cx="847344" cy="587533"/>
          </a:xfrm>
        </p:grpSpPr>
        <p:pic>
          <p:nvPicPr>
            <p:cNvPr id="58" name="picture 33"/>
            <p:cNvPicPr>
              <a:picLocks noChangeAspect="1"/>
            </p:cNvPicPr>
            <p:nvPr>
              <p:custDataLst>
                <p:tags r:id="rId20"/>
              </p:custDataLst>
            </p:nvPr>
          </p:nvPicPr>
          <p:blipFill>
            <a:blip r:embed="rId21"/>
            <a:stretch>
              <a:fillRect/>
            </a:stretch>
          </p:blipFill>
          <p:spPr>
            <a:xfrm rot="21600000">
              <a:off x="0" y="0"/>
              <a:ext cx="847344" cy="587533"/>
            </a:xfrm>
            <a:prstGeom prst="rect">
              <a:avLst/>
            </a:prstGeom>
          </p:spPr>
        </p:pic>
        <p:sp>
          <p:nvSpPr>
            <p:cNvPr id="59" name="textbox 34"/>
            <p:cNvSpPr/>
            <p:nvPr>
              <p:custDataLst>
                <p:tags r:id="rId22"/>
              </p:custDataLst>
            </p:nvPr>
          </p:nvSpPr>
          <p:spPr>
            <a:xfrm>
              <a:off x="-12700" y="-12700"/>
              <a:ext cx="873125" cy="696594"/>
            </a:xfrm>
            <a:prstGeom prst="rect">
              <a:avLst/>
            </a:prstGeom>
          </p:spPr>
          <p:txBody>
            <a:bodyPr vert="horz" wrap="square" lIns="0" tIns="0" rIns="0" bIns="0"/>
            <a:p>
              <a:pPr algn="l" rtl="0" eaLnBrk="0">
                <a:lnSpc>
                  <a:spcPct val="137000"/>
                </a:lnSpc>
              </a:pPr>
              <a:endParaRPr lang="en-US" altLang="en-US" sz="1000" dirty="0"/>
            </a:p>
            <a:p>
              <a:pPr marL="433705" algn="l" rtl="0" eaLnBrk="0">
                <a:lnSpc>
                  <a:spcPct val="82000"/>
                </a:lnSpc>
                <a:spcBef>
                  <a:spcPts val="0"/>
                </a:spcBef>
                <a:buClrTx/>
                <a:buSzTx/>
                <a:buFontTx/>
              </a:pPr>
              <a:r>
                <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rPr>
                <a:t>1</a:t>
              </a:r>
              <a:endParaRPr sz="2500" dirty="0">
                <a:ln w="8128" cap="flat" cmpd="sng">
                  <a:solidFill>
                    <a:srgbClr val="196DAB">
                      <a:alpha val="100000"/>
                    </a:srgbClr>
                  </a:solidFill>
                  <a:prstDash val="solid"/>
                  <a:miter lim="10"/>
                </a:ln>
                <a:solidFill>
                  <a:srgbClr val="196DAB">
                    <a:alpha val="100000"/>
                  </a:srgbClr>
                </a:solidFill>
                <a:latin typeface="黑体" panose="02010609060101010101" charset="-122"/>
                <a:ea typeface="黑体" panose="02010609060101010101" charset="-122"/>
                <a:cs typeface="黑体" panose="02010609060101010101" charset="-122"/>
              </a:endParaRPr>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UNIT_TABLE_BEAUTIFY" val="smartTable{db411f2c-b702-4c47-9557-bd309c6abad3}"/>
  <p:tag name="TABLE_ENDDRAG_ORIGIN_RECT" val="372*186"/>
  <p:tag name="TABLE_ENDDRAG_RECT" val="542*200*372*186"/>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PP_MARK_KEY" val="b6a9d5aa-5417-4651-b503-278af5e8d708"/>
  <p:tag name="COMMONDATA" val="eyJoZGlkIjoiNWNmZGRmOGMxYzJhN2UxZDkxYzZmNmRiOGRhM2YzMGUifQ=="/>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3482</Words>
  <Application>WPS 演示</Application>
  <PresentationFormat/>
  <Paragraphs>523</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Times New Roman</vt:lpstr>
      <vt:lpstr>微软雅黑</vt:lpstr>
      <vt:lpstr>Times New Roman</vt:lpstr>
      <vt:lpstr>黑体</vt:lpstr>
      <vt:lpstr>Wingdings</vt:lpstr>
      <vt:lpstr>Calibri</vt:lpstr>
      <vt:lpstr>Arial Unicode MS</vt:lpstr>
      <vt:lpstr>BVCONV+MicrosoftYaHei</vt:lpstr>
      <vt:lpstr>Sitka Text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HER+O</cp:lastModifiedBy>
  <cp:revision>7</cp:revision>
  <dcterms:created xsi:type="dcterms:W3CDTF">2023-07-14T02:05:00Z</dcterms:created>
  <dcterms:modified xsi:type="dcterms:W3CDTF">2023-07-28T15:49:15Z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wqlLaW5nc29mdCBQREYgdG8gV1BTIDgw</vt:lpwstr>
  </property>
  <property fmtid="{D5CDD505-2E9C-101B-9397-08002B2CF9AE}" pid="3" name="Created">
    <vt:filetime>2023-07-15T02:04:22Z</vt:filetime>
  </property>
  <property fmtid="{D5CDD505-2E9C-101B-9397-08002B2CF9AE}" pid="4" name="ICV">
    <vt:lpwstr>6291325E5CB14AF3A4B03F50311E787D_13</vt:lpwstr>
  </property>
  <property fmtid="{D5CDD505-2E9C-101B-9397-08002B2CF9AE}" pid="5" name="KSOProductBuildVer">
    <vt:lpwstr>2052-11.1.0.14309</vt:lpwstr>
  </property>
</Properties>
</file>