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0F701-3F89-4CE3-A9D1-E7B985A45985}">
          <p14:sldIdLst>
            <p14:sldId id="256"/>
            <p14:sldId id="261"/>
            <p14:sldId id="260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3284-9B04-4110-A601-C652910A0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D3E12-B385-45C5-BC72-45200CE63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BFBF-2B7C-43E4-88B1-B629984C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3157-BBD2-4A4C-8EE6-1B7E2A16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D070-9F77-4E98-9596-9F49AC44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22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BAAF-29CC-4C0C-B11D-5EFDD8F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CB5ED-E5DA-4CDB-9B20-3A5E3594B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A038-2845-4435-8A1F-5FD6828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C402-D539-4E18-9D8A-B71B9F29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E808-F6B5-4BEF-8089-CCB7381E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969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F56F7-39BA-41AC-AC17-8E2492D71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03767-6A5E-4746-8731-33B78099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C8D9-EB34-4FD6-AF4A-3081DD92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5ECB-90F2-49DF-A981-3D9DE75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51FC-A77F-4B99-85CF-C5490F91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2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5140-58BB-4C27-A1AE-716A39BF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9567-8680-48E7-8EDB-18CB540E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5F44-707E-4D6F-9B98-6F8E2F9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5F92C-D3F0-4E74-A3D8-8F2D8CFA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5FC8-FF9B-45A4-AE17-4BE5FD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030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D076-F0D7-46EA-8598-BD6A0EC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5A084-782C-4A25-9BEE-EFF16D80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DECE-4395-40A5-964A-B60E356B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8B66-BE3F-4386-ACF2-BA363DBA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A840-547C-4CF3-9D57-40675FF4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51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8050-06CD-404A-9580-4430A175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2FFA-7A59-44BB-AD44-66B1176BE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2A7A-25AB-4F46-96CF-1A6BEA44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AF6F-D382-49F7-8D35-C084E32E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EB0F9-1129-4AA6-890C-E78D209A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3B2E-9052-4D3C-9EA0-D7E1B49D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750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026C-58B0-4C13-B4A5-1AC7E236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474CB-AE95-4B01-BFF5-21448F84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A385-E7AE-44D8-AD1D-2D726E34E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E838D-FC4A-4A27-9F72-0A0301542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9584B-B9E9-4CAE-80DA-FC91E7F4D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ECA2D-6DD5-4DF5-9A72-8F929BF2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52FA2-2A86-4C45-BAB7-08E59C8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379F2-77A7-4C29-8FDC-C3E3FA6A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08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7D1B-93DE-4DEB-B51B-246FBDE4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0062D-A8CB-464D-BB77-690E828F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C9B87-6489-43D8-B6E7-BD98B417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50B51-FFB3-48AF-812B-2A73C81B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09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4A766-3D56-43C1-A2D1-5448AE4C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38EAC-CB06-40CE-B3A2-31D74C2C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4E25-8E55-4CB7-988F-B430A89D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142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AC32-A761-47DC-AE9C-01A978C7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3FA4-4C35-4F4B-BC50-491A9357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1EA3-7230-4877-8E35-30784959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85DE-7EDF-47CE-A1A3-A5ED6156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7737-D89C-45EB-8429-8CD5B464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2954-4A9F-4C53-9666-7DC411DF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808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72BC-B97B-49E7-9B56-99C5702A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82522-7CDE-4956-A211-A952D0AD4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28B00-A91A-4619-8120-666CBA91E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C67C9-C8DC-44B9-B3DE-5AB14720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39480-929C-40F9-AB5B-78B52000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C368-F032-4EA1-A1A3-2B8FC008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44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7D2CB-DE06-4F3C-A43F-79F89D1D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67E7-E335-43EF-9512-C2AB2233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AB5A3-8F23-44BE-9A8D-7AE063D1C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F14A-A3CB-4F26-A134-8ABE546024DF}" type="datetimeFigureOut">
              <a:rPr lang="el-GR" smtClean="0"/>
              <a:t>13/10/2018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C6C2-9327-4E44-9767-92A34EEA3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6258-5520-4344-BE97-F95423577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87E4-90FD-4888-8D06-5332B7899A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34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83F3-0307-48C1-ABAB-FEBF9321D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Σειρά Εργασιών 1</a:t>
            </a:r>
            <a:br>
              <a:rPr lang="el-GR" dirty="0"/>
            </a:br>
            <a:r>
              <a:rPr lang="en-US" dirty="0"/>
              <a:t> Short Presentation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8E656-023F-4C6B-AF93-43211484E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Χουλιαράς Ανδρέας 2143</a:t>
            </a:r>
          </a:p>
          <a:p>
            <a:r>
              <a:rPr lang="el-GR" dirty="0"/>
              <a:t>Καραμέλλιος Σωτήρης 2237</a:t>
            </a:r>
          </a:p>
        </p:txBody>
      </p:sp>
    </p:spTree>
    <p:extLst>
      <p:ext uri="{BB962C8B-B14F-4D97-AF65-F5344CB8AC3E}">
        <p14:creationId xmlns:p14="http://schemas.microsoft.com/office/powerpoint/2010/main" val="421011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36AD-E9E5-4B08-884C-18D802EB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FIFO pipe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F195-D7D8-46FF-BADA-07DC5020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p0:main(){</a:t>
            </a:r>
          </a:p>
          <a:p>
            <a:r>
              <a:rPr lang="en-US" dirty="0"/>
              <a:t>p1:    </a:t>
            </a:r>
            <a:r>
              <a:rPr lang="en-US" dirty="0" err="1"/>
              <a:t>pipe_init</a:t>
            </a:r>
            <a:r>
              <a:rPr lang="en-US" dirty="0"/>
              <a:t>();</a:t>
            </a:r>
          </a:p>
          <a:p>
            <a:r>
              <a:rPr lang="en-US" dirty="0"/>
              <a:t>p2:    open(</a:t>
            </a:r>
            <a:r>
              <a:rPr lang="en-US" dirty="0" err="1"/>
              <a:t>input_file,output_file</a:t>
            </a:r>
            <a:r>
              <a:rPr lang="en-US" dirty="0"/>
              <a:t>);</a:t>
            </a:r>
          </a:p>
          <a:p>
            <a:r>
              <a:rPr lang="en-US" dirty="0"/>
              <a:t>p3:    </a:t>
            </a:r>
            <a:r>
              <a:rPr lang="en-US" dirty="0" err="1"/>
              <a:t>create_threads</a:t>
            </a:r>
            <a:r>
              <a:rPr lang="en-US" dirty="0"/>
              <a:t>();</a:t>
            </a:r>
          </a:p>
          <a:p>
            <a:r>
              <a:rPr lang="en-US" dirty="0"/>
              <a:t>p4:    </a:t>
            </a:r>
            <a:r>
              <a:rPr lang="en-US" dirty="0" err="1"/>
              <a:t>busy_wait_threads</a:t>
            </a:r>
            <a:r>
              <a:rPr lang="en-US" dirty="0"/>
              <a:t>();</a:t>
            </a:r>
          </a:p>
          <a:p>
            <a:r>
              <a:rPr lang="en-US" dirty="0"/>
              <a:t>p5:    </a:t>
            </a:r>
            <a:r>
              <a:rPr lang="en-US" dirty="0" err="1"/>
              <a:t>pipe_destroy</a:t>
            </a:r>
            <a:r>
              <a:rPr lang="en-US" dirty="0"/>
              <a:t>();</a:t>
            </a:r>
          </a:p>
          <a:p>
            <a:r>
              <a:rPr lang="en-US" dirty="0"/>
              <a:t>p6:    return 0;</a:t>
            </a:r>
          </a:p>
          <a:p>
            <a:r>
              <a:rPr lang="en-US" dirty="0"/>
              <a:t>p7:}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19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4479-2745-4522-A511-060DA5BC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FIFO pipe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818C2-DB10-41BE-A730-EFD469B7D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499"/>
          </a:xfrm>
        </p:spPr>
        <p:txBody>
          <a:bodyPr>
            <a:normAutofit/>
          </a:bodyPr>
          <a:lstStyle/>
          <a:p>
            <a:r>
              <a:rPr lang="en-US" sz="2400" dirty="0"/>
              <a:t>p0:readerThread(</a:t>
            </a:r>
            <a:r>
              <a:rPr lang="en-US" sz="2400" dirty="0" err="1"/>
              <a:t>args</a:t>
            </a:r>
            <a:r>
              <a:rPr lang="en-US" sz="2400" dirty="0"/>
              <a:t>){</a:t>
            </a:r>
          </a:p>
          <a:p>
            <a:r>
              <a:rPr lang="en-US" sz="2400" dirty="0"/>
              <a:t>p1:    for(</a:t>
            </a:r>
            <a:r>
              <a:rPr lang="en-US" sz="2400" dirty="0" err="1"/>
              <a:t>i</a:t>
            </a:r>
            <a:r>
              <a:rPr lang="en-US" sz="2400" dirty="0"/>
              <a:t>=0,i&lt;</a:t>
            </a:r>
            <a:r>
              <a:rPr lang="en-US" sz="2400" dirty="0" err="1"/>
              <a:t>file_size,i</a:t>
            </a:r>
            <a:r>
              <a:rPr lang="en-US" sz="2400" dirty="0"/>
              <a:t>++){</a:t>
            </a:r>
          </a:p>
          <a:p>
            <a:r>
              <a:rPr lang="en-US" sz="2400" dirty="0"/>
              <a:t>p2:	  </a:t>
            </a:r>
            <a:r>
              <a:rPr lang="en-US" sz="2400" dirty="0" err="1"/>
              <a:t>read_from_file</a:t>
            </a:r>
            <a:r>
              <a:rPr lang="en-US" sz="2400" dirty="0"/>
              <a:t>(</a:t>
            </a:r>
            <a:r>
              <a:rPr lang="en-US" sz="2400" dirty="0" err="1"/>
              <a:t>input_file,c</a:t>
            </a:r>
            <a:r>
              <a:rPr lang="en-US" sz="2400" dirty="0"/>
              <a:t>);</a:t>
            </a:r>
          </a:p>
          <a:p>
            <a:r>
              <a:rPr lang="en-US" sz="2400" dirty="0"/>
              <a:t>p3:	    while(pipe==full) </a:t>
            </a:r>
            <a:r>
              <a:rPr lang="en-US" sz="2400" dirty="0" err="1"/>
              <a:t>nop</a:t>
            </a:r>
            <a:r>
              <a:rPr lang="en-US" sz="2400" dirty="0"/>
              <a:t>;</a:t>
            </a:r>
          </a:p>
          <a:p>
            <a:r>
              <a:rPr lang="en-US" sz="2400" dirty="0"/>
              <a:t>p4:	    </a:t>
            </a:r>
            <a:r>
              <a:rPr lang="en-US" sz="2400" dirty="0" err="1"/>
              <a:t>write_in_pipe</a:t>
            </a:r>
            <a:r>
              <a:rPr lang="en-US" sz="2400" dirty="0"/>
              <a:t>(c);</a:t>
            </a:r>
          </a:p>
          <a:p>
            <a:r>
              <a:rPr lang="en-US" sz="2400" dirty="0"/>
              <a:t>p5:    }</a:t>
            </a:r>
          </a:p>
          <a:p>
            <a:r>
              <a:rPr lang="en-US" sz="2400" dirty="0"/>
              <a:t>p6:    </a:t>
            </a:r>
            <a:r>
              <a:rPr lang="en-US" sz="2400" dirty="0" err="1"/>
              <a:t>pipe_close</a:t>
            </a:r>
            <a:r>
              <a:rPr lang="en-US" sz="2400" dirty="0"/>
              <a:t>();</a:t>
            </a:r>
          </a:p>
          <a:p>
            <a:r>
              <a:rPr lang="en-US" sz="2400" dirty="0"/>
              <a:t>p7:    return 0;</a:t>
            </a:r>
            <a:endParaRPr lang="el-GR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548CD-1D48-4A40-BCFD-63240687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sz="2400" dirty="0"/>
              <a:t>p0:writerThread(</a:t>
            </a:r>
            <a:r>
              <a:rPr lang="en-US" sz="2400" dirty="0" err="1"/>
              <a:t>args</a:t>
            </a:r>
            <a:r>
              <a:rPr lang="en-US" sz="2400" dirty="0"/>
              <a:t>){</a:t>
            </a:r>
          </a:p>
          <a:p>
            <a:r>
              <a:rPr lang="en-US" sz="2400" dirty="0"/>
              <a:t>p1:    while(1){</a:t>
            </a:r>
          </a:p>
          <a:p>
            <a:r>
              <a:rPr lang="en-US" sz="2400" dirty="0"/>
              <a:t>p2:       while(pipe == Empty ){     </a:t>
            </a:r>
          </a:p>
          <a:p>
            <a:r>
              <a:rPr lang="en-US" sz="2400" dirty="0"/>
              <a:t>p3:	      if(pipe == closed) return;</a:t>
            </a:r>
          </a:p>
          <a:p>
            <a:r>
              <a:rPr lang="en-US" sz="2400" dirty="0"/>
              <a:t>p4:	  } </a:t>
            </a:r>
          </a:p>
          <a:p>
            <a:r>
              <a:rPr lang="en-US" sz="2400" dirty="0"/>
              <a:t>p5:       </a:t>
            </a:r>
            <a:r>
              <a:rPr lang="en-US" sz="2400" dirty="0" err="1"/>
              <a:t>read_from_pipe</a:t>
            </a:r>
            <a:r>
              <a:rPr lang="en-US" sz="2400" dirty="0"/>
              <a:t>(c);</a:t>
            </a:r>
          </a:p>
          <a:p>
            <a:r>
              <a:rPr lang="en-US" sz="2400" dirty="0"/>
              <a:t>p6:       </a:t>
            </a:r>
            <a:r>
              <a:rPr lang="en-US" sz="2400" dirty="0" err="1"/>
              <a:t>write_to_file</a:t>
            </a:r>
            <a:r>
              <a:rPr lang="en-US" sz="2400" dirty="0"/>
              <a:t>(</a:t>
            </a:r>
            <a:r>
              <a:rPr lang="en-US" sz="2400" dirty="0" err="1"/>
              <a:t>output_file,c</a:t>
            </a:r>
            <a:r>
              <a:rPr lang="en-US" sz="2400" dirty="0"/>
              <a:t>);</a:t>
            </a:r>
          </a:p>
          <a:p>
            <a:r>
              <a:rPr lang="en-US" sz="2400" dirty="0"/>
              <a:t>p7:    }</a:t>
            </a: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17423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27A4-C24D-4DD1-890D-0A250B42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1.2 Αναγνώριση πρώτων αριθμών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B2A457-4A45-4A7B-83AF-19EEC5C08F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p0:main(threads n){</a:t>
            </a:r>
          </a:p>
          <a:p>
            <a:r>
              <a:rPr lang="en-US" dirty="0"/>
              <a:t>p1:    </a:t>
            </a:r>
            <a:r>
              <a:rPr lang="en-US" dirty="0" err="1"/>
              <a:t>allocate_space</a:t>
            </a:r>
            <a:r>
              <a:rPr lang="en-US" dirty="0"/>
              <a:t>(n);</a:t>
            </a:r>
          </a:p>
          <a:p>
            <a:r>
              <a:rPr lang="en-US" dirty="0"/>
              <a:t>p2:    </a:t>
            </a:r>
            <a:r>
              <a:rPr lang="en-US" dirty="0" err="1"/>
              <a:t>thread_create</a:t>
            </a:r>
            <a:r>
              <a:rPr lang="en-US" dirty="0"/>
              <a:t>(n);</a:t>
            </a:r>
          </a:p>
          <a:p>
            <a:r>
              <a:rPr lang="en-US" dirty="0"/>
              <a:t>p3:    </a:t>
            </a:r>
            <a:r>
              <a:rPr lang="en-US" dirty="0" err="1"/>
              <a:t>get_number</a:t>
            </a:r>
            <a:r>
              <a:rPr lang="en-US" dirty="0"/>
              <a:t>(num);</a:t>
            </a:r>
          </a:p>
          <a:p>
            <a:r>
              <a:rPr lang="en-US" dirty="0"/>
              <a:t>p4:    while (num !=0){</a:t>
            </a:r>
          </a:p>
          <a:p>
            <a:r>
              <a:rPr lang="en-US" dirty="0"/>
              <a:t>p5:        while( </a:t>
            </a:r>
            <a:r>
              <a:rPr lang="en-US" dirty="0" err="1"/>
              <a:t>all_threads</a:t>
            </a:r>
            <a:r>
              <a:rPr lang="en-US" dirty="0"/>
              <a:t> == busy) </a:t>
            </a:r>
            <a:r>
              <a:rPr lang="en-US" dirty="0" err="1"/>
              <a:t>nop</a:t>
            </a:r>
            <a:r>
              <a:rPr lang="en-US" dirty="0"/>
              <a:t>;</a:t>
            </a:r>
          </a:p>
          <a:p>
            <a:r>
              <a:rPr lang="en-US" dirty="0"/>
              <a:t>p6:        </a:t>
            </a:r>
            <a:r>
              <a:rPr lang="en-US" dirty="0" err="1"/>
              <a:t>assign_work_to_worker</a:t>
            </a:r>
            <a:r>
              <a:rPr lang="en-US" dirty="0"/>
              <a:t>();</a:t>
            </a:r>
          </a:p>
          <a:p>
            <a:r>
              <a:rPr lang="en-US" dirty="0"/>
              <a:t>p7:	   </a:t>
            </a:r>
            <a:r>
              <a:rPr lang="en-US" dirty="0" err="1"/>
              <a:t>notify_worker_to_start</a:t>
            </a:r>
            <a:r>
              <a:rPr lang="en-US" dirty="0"/>
              <a:t>();</a:t>
            </a:r>
          </a:p>
          <a:p>
            <a:r>
              <a:rPr lang="en-US" dirty="0"/>
              <a:t>p8:        </a:t>
            </a:r>
            <a:r>
              <a:rPr lang="en-US" dirty="0" err="1"/>
              <a:t>get_number</a:t>
            </a:r>
            <a:r>
              <a:rPr lang="en-US" dirty="0"/>
              <a:t>(num);</a:t>
            </a:r>
          </a:p>
          <a:p>
            <a:r>
              <a:rPr lang="en-US" dirty="0"/>
              <a:t>p9:    }</a:t>
            </a:r>
          </a:p>
          <a:p>
            <a:r>
              <a:rPr lang="en-US" dirty="0"/>
              <a:t>p10:   </a:t>
            </a:r>
            <a:r>
              <a:rPr lang="en-US" dirty="0" err="1"/>
              <a:t>notify_workers_to_terminate</a:t>
            </a:r>
            <a:r>
              <a:rPr lang="en-US" dirty="0"/>
              <a:t>();</a:t>
            </a:r>
          </a:p>
          <a:p>
            <a:r>
              <a:rPr lang="en-US" dirty="0"/>
              <a:t>p11:   </a:t>
            </a:r>
            <a:r>
              <a:rPr lang="en-US" dirty="0" err="1"/>
              <a:t>busy_wait_workers_to_terminate</a:t>
            </a:r>
            <a:r>
              <a:rPr lang="en-US" dirty="0"/>
              <a:t>();</a:t>
            </a:r>
          </a:p>
          <a:p>
            <a:r>
              <a:rPr lang="en-US" dirty="0"/>
              <a:t>p12:   return 0;</a:t>
            </a:r>
          </a:p>
          <a:p>
            <a:r>
              <a:rPr lang="en-US" dirty="0"/>
              <a:t>p13:}</a:t>
            </a:r>
          </a:p>
          <a:p>
            <a:endParaRPr lang="el-G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6BF539-7A55-4ED9-A3DC-10EE1B3B87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p0:worker(input){</a:t>
            </a:r>
          </a:p>
          <a:p>
            <a:r>
              <a:rPr lang="en-US" dirty="0"/>
              <a:t>p1:    while(busy || </a:t>
            </a:r>
            <a:r>
              <a:rPr lang="en-US" dirty="0" err="1"/>
              <a:t>not_terminate</a:t>
            </a:r>
            <a:r>
              <a:rPr lang="en-US" dirty="0"/>
              <a:t>){</a:t>
            </a:r>
          </a:p>
          <a:p>
            <a:r>
              <a:rPr lang="en-US" dirty="0"/>
              <a:t>p2:        if(</a:t>
            </a:r>
            <a:r>
              <a:rPr lang="en-US" dirty="0" err="1"/>
              <a:t>there_is_work</a:t>
            </a:r>
            <a:r>
              <a:rPr lang="en-US" dirty="0"/>
              <a:t>){</a:t>
            </a:r>
          </a:p>
          <a:p>
            <a:r>
              <a:rPr lang="en-US" dirty="0"/>
              <a:t>p3:    	    </a:t>
            </a:r>
            <a:r>
              <a:rPr lang="en-US" dirty="0" err="1"/>
              <a:t>prime_test</a:t>
            </a:r>
            <a:r>
              <a:rPr lang="en-US" dirty="0"/>
              <a:t>();</a:t>
            </a:r>
          </a:p>
          <a:p>
            <a:r>
              <a:rPr lang="en-US" dirty="0"/>
              <a:t>p4:    	    </a:t>
            </a:r>
            <a:r>
              <a:rPr lang="en-US" dirty="0" err="1"/>
              <a:t>print_result</a:t>
            </a:r>
            <a:r>
              <a:rPr lang="en-US" dirty="0"/>
              <a:t>();</a:t>
            </a:r>
          </a:p>
          <a:p>
            <a:r>
              <a:rPr lang="en-US" dirty="0"/>
              <a:t>p5:        }</a:t>
            </a:r>
          </a:p>
          <a:p>
            <a:r>
              <a:rPr lang="en-US" dirty="0"/>
              <a:t>p6:        busy = 0;</a:t>
            </a:r>
          </a:p>
          <a:p>
            <a:r>
              <a:rPr lang="en-US" dirty="0"/>
              <a:t>p7:    }</a:t>
            </a:r>
          </a:p>
          <a:p>
            <a:r>
              <a:rPr lang="en-US" dirty="0"/>
              <a:t>p8:    </a:t>
            </a:r>
            <a:r>
              <a:rPr lang="en-US" dirty="0" err="1"/>
              <a:t>notify_main</a:t>
            </a:r>
            <a:r>
              <a:rPr lang="en-US" dirty="0"/>
              <a:t>(terminating);</a:t>
            </a:r>
          </a:p>
          <a:p>
            <a:r>
              <a:rPr lang="en-US" dirty="0"/>
              <a:t>p9:    return 0;</a:t>
            </a:r>
          </a:p>
          <a:p>
            <a:r>
              <a:rPr lang="en-US" dirty="0"/>
              <a:t>p10:}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707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3793-55D1-488D-B1A0-4092E734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Απόδοση προγράμματος ως συνάρτηση του αριθμού των νημάτων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F90C03-2CB0-4A09-81F6-BA1659FAC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309" y="2093628"/>
            <a:ext cx="6342489" cy="44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7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8BCD-FC0A-4B1D-9B14-AAA1E844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Quicksort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6F9A3-8BA2-463C-BC22-93E3A0A6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p0:main(){</a:t>
            </a:r>
          </a:p>
          <a:p>
            <a:r>
              <a:rPr lang="en-US" dirty="0"/>
              <a:t>p1:    array = </a:t>
            </a:r>
            <a:r>
              <a:rPr lang="en-US" dirty="0" err="1"/>
              <a:t>get_numbers</a:t>
            </a:r>
            <a:r>
              <a:rPr lang="en-US" dirty="0"/>
              <a:t>();</a:t>
            </a:r>
          </a:p>
          <a:p>
            <a:r>
              <a:rPr lang="en-US" dirty="0"/>
              <a:t>p2:    </a:t>
            </a:r>
            <a:r>
              <a:rPr lang="en-US" dirty="0" err="1"/>
              <a:t>allocate_array</a:t>
            </a:r>
            <a:r>
              <a:rPr lang="en-US" dirty="0"/>
              <a:t>(size);</a:t>
            </a:r>
          </a:p>
          <a:p>
            <a:r>
              <a:rPr lang="en-US" dirty="0"/>
              <a:t>p3:    </a:t>
            </a:r>
            <a:r>
              <a:rPr lang="en-US" dirty="0" err="1"/>
              <a:t>create_thread</a:t>
            </a:r>
            <a:r>
              <a:rPr lang="en-US" dirty="0"/>
              <a:t>();</a:t>
            </a:r>
          </a:p>
          <a:p>
            <a:r>
              <a:rPr lang="en-US" dirty="0"/>
              <a:t>p4:    </a:t>
            </a:r>
          </a:p>
          <a:p>
            <a:r>
              <a:rPr lang="en-US" dirty="0"/>
              <a:t>p5:    </a:t>
            </a:r>
            <a:r>
              <a:rPr lang="en-US" dirty="0" err="1"/>
              <a:t>busy_wait_thread</a:t>
            </a:r>
            <a:r>
              <a:rPr lang="en-US" dirty="0"/>
              <a:t>();</a:t>
            </a:r>
          </a:p>
          <a:p>
            <a:r>
              <a:rPr lang="en-US" dirty="0"/>
              <a:t>p6:    </a:t>
            </a:r>
            <a:r>
              <a:rPr lang="en-US" dirty="0" err="1"/>
              <a:t>print_result</a:t>
            </a:r>
            <a:r>
              <a:rPr lang="en-US" dirty="0"/>
              <a:t>(array);</a:t>
            </a:r>
          </a:p>
          <a:p>
            <a:r>
              <a:rPr lang="en-US" dirty="0"/>
              <a:t>p7:    free(array);</a:t>
            </a:r>
          </a:p>
          <a:p>
            <a:r>
              <a:rPr lang="en-US" dirty="0"/>
              <a:t>p8:    return(0);</a:t>
            </a:r>
          </a:p>
          <a:p>
            <a:r>
              <a:rPr lang="en-US" dirty="0"/>
              <a:t>p9:}</a:t>
            </a:r>
            <a:endParaRPr lang="el-G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B2CA2-9E24-4D10-96CC-454F8E89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p0:sorting(input){</a:t>
            </a:r>
          </a:p>
          <a:p>
            <a:r>
              <a:rPr lang="en-US" dirty="0"/>
              <a:t>p1:    if(elements &gt; 1){</a:t>
            </a:r>
          </a:p>
          <a:p>
            <a:r>
              <a:rPr lang="en-US" dirty="0"/>
              <a:t>p2:    	   </a:t>
            </a:r>
            <a:r>
              <a:rPr lang="en-US" dirty="0" err="1"/>
              <a:t>quicksort_step</a:t>
            </a:r>
            <a:r>
              <a:rPr lang="en-US" dirty="0"/>
              <a:t>();</a:t>
            </a:r>
          </a:p>
          <a:p>
            <a:r>
              <a:rPr lang="en-US" dirty="0"/>
              <a:t>p3:        </a:t>
            </a:r>
            <a:r>
              <a:rPr lang="en-US" dirty="0" err="1"/>
              <a:t>initialising_for_sub_arrays</a:t>
            </a:r>
            <a:r>
              <a:rPr lang="en-US" dirty="0"/>
              <a:t>();</a:t>
            </a:r>
          </a:p>
          <a:p>
            <a:r>
              <a:rPr lang="en-US" dirty="0"/>
              <a:t>p4:        </a:t>
            </a:r>
            <a:r>
              <a:rPr lang="en-US" dirty="0" err="1"/>
              <a:t>thread_create</a:t>
            </a:r>
            <a:r>
              <a:rPr lang="en-US" dirty="0"/>
              <a:t>(low);</a:t>
            </a:r>
          </a:p>
          <a:p>
            <a:r>
              <a:rPr lang="en-US" dirty="0"/>
              <a:t>p5:	   </a:t>
            </a:r>
            <a:r>
              <a:rPr lang="en-US" dirty="0" err="1"/>
              <a:t>thread_create</a:t>
            </a:r>
            <a:r>
              <a:rPr lang="en-US" dirty="0"/>
              <a:t>(high);</a:t>
            </a:r>
          </a:p>
          <a:p>
            <a:r>
              <a:rPr lang="en-US" dirty="0"/>
              <a:t>p6:     </a:t>
            </a:r>
          </a:p>
          <a:p>
            <a:r>
              <a:rPr lang="en-US" dirty="0"/>
              <a:t>p7:        </a:t>
            </a:r>
            <a:r>
              <a:rPr lang="en-US" dirty="0" err="1"/>
              <a:t>busy_wait_threads</a:t>
            </a:r>
            <a:r>
              <a:rPr lang="en-US" dirty="0"/>
              <a:t>();</a:t>
            </a:r>
          </a:p>
          <a:p>
            <a:r>
              <a:rPr lang="en-US" dirty="0"/>
              <a:t>p8:    }</a:t>
            </a:r>
          </a:p>
          <a:p>
            <a:r>
              <a:rPr lang="en-US" dirty="0"/>
              <a:t>p9:    </a:t>
            </a:r>
            <a:r>
              <a:rPr lang="en-US" dirty="0" err="1"/>
              <a:t>notify_parent</a:t>
            </a:r>
            <a:r>
              <a:rPr lang="en-US" dirty="0"/>
              <a:t>(terminating);</a:t>
            </a:r>
          </a:p>
          <a:p>
            <a:r>
              <a:rPr lang="en-US" dirty="0"/>
              <a:t>p10:   return 0;</a:t>
            </a:r>
          </a:p>
          <a:p>
            <a:r>
              <a:rPr lang="en-US" dirty="0"/>
              <a:t>p11:}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9725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289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Σειρά Εργασιών 1  Short Presentation</vt:lpstr>
      <vt:lpstr>1.1 FIFO pipe</vt:lpstr>
      <vt:lpstr>1.1 FIFO pipe</vt:lpstr>
      <vt:lpstr>1.2 Αναγνώριση πρώτων αριθμών</vt:lpstr>
      <vt:lpstr>Απόδοση προγράμματος ως συνάρτηση του αριθμού των νημάτων</vt:lpstr>
      <vt:lpstr>1.3 Quicksort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Σειρά Εργασιών 1  Short Presentation</dc:title>
  <dc:creator>sotk sotk</dc:creator>
  <cp:lastModifiedBy>sotk sotk</cp:lastModifiedBy>
  <cp:revision>9</cp:revision>
  <dcterms:created xsi:type="dcterms:W3CDTF">2018-10-11T14:50:44Z</dcterms:created>
  <dcterms:modified xsi:type="dcterms:W3CDTF">2018-10-13T15:40:50Z</dcterms:modified>
</cp:coreProperties>
</file>