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BB2AEC6-B8A3-414C-8924-E3800035521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C91F3E4-1DE3-49D7-9FF6-61124205E2D2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l-GR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83640" cy="479628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l-G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02640" y="2012400"/>
            <a:ext cx="4283640" cy="479628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l-G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/>
          </p:nvPr>
        </p:nvSpPr>
        <p:spPr>
          <a:xfrm>
            <a:off x="692640" y="7007040"/>
            <a:ext cx="2267640" cy="402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D133065-7BA3-4A42-85B4-62A9760AC8E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11/9/18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/>
          </p:nvPr>
        </p:nvSpPr>
        <p:spPr>
          <a:xfrm>
            <a:off x="3338640" y="7007040"/>
            <a:ext cx="3401640" cy="40212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7118640" y="7007040"/>
            <a:ext cx="226764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FE6540C-CACB-4AEF-AAAC-F3784DCF042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Ταυτόχρονος Προγραμματισμός</a:t>
            </a:r>
            <a:br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2η εργασία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731520" y="4389120"/>
            <a:ext cx="8778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Καραμέλλιος Σωτήριος 2237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Χουλιαράς Ανδρέας 2143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Συναρτήσεις Σηματοφώρων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int mysem_create(int nsems,unsigned short init_vals[ ]);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int mysem_down(int semid, int semnumber);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int mysem_up(int semid, int semnumber);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int mysem_destroy(int semid);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Calibri Light"/>
              </a:rPr>
              <a:t>2.2 Αναγνώριση πρώτων αριθμών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504000" y="1769040"/>
            <a:ext cx="4426920" cy="472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p0:main(threads n){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p1:    allocate_space(n);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p2:    thread_create(n);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p3:    get_number(num);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p4:    while (num !=0){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p5:        up(</a:t>
            </a: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busy</a:t>
            </a: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);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p6:        down(</a:t>
            </a: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got_num</a:t>
            </a: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);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p7:        get_number(num);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p8:    }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p9:     notify_workers_to_terminate();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p10:   for(i=0;i&lt;n;i++){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P11:       up(</a:t>
            </a: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busy</a:t>
            </a: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); down(</a:t>
            </a: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sleep</a:t>
            </a: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);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P12:   }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p13:   return 0;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P14:}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p0:worker(input){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P1:    down(</a:t>
            </a: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busy</a:t>
            </a: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);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p2:    while(not_terminate){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P3:</a:t>
            </a: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     number = *(arg-&gt;num);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p4:        up(</a:t>
            </a: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got_num</a:t>
            </a: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);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p5:        prime_test();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p6:        print_result();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p7:        down(</a:t>
            </a: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busy</a:t>
            </a: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);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p8:    }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p9:    up(</a:t>
            </a: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sleep</a:t>
            </a: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);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p10:    return 0;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Calibri"/>
              </a:rPr>
              <a:t>p11:}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2.3 Γέφυρα (1)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04000" y="1463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P0:Main(){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P1:     while(1){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P2:        c=getchar();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P3:        if(c ==’b’){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P4:            create_blue_thread();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P5: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        down(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mutex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P6: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        blue_queue++;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P7: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        up(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mutex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P8: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    }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P9:        else if(c ==’r’){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P10:          create_red_thread();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P11: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        down(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mutex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P12: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        red_queue++;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P13: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        up(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mutex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P14: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    }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5174280" y="1463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P15:        else if(c ==’q’){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P16:            break;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P17:        }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P18:        sleep(1);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P19:    }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P20:    down(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mutex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P21:    if((red_queue != 0) || (blue_queue != 0)){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P22:        end_of_input = 1;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P23:        up(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mutex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P24:        down(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reply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P25:        down(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mutex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P26:    }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P27:    up(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mutex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P28:    return 0;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P29:}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2.3 Γέφυρα (2)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510840" y="1010520"/>
            <a:ext cx="4426920" cy="557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P0: red_car(){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P1:    down(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mutex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P2:    if(direction == 'N')direction='R';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P3:    up(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mutex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P4:    do{down(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passred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);}while(direction == ‘B’);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P5:    down(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mutex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)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P6:    red_queue--; bridge_cap--;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P7:    up(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mutex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P8:    if ((bridge_cap &gt; 0) &amp;&amp; (red_queue &gt; 0)) {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P9:        up(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passred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P10:   else last = 1;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P11:   sleep(travel);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P12:   down(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mutex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P13:   if(last){bridge_cap = arg→cap;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P14:       if(blue_queue &gt; 0){ direction = ‘B’; up(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passblue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);}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P15:       else if(red_queue &gt; 0) up(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passred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P16:       else{ direction = ‘N’;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P17:           if(end_of_input)   up(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reply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P18:       }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P19:   }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P20:   up(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mutex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P21:   return(0);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P22:}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5157720" y="105408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P0: blue_car(){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P1:    down(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mutex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P2:    if(direction == 'N')direction='B';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P3:    up(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mutex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P4:    do{down(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passblue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);}while(direction == ‘R’);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P5:    down(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mutex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)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P6:    blue_queue--; bridge_cap--;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P7:    up(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mutex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P8:    if ((bridge_cap &gt; 0) &amp;&amp; (blue_queue &gt; 0)) {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P9:        up(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passblue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P10:   else last = 1;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P11:   sleep(travel);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P12:   down(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mutex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P13:   if(last){bridge_cap = arg→cap;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P14:       if(red_queue &gt; 0){ direction = ‘R’; up(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passred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);}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P15:       else if(blue_queue &gt; 0) up(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passblue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P16:       else{ direction = ‘N’;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P17:           if(end_of_input)   up(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reply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P18:       }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P19:   }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P20:   up(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mutex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P21:   return(0);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P22:}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2.4 Τρενάκι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152640" y="952920"/>
            <a:ext cx="4426920" cy="394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P0:main(){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P1:    create_train_thread();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P2:    while(1){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P3:        c=getchar();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P4:        if (c==’p’){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P5:            create_passenger();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P6:            down(</a:t>
            </a: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mutex</a:t>
            </a: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P7:            queue++;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P8:            up(</a:t>
            </a: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mutex</a:t>
            </a: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P9:        }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P10:       else if (c==’q’) break;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P11:       sleep(1);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P12:   }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P13:   last=1;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P14:   if(queue == 0) up(</a:t>
            </a: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reply</a:t>
            </a: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P15:   down(</a:t>
            </a: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train_closed</a:t>
            </a: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P16:   return(0);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P17:}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5152680" y="938520"/>
            <a:ext cx="4426920" cy="557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P0: train(){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P1:    while(1){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P2:        while(empty_seats&gt;0){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P3:            up(</a:t>
            </a: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pass_sleep</a:t>
            </a: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P4:            down(</a:t>
            </a: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reply</a:t>
            </a: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P5:            down(</a:t>
            </a: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mutex</a:t>
            </a: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P6:            queue--;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P7:            up(</a:t>
            </a: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mutex</a:t>
            </a: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P8:            if(last==1 &amp;&amp; queue&lt;=0) break;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P9:         }</a:t>
            </a: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	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P10:       </a:t>
            </a:r>
            <a:r>
              <a:rPr b="0" lang="en-US" sz="1300" spc="-1" strike="noStrike">
                <a:solidFill>
                  <a:srgbClr val="b2b2b2"/>
                </a:solidFill>
                <a:latin typeface="Arial"/>
              </a:rPr>
              <a:t>//train start 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P11:       sleep(arg→sleep_time);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P12:       </a:t>
            </a:r>
            <a:r>
              <a:rPr b="0" lang="en-US" sz="1300" spc="-1" strike="noStrike">
                <a:solidFill>
                  <a:srgbClr val="b2b2b2"/>
                </a:solidFill>
                <a:latin typeface="Arial"/>
              </a:rPr>
              <a:t>//train finish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P13:       for(i=0; , i&lt;passengers , i++){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P14:           up(</a:t>
            </a: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finished</a:t>
            </a: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P15:           down(</a:t>
            </a: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reply</a:t>
            </a: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P16:       }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P17:       </a:t>
            </a:r>
            <a:r>
              <a:rPr b="0" lang="en-US" sz="1300" spc="-1" strike="noStrike">
                <a:solidFill>
                  <a:srgbClr val="b2b2b2"/>
                </a:solidFill>
                <a:latin typeface="Arial"/>
              </a:rPr>
              <a:t>//return to start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P18:       empty_seats= MAX_SEATS; passengers=0;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P19:       if(last==1 &amp;&amp; queue&lt;=0) break;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P20:   }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P21:   up(</a:t>
            </a: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train_closed</a:t>
            </a: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P22:   return(0);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P23:   }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43" name="TextShape 4"/>
          <p:cNvSpPr txBox="1"/>
          <p:nvPr/>
        </p:nvSpPr>
        <p:spPr>
          <a:xfrm>
            <a:off x="134280" y="4888440"/>
            <a:ext cx="4426920" cy="1872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P0: passenger(){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P1:    down(</a:t>
            </a: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pass_sleep</a:t>
            </a: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P2:    passengers++;empty_seats--;</a:t>
            </a:r>
            <a:r>
              <a:rPr b="0" lang="en-US" sz="1300" spc="-1" strike="noStrike">
                <a:solidFill>
                  <a:srgbClr val="b2b2b2"/>
                </a:solidFill>
                <a:latin typeface="Arial"/>
              </a:rPr>
              <a:t>//get on train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P3:    up(</a:t>
            </a: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reply</a:t>
            </a: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P4:    down(</a:t>
            </a: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finished</a:t>
            </a: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P5:    </a:t>
            </a:r>
            <a:r>
              <a:rPr b="0" lang="en-US" sz="1300" spc="-1" strike="noStrike">
                <a:solidFill>
                  <a:srgbClr val="b2b2b2"/>
                </a:solidFill>
                <a:latin typeface="Arial"/>
              </a:rPr>
              <a:t>//leave train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P6:    up(</a:t>
            </a: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reply</a:t>
            </a: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);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P7: }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2018-11-09T17:55:03Z</dcterms:created>
  <dc:creator/>
  <dc:description/>
  <dc:language>en-US</dc:language>
  <cp:lastModifiedBy/>
  <dcterms:modified xsi:type="dcterms:W3CDTF">2018-11-09T19:33:25Z</dcterms:modified>
  <cp:revision>13</cp:revision>
  <dc:subject/>
  <dc:title>Blue Curve</dc:title>
</cp:coreProperties>
</file>