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150000"/>
            <a:ext cx="971856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59640" y="3330000"/>
            <a:ext cx="935856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3η Εργασία Αλγορίθμων CAD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39640" y="4680000"/>
            <a:ext cx="917856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Καραμέλλιος Σωτήριος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2237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graph_critical_path (3)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0" y="1387080"/>
            <a:ext cx="9601200" cy="54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graph_slack (1)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3320" y="1463040"/>
            <a:ext cx="9496440" cy="537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graph_slack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0" y="1443960"/>
            <a:ext cx="9927360" cy="532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One simple queue 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read_graph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write_graph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draw_graph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graph_critical_path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Simple queue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60000" y="2103120"/>
            <a:ext cx="3423960" cy="9244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0000" y="2985480"/>
            <a:ext cx="4303080" cy="1403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60000" y="4352760"/>
            <a:ext cx="4375440" cy="23068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4663440" y="2985480"/>
            <a:ext cx="5097960" cy="22856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5"/>
          <a:stretch/>
        </p:blipFill>
        <p:spPr>
          <a:xfrm>
            <a:off x="4735800" y="5271480"/>
            <a:ext cx="4023000" cy="87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read_graph (1)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0" y="1441800"/>
            <a:ext cx="10080720" cy="538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read_graph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10058400" cy="537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write_grap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10127520" cy="44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draw_graph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0" y="1423080"/>
            <a:ext cx="10086480" cy="534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graph_critical_path (1)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-8280" y="1465560"/>
            <a:ext cx="9975240" cy="533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graph_critical_path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9966960" cy="537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2018-11-24T18:31:57Z</dcterms:created>
  <dc:creator/>
  <dc:description/>
  <dc:language>en-US</dc:language>
  <cp:lastModifiedBy/>
  <dcterms:modified xsi:type="dcterms:W3CDTF">2018-11-24T19:24:25Z</dcterms:modified>
  <cp:revision>7</cp:revision>
  <dc:subject/>
  <dc:title>Alizarin</dc:title>
</cp:coreProperties>
</file>