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3150000"/>
            <a:ext cx="9718200" cy="12589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59640" y="3330000"/>
            <a:ext cx="935820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4η Εργασία Αλγορίθμων CAD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39640" y="4680000"/>
            <a:ext cx="9178200" cy="25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Καραμέλλιος Σωτήριος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2237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r_kernels(1)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0" y="1437480"/>
            <a:ext cx="7256160" cy="3043080"/>
          </a:xfrm>
          <a:prstGeom prst="rect">
            <a:avLst/>
          </a:prstGeom>
          <a:ln>
            <a:noFill/>
          </a:ln>
        </p:spPr>
      </p:pic>
      <p:sp>
        <p:nvSpPr>
          <p:cNvPr id="113" name="TextShape 3"/>
          <p:cNvSpPr txBox="1"/>
          <p:nvPr/>
        </p:nvSpPr>
        <p:spPr>
          <a:xfrm>
            <a:off x="91440" y="4572000"/>
            <a:ext cx="72237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Using a list of lists to save the results. Each iteration creates a list_list and returns the cubes contained in the F(input function) on a list of SOP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r_kernels(2)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0" y="1463040"/>
            <a:ext cx="8504280" cy="539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r_kernels(3)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4040" y="1411560"/>
            <a:ext cx="9948600" cy="4897800"/>
          </a:xfrm>
          <a:prstGeom prst="rect">
            <a:avLst/>
          </a:prstGeom>
          <a:ln>
            <a:noFill/>
          </a:ln>
        </p:spPr>
      </p:pic>
      <p:sp>
        <p:nvSpPr>
          <p:cNvPr id="120" name="TextShape 3"/>
          <p:cNvSpPr txBox="1"/>
          <p:nvPr/>
        </p:nvSpPr>
        <p:spPr>
          <a:xfrm>
            <a:off x="91440" y="6309360"/>
            <a:ext cx="9692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Checking for every variable if it belongs to all our cubes in fnew and if it does we add it to C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r_kernels(4)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0" y="1403640"/>
            <a:ext cx="8215560" cy="536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Contents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Upgrade of some old functions</a:t>
            </a:r>
            <a:endParaRPr b="0" lang="en-US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Extra aux functions</a:t>
            </a:r>
            <a:endParaRPr b="0" lang="en-US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alg_division</a:t>
            </a:r>
            <a:endParaRPr b="0" lang="en-US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r_kernels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Upgrade of some old aux_functions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0" y="1463040"/>
            <a:ext cx="6126480" cy="523656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5876640" y="1463040"/>
            <a:ext cx="3998880" cy="164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aux_functions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3680" y="1425240"/>
            <a:ext cx="6661440" cy="241524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13680" y="3729240"/>
            <a:ext cx="6949440" cy="303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sub_and_invert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TextShape 3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latin typeface="Arial"/>
              </a:rPr>
              <a:t>Παράδειγμα: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F = ac + ad + bc + bd + e, P = a + b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ac/a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Ac→ 0111011111 a→ 0111111111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Sub : a-ac → 0111111111 – 0111011111 = 0000100000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Invert the result → 1111011111 = c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alg_division(1)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0" y="1422000"/>
            <a:ext cx="9622800" cy="534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alg_division(2)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0" y="1463040"/>
            <a:ext cx="8961120" cy="539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alg_division(3)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27000" y="1463040"/>
            <a:ext cx="7836840" cy="4453920"/>
          </a:xfrm>
          <a:prstGeom prst="rect">
            <a:avLst/>
          </a:prstGeom>
          <a:ln>
            <a:noFill/>
          </a:ln>
        </p:spPr>
      </p:pic>
      <p:sp>
        <p:nvSpPr>
          <p:cNvPr id="105" name="TextShape 3"/>
          <p:cNvSpPr txBox="1"/>
          <p:nvPr/>
        </p:nvSpPr>
        <p:spPr>
          <a:xfrm>
            <a:off x="182880" y="6035040"/>
            <a:ext cx="44805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Printing the F = D * Q part of our division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alg_division(4)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-360" y="1473120"/>
            <a:ext cx="10080360" cy="4379040"/>
          </a:xfrm>
          <a:prstGeom prst="rect">
            <a:avLst/>
          </a:prstGeom>
          <a:ln>
            <a:noFill/>
          </a:ln>
        </p:spPr>
      </p:pic>
      <p:sp>
        <p:nvSpPr>
          <p:cNvPr id="109" name="TextShape 3"/>
          <p:cNvSpPr txBox="1"/>
          <p:nvPr/>
        </p:nvSpPr>
        <p:spPr>
          <a:xfrm>
            <a:off x="91440" y="6035040"/>
            <a:ext cx="9052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Calculating and printing R = F - D*Q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2018-11-24T18:31:57Z</dcterms:created>
  <dc:creator/>
  <dc:description/>
  <dc:language>en-US</dc:language>
  <cp:lastModifiedBy/>
  <dcterms:modified xsi:type="dcterms:W3CDTF">2019-01-08T17:23:46Z</dcterms:modified>
  <cp:revision>12</cp:revision>
  <dc:subject/>
  <dc:title>Alizarin</dc:title>
</cp:coreProperties>
</file>