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9A78-98E9-4520-867B-CC865E152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0DF23-CED2-4007-84F5-A27C71130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6112A-8E22-4CB5-907C-711DFCF1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E95D-32F7-4C71-A7D4-89DABC4C2653}" type="datetimeFigureOut">
              <a:rPr lang="el-GR" smtClean="0"/>
              <a:t>16/10/2018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A6279-1032-4623-A417-A22C246B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B0B4B-4454-4836-8616-CF468094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92D-2247-4D16-AEEB-8EE0499C867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387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FB1A-B5FB-4206-8289-08645128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0BF0E-A42B-42D4-BB98-4ED95206E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E6F27-60D8-4871-BCC6-FFB8D22EC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E95D-32F7-4C71-A7D4-89DABC4C2653}" type="datetimeFigureOut">
              <a:rPr lang="el-GR" smtClean="0"/>
              <a:t>16/10/2018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665A-E69B-49E1-B39B-2F4A21D8B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86672-3AC1-43A3-ADE0-0BDF29CC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92D-2247-4D16-AEEB-8EE0499C867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5383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23A18-5B04-42E6-8A4A-8DAF630F8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88741-2FD5-4382-B83B-8A6EE36F1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9F47A-B54F-4795-8273-A3D12A4AF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E95D-32F7-4C71-A7D4-89DABC4C2653}" type="datetimeFigureOut">
              <a:rPr lang="el-GR" smtClean="0"/>
              <a:t>16/10/2018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0B718-D1BD-4C85-B0FF-2F162848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9DE9D-B1B1-47F7-8B95-2D9FCCD2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92D-2247-4D16-AEEB-8EE0499C867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304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DF07-7753-45C9-8EA2-A4B1625D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21078-4431-4207-86BC-51CD7F51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D7C05-EE95-40EC-842A-B08C7E05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E95D-32F7-4C71-A7D4-89DABC4C2653}" type="datetimeFigureOut">
              <a:rPr lang="el-GR" smtClean="0"/>
              <a:t>16/10/2018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5CDF5-71B1-4506-871A-C1EC9533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00C9B-890B-45E6-970A-D78BCBE5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92D-2247-4D16-AEEB-8EE0499C867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540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B867-9C68-4FF2-A3BD-546E425C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F6044-84A3-4241-97B1-48A2551BC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DDC5C-2817-47B5-B701-CC0996C2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E95D-32F7-4C71-A7D4-89DABC4C2653}" type="datetimeFigureOut">
              <a:rPr lang="el-GR" smtClean="0"/>
              <a:t>16/10/2018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7DF00-40D6-4DB9-96FC-6A3654E3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54442-A93B-4F49-90EA-BBBDDF5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92D-2247-4D16-AEEB-8EE0499C867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0734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B6C2-13B0-44B8-9FEC-82E8C67B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F4BBD-6240-4090-8D1E-AA070EBBD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0C71D-5205-4D05-A654-FA70B17DE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58590-D915-4E6E-8519-184F5DCD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E95D-32F7-4C71-A7D4-89DABC4C2653}" type="datetimeFigureOut">
              <a:rPr lang="el-GR" smtClean="0"/>
              <a:t>16/10/2018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34570-14DB-4155-B977-5CBD2681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956F4-4AD8-4DD8-B5CF-C2C38A5A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92D-2247-4D16-AEEB-8EE0499C867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2419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DA1B-B7E6-4396-8C42-0B7C1560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24AF7-7AB6-47FD-A141-CD49DA1B9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374C2-1578-43D9-BB36-3AFFB1DAB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E04A5-D2B6-4AD6-87AE-B51850B55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16282-E1F1-4033-9A05-723C0C9FF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5AEE6-9816-4B99-A49E-E5BFCE1E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E95D-32F7-4C71-A7D4-89DABC4C2653}" type="datetimeFigureOut">
              <a:rPr lang="el-GR" smtClean="0"/>
              <a:t>16/10/2018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9D105-2B50-4CEA-A7B3-E6F416AA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AB29F-C442-44DE-B214-6DDEB1FB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92D-2247-4D16-AEEB-8EE0499C867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4618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FDF5-F605-4C38-8A2B-51996E04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DCAAE-0CFA-43EF-A849-2348DEEB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E95D-32F7-4C71-A7D4-89DABC4C2653}" type="datetimeFigureOut">
              <a:rPr lang="el-GR" smtClean="0"/>
              <a:t>16/10/2018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3B353-EA70-4E25-BE58-15F0D9BB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50415-0929-47E1-8F27-7C4FCA54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92D-2247-4D16-AEEB-8EE0499C867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181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EA449-13D2-4519-B0AA-156E7ED1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E95D-32F7-4C71-A7D4-89DABC4C2653}" type="datetimeFigureOut">
              <a:rPr lang="el-GR" smtClean="0"/>
              <a:t>16/10/2018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AF024-8496-4107-9C20-0C6C7DCC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D1F26-FFD6-40F5-890F-88E98C56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92D-2247-4D16-AEEB-8EE0499C867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4806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7C1E-64B3-4E4F-BB25-4C58E28E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0D6F5-B9D6-4C97-AE06-72D41E08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D3E09-4B05-4AA3-A602-5031F69BC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81F8B-F1FB-4F64-98F3-AE829251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E95D-32F7-4C71-A7D4-89DABC4C2653}" type="datetimeFigureOut">
              <a:rPr lang="el-GR" smtClean="0"/>
              <a:t>16/10/2018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6AC86-4337-45D7-AED0-2BDBA3D1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7D839-7473-4E8D-821B-F72D38AF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92D-2247-4D16-AEEB-8EE0499C867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803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642F-3D88-4CC9-A107-679CACBB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3CF9F-65C7-4DD6-9202-61ACE9F59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6192F-30F8-4904-B4CF-010532C7B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95690-9A6D-4123-B25F-366FC2FF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E95D-32F7-4C71-A7D4-89DABC4C2653}" type="datetimeFigureOut">
              <a:rPr lang="el-GR" smtClean="0"/>
              <a:t>16/10/2018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375D9-A55B-4323-8DF2-FEAECDE0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D2D8F-158D-4623-B457-681919D0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92D-2247-4D16-AEEB-8EE0499C867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021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006C6C-EC58-4F0F-9155-1FDB2341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9DBB5-9606-49AB-A87B-A8499BE75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AE108-8B6A-4FB4-8DDF-45533451E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5E95D-32F7-4C71-A7D4-89DABC4C2653}" type="datetimeFigureOut">
              <a:rPr lang="el-GR" smtClean="0"/>
              <a:t>16/10/2018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4841E-5712-44A5-B597-E403A4356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2A8E2-910B-4124-908E-4468539C6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4592D-2247-4D16-AEEB-8EE0499C867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5540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9843-92C8-4D5A-A6C3-822CD5128F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CAD Algorithms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66A01-CF99-4D85-AAD3-5316D5DEE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assignment</a:t>
            </a:r>
          </a:p>
          <a:p>
            <a:endParaRPr lang="en-US" dirty="0"/>
          </a:p>
          <a:p>
            <a:r>
              <a:rPr lang="en-US" dirty="0" err="1"/>
              <a:t>Karamellios</a:t>
            </a:r>
            <a:r>
              <a:rPr lang="en-US" dirty="0"/>
              <a:t> </a:t>
            </a:r>
            <a:r>
              <a:rPr lang="en-US" dirty="0" err="1"/>
              <a:t>Sotirios</a:t>
            </a:r>
            <a:endParaRPr lang="en-US" dirty="0"/>
          </a:p>
          <a:p>
            <a:r>
              <a:rPr lang="en-US" dirty="0"/>
              <a:t>2237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903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464D-D27D-4494-8CAD-D971C8CD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48FE97-E43E-4155-ACDE-81E54E19D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791700" cy="2257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92D81F-26E2-4FAD-A8BB-1B190533827E}"/>
              </a:ext>
            </a:extLst>
          </p:cNvPr>
          <p:cNvSpPr txBox="1"/>
          <p:nvPr/>
        </p:nvSpPr>
        <p:spPr>
          <a:xfrm>
            <a:off x="0" y="2548156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 create and initialize firstly the </a:t>
            </a:r>
            <a:r>
              <a:rPr lang="en-US" dirty="0" err="1"/>
              <a:t>Tcl</a:t>
            </a:r>
            <a:r>
              <a:rPr lang="en-US" dirty="0"/>
              <a:t> interpreter with </a:t>
            </a:r>
          </a:p>
          <a:p>
            <a:r>
              <a:rPr lang="en-US" dirty="0"/>
              <a:t>	</a:t>
            </a:r>
            <a:r>
              <a:rPr lang="en-US" dirty="0" err="1"/>
              <a:t>Tcl_FindExecutable</a:t>
            </a:r>
            <a:r>
              <a:rPr lang="en-US" dirty="0"/>
              <a:t> which gets the absolute path for </a:t>
            </a:r>
            <a:r>
              <a:rPr lang="en-US" dirty="0" err="1"/>
              <a:t>tcl’s</a:t>
            </a:r>
            <a:r>
              <a:rPr lang="en-US" dirty="0"/>
              <a:t> internal use</a:t>
            </a:r>
          </a:p>
          <a:p>
            <a:r>
              <a:rPr lang="en-US" dirty="0"/>
              <a:t>	</a:t>
            </a:r>
            <a:r>
              <a:rPr lang="en-US" dirty="0" err="1"/>
              <a:t>Tcl_CreateInterp</a:t>
            </a:r>
            <a:r>
              <a:rPr lang="en-US" dirty="0"/>
              <a:t> which is initializing an interpreter structure which is passed on the </a:t>
            </a:r>
            <a:r>
              <a:rPr lang="en-US" dirty="0" err="1"/>
              <a:t>tcl</a:t>
            </a:r>
            <a:r>
              <a:rPr lang="en-US" dirty="0"/>
              <a:t> commands</a:t>
            </a:r>
          </a:p>
          <a:p>
            <a:r>
              <a:rPr lang="en-US" dirty="0"/>
              <a:t>	</a:t>
            </a:r>
            <a:r>
              <a:rPr lang="en-US" dirty="0" err="1"/>
              <a:t>Tcl_AppInit</a:t>
            </a:r>
            <a:r>
              <a:rPr lang="en-US" dirty="0"/>
              <a:t> which adds the custom commands to our interpreter</a:t>
            </a:r>
          </a:p>
          <a:p>
            <a:endParaRPr lang="en-US" dirty="0"/>
          </a:p>
          <a:p>
            <a:r>
              <a:rPr lang="en-US" dirty="0"/>
              <a:t>And after that I initialize the </a:t>
            </a:r>
            <a:r>
              <a:rPr lang="en-US" dirty="0" err="1"/>
              <a:t>readline</a:t>
            </a:r>
            <a:r>
              <a:rPr lang="en-US" dirty="0"/>
              <a:t> functions(tab completer and history)</a:t>
            </a:r>
          </a:p>
          <a:p>
            <a:r>
              <a:rPr lang="en-US" dirty="0"/>
              <a:t>	The first line is for using the filename generator function</a:t>
            </a:r>
          </a:p>
          <a:p>
            <a:r>
              <a:rPr lang="en-US" dirty="0"/>
              <a:t>	The second one is for using, before the filename generator, our own custom generator.</a:t>
            </a:r>
          </a:p>
          <a:p>
            <a:r>
              <a:rPr lang="en-US" dirty="0"/>
              <a:t>	Third line is for When a single completion alternative matches at the end of the command line, this character is 	appended to the inserted completion text.</a:t>
            </a:r>
          </a:p>
          <a:p>
            <a:r>
              <a:rPr lang="en-US" dirty="0"/>
              <a:t>	Finally we initialize history functions.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1794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531B-D2A0-487D-BDC9-5521AD59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89F056-DD1B-4501-809A-0FF504F57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791325" cy="3152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D47AEB-678D-47F0-BFE7-818F610AD5E4}"/>
              </a:ext>
            </a:extLst>
          </p:cNvPr>
          <p:cNvSpPr txBox="1"/>
          <p:nvPr/>
        </p:nvSpPr>
        <p:spPr>
          <a:xfrm>
            <a:off x="54091" y="3429000"/>
            <a:ext cx="11967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Tcl_AppInit</a:t>
            </a:r>
            <a:r>
              <a:rPr lang="en-US" dirty="0"/>
              <a:t> is a function usually used by </a:t>
            </a:r>
            <a:r>
              <a:rPr lang="en-US" dirty="0" err="1"/>
              <a:t>Tcl_main</a:t>
            </a:r>
            <a:r>
              <a:rPr lang="en-US" dirty="0"/>
              <a:t>, but I kept the name for clarity purposes.</a:t>
            </a:r>
          </a:p>
          <a:p>
            <a:r>
              <a:rPr lang="en-US" dirty="0"/>
              <a:t>This function is normally used for initializing the </a:t>
            </a:r>
            <a:r>
              <a:rPr lang="en-US" dirty="0" err="1"/>
              <a:t>Tcl</a:t>
            </a:r>
            <a:r>
              <a:rPr lang="en-US" dirty="0"/>
              <a:t> interpreter and adding any extra custom commands.</a:t>
            </a:r>
          </a:p>
          <a:p>
            <a:r>
              <a:rPr lang="en-US" dirty="0"/>
              <a:t>Here I use </a:t>
            </a:r>
            <a:r>
              <a:rPr lang="en-US" dirty="0" err="1"/>
              <a:t>Tcl_CreateCommand</a:t>
            </a:r>
            <a:r>
              <a:rPr lang="en-US" dirty="0"/>
              <a:t> instead of the </a:t>
            </a:r>
            <a:r>
              <a:rPr lang="en-US" dirty="0" err="1"/>
              <a:t>Tcl_CreateObjCommand</a:t>
            </a:r>
            <a:r>
              <a:rPr lang="en-US" dirty="0"/>
              <a:t> because of the way I have implemented ls and less.</a:t>
            </a:r>
          </a:p>
          <a:p>
            <a:r>
              <a:rPr lang="en-US" dirty="0"/>
              <a:t>	I need to pass the arguments on </a:t>
            </a:r>
            <a:r>
              <a:rPr lang="en-US" dirty="0" err="1"/>
              <a:t>execv</a:t>
            </a:r>
            <a:r>
              <a:rPr lang="en-US" dirty="0"/>
              <a:t> and I couldn’t do it with the </a:t>
            </a:r>
            <a:r>
              <a:rPr lang="en-US" dirty="0" err="1"/>
              <a:t>Tcl_CreateObjCommand</a:t>
            </a:r>
            <a:r>
              <a:rPr lang="en-US" dirty="0"/>
              <a:t>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6716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7A20-6802-4856-9F99-0F2FA1B5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71B6A9-E2BF-4EEA-90FA-07FF57879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575" y="180975"/>
            <a:ext cx="8324850" cy="3248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6812DA-FF24-4442-815B-45B516F06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5" y="3609976"/>
            <a:ext cx="83248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1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D8B727-72A9-4016-9D71-BCFC74BE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4276F1-F35F-4417-97E9-E79304624B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4792997" cy="499340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9B12A-9254-46AF-A5BE-DB8C728B6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2997" y="1825625"/>
            <a:ext cx="6560803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Custom completion works this way: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we press tab </a:t>
            </a:r>
            <a:r>
              <a:rPr lang="en-US" dirty="0" err="1"/>
              <a:t>custom_completer</a:t>
            </a:r>
            <a:r>
              <a:rPr lang="en-US" dirty="0"/>
              <a:t> gets invoked which calls completion matches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This function creates a NULL terminated string which contains all the matching completions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matching completions come from character name generator.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first time character name generator is being invoked the argument state is 0, which allows us to initiate a static int variable, while every subsequent time state’s value is +1;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After the initialization we are scanning the list and we return all the matching completions.</a:t>
            </a:r>
          </a:p>
        </p:txBody>
      </p:sp>
    </p:spTree>
    <p:extLst>
      <p:ext uri="{BB962C8B-B14F-4D97-AF65-F5344CB8AC3E}">
        <p14:creationId xmlns:p14="http://schemas.microsoft.com/office/powerpoint/2010/main" val="224643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692B-9349-4C5D-AAA7-299A9336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4425E0-9EE4-4777-ADD6-EDC7623C53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98544" y="365125"/>
            <a:ext cx="6369955" cy="642632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43046-DE0B-42CB-AEEE-B268F737CE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5007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34E1-5AA5-4114-B137-AF507A03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3B4947-F924-4AB1-A04D-E4CA84D125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7441" y="1560352"/>
            <a:ext cx="6027241" cy="428121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5678D-99B7-42DA-82EC-E7C0886D90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my main </a:t>
            </a:r>
            <a:r>
              <a:rPr lang="en-US" dirty="0" err="1"/>
              <a:t>api</a:t>
            </a:r>
            <a:r>
              <a:rPr lang="en-US" dirty="0"/>
              <a:t>. </a:t>
            </a:r>
            <a:r>
              <a:rPr lang="en-US" dirty="0" err="1"/>
              <a:t>Readline</a:t>
            </a:r>
            <a:r>
              <a:rPr lang="en-US" dirty="0"/>
              <a:t> reads the command and tries to use history expand. If it is not an expandable command(with the use of !) it adds the normal command. Else it adds </a:t>
            </a:r>
            <a:r>
              <a:rPr lang="en-US"/>
              <a:t>the expanded </a:t>
            </a:r>
            <a:r>
              <a:rPr lang="en-US" dirty="0"/>
              <a:t>command in the history </a:t>
            </a:r>
            <a:r>
              <a:rPr lang="en-US"/>
              <a:t>string.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4022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5B47-5F66-45D2-BBAB-A1D0E8DD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1FE1A3-D424-4F8B-8DDA-ACB10BFF20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563042"/>
            <a:ext cx="5416225" cy="592983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0BCCC-7552-4F9F-BBC9-7A72249289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After </a:t>
            </a:r>
            <a:r>
              <a:rPr lang="en-US" dirty="0" err="1"/>
              <a:t>readline</a:t>
            </a:r>
            <a:r>
              <a:rPr lang="en-US" dirty="0"/>
              <a:t> gets the </a:t>
            </a:r>
            <a:r>
              <a:rPr lang="en-US" dirty="0" err="1"/>
              <a:t>imput</a:t>
            </a:r>
            <a:r>
              <a:rPr lang="en-US" dirty="0"/>
              <a:t> and adds it to the history list it checks if the input is one of the 2 custom commands it supports, quit or history, and if it is it is executed.</a:t>
            </a:r>
          </a:p>
          <a:p>
            <a:pPr marL="0" indent="0">
              <a:buNone/>
            </a:pPr>
            <a:r>
              <a:rPr lang="en-US" dirty="0"/>
              <a:t>If the command is not one of those 2 it is being send to </a:t>
            </a:r>
            <a:r>
              <a:rPr lang="en-US" dirty="0" err="1"/>
              <a:t>Tcl_Eval</a:t>
            </a:r>
            <a:r>
              <a:rPr lang="en-US" dirty="0"/>
              <a:t> to be processed by the </a:t>
            </a:r>
            <a:r>
              <a:rPr lang="en-US" dirty="0" err="1"/>
              <a:t>tcl</a:t>
            </a:r>
            <a:r>
              <a:rPr lang="en-US" dirty="0"/>
              <a:t> interpreter. After it has been processed we extract the return value with the help of </a:t>
            </a:r>
            <a:r>
              <a:rPr lang="en-US" dirty="0" err="1"/>
              <a:t>Tcl_GetStringResult</a:t>
            </a:r>
            <a:r>
              <a:rPr lang="en-US" dirty="0"/>
              <a:t> and we print it if its not empty.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9968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308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 Algorithms</dc:title>
  <dc:creator>sotk sotk</dc:creator>
  <cp:lastModifiedBy>sotk sotk</cp:lastModifiedBy>
  <cp:revision>7</cp:revision>
  <dcterms:created xsi:type="dcterms:W3CDTF">2018-10-16T12:35:53Z</dcterms:created>
  <dcterms:modified xsi:type="dcterms:W3CDTF">2018-10-16T17:07:19Z</dcterms:modified>
</cp:coreProperties>
</file>