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23CF7-5BB7-4CCD-85D2-03EF7AE777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1BCDA4-EF5E-4FCA-936F-42B274B73E81}">
      <dgm:prSet custT="1"/>
      <dgm:spPr/>
      <dgm:t>
        <a:bodyPr/>
        <a:lstStyle/>
        <a:p>
          <a:r>
            <a:rPr lang="en-US" sz="35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API GETAWAYS</a:t>
          </a:r>
          <a:endParaRPr lang="en-US" sz="35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71D055-2B33-42B6-ACDF-BF781F3D8476}" type="parTrans" cxnId="{08957C20-BC85-466B-80D7-230CD074C2AE}">
      <dgm:prSet/>
      <dgm:spPr/>
      <dgm:t>
        <a:bodyPr/>
        <a:lstStyle/>
        <a:p>
          <a:endParaRPr lang="en-US"/>
        </a:p>
      </dgm:t>
    </dgm:pt>
    <dgm:pt modelId="{DA99BCCB-08EA-489B-A86C-3CFF11CCCBF4}" type="sibTrans" cxnId="{08957C20-BC85-466B-80D7-230CD074C2AE}">
      <dgm:prSet/>
      <dgm:spPr/>
      <dgm:t>
        <a:bodyPr/>
        <a:lstStyle/>
        <a:p>
          <a:endParaRPr lang="en-US"/>
        </a:p>
      </dgm:t>
    </dgm:pt>
    <dgm:pt modelId="{DC82232E-7D77-45F9-A5DA-C2E75C4737A6}">
      <dgm:prSet custT="1"/>
      <dgm:spPr/>
      <dgm:t>
        <a:bodyPr/>
        <a:lstStyle/>
        <a:p>
          <a:r>
            <a:rPr lang="en-US" sz="35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SERVICE SEPARATION USING MICROSERVICES </a:t>
          </a:r>
          <a:endParaRPr lang="en-US" sz="35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BD61EA-A768-4CF7-9A66-BC9FD6097E57}" type="parTrans" cxnId="{6327041C-AE8D-46FC-9DEE-30B912ED8D93}">
      <dgm:prSet/>
      <dgm:spPr/>
      <dgm:t>
        <a:bodyPr/>
        <a:lstStyle/>
        <a:p>
          <a:endParaRPr lang="en-US"/>
        </a:p>
      </dgm:t>
    </dgm:pt>
    <dgm:pt modelId="{63DAD2DE-DD35-4012-B31A-44E7E3D37349}" type="sibTrans" cxnId="{6327041C-AE8D-46FC-9DEE-30B912ED8D93}">
      <dgm:prSet/>
      <dgm:spPr/>
      <dgm:t>
        <a:bodyPr/>
        <a:lstStyle/>
        <a:p>
          <a:endParaRPr lang="en-US"/>
        </a:p>
      </dgm:t>
    </dgm:pt>
    <dgm:pt modelId="{8B7F066A-CDCE-4EB6-B94D-2E1311C601CF}" type="pres">
      <dgm:prSet presAssocID="{04C23CF7-5BB7-4CCD-85D2-03EF7AE7772A}" presName="vert0" presStyleCnt="0">
        <dgm:presLayoutVars>
          <dgm:dir/>
          <dgm:animOne val="branch"/>
          <dgm:animLvl val="lvl"/>
        </dgm:presLayoutVars>
      </dgm:prSet>
      <dgm:spPr/>
    </dgm:pt>
    <dgm:pt modelId="{125CE4AA-4EA3-4F9C-BCCA-D278B0184A2F}" type="pres">
      <dgm:prSet presAssocID="{371BCDA4-EF5E-4FCA-936F-42B274B73E81}" presName="thickLine" presStyleLbl="alignNode1" presStyleIdx="0" presStyleCnt="2"/>
      <dgm:spPr/>
    </dgm:pt>
    <dgm:pt modelId="{D52A2E81-0ACB-4646-90C2-97D5340673E1}" type="pres">
      <dgm:prSet presAssocID="{371BCDA4-EF5E-4FCA-936F-42B274B73E81}" presName="horz1" presStyleCnt="0"/>
      <dgm:spPr/>
    </dgm:pt>
    <dgm:pt modelId="{FAB55657-CEAA-43BA-8EF3-A255B495396E}" type="pres">
      <dgm:prSet presAssocID="{371BCDA4-EF5E-4FCA-936F-42B274B73E81}" presName="tx1" presStyleLbl="revTx" presStyleIdx="0" presStyleCnt="2"/>
      <dgm:spPr/>
    </dgm:pt>
    <dgm:pt modelId="{0FC84045-EDC0-4628-B1B0-F1EA1918F3B4}" type="pres">
      <dgm:prSet presAssocID="{371BCDA4-EF5E-4FCA-936F-42B274B73E81}" presName="vert1" presStyleCnt="0"/>
      <dgm:spPr/>
    </dgm:pt>
    <dgm:pt modelId="{5E16D631-A76D-455E-A8F5-951AE20780A7}" type="pres">
      <dgm:prSet presAssocID="{DC82232E-7D77-45F9-A5DA-C2E75C4737A6}" presName="thickLine" presStyleLbl="alignNode1" presStyleIdx="1" presStyleCnt="2"/>
      <dgm:spPr/>
    </dgm:pt>
    <dgm:pt modelId="{4313FDDB-F56C-4428-8BD6-3725390A1E19}" type="pres">
      <dgm:prSet presAssocID="{DC82232E-7D77-45F9-A5DA-C2E75C4737A6}" presName="horz1" presStyleCnt="0"/>
      <dgm:spPr/>
    </dgm:pt>
    <dgm:pt modelId="{2FEE00F7-7CD4-44DC-96F4-A04030B4E1BD}" type="pres">
      <dgm:prSet presAssocID="{DC82232E-7D77-45F9-A5DA-C2E75C4737A6}" presName="tx1" presStyleLbl="revTx" presStyleIdx="1" presStyleCnt="2"/>
      <dgm:spPr/>
    </dgm:pt>
    <dgm:pt modelId="{57361D8E-AB60-40F0-9A86-A82225802C7D}" type="pres">
      <dgm:prSet presAssocID="{DC82232E-7D77-45F9-A5DA-C2E75C4737A6}" presName="vert1" presStyleCnt="0"/>
      <dgm:spPr/>
    </dgm:pt>
  </dgm:ptLst>
  <dgm:cxnLst>
    <dgm:cxn modelId="{6327041C-AE8D-46FC-9DEE-30B912ED8D93}" srcId="{04C23CF7-5BB7-4CCD-85D2-03EF7AE7772A}" destId="{DC82232E-7D77-45F9-A5DA-C2E75C4737A6}" srcOrd="1" destOrd="0" parTransId="{E9BD61EA-A768-4CF7-9A66-BC9FD6097E57}" sibTransId="{63DAD2DE-DD35-4012-B31A-44E7E3D37349}"/>
    <dgm:cxn modelId="{08957C20-BC85-466B-80D7-230CD074C2AE}" srcId="{04C23CF7-5BB7-4CCD-85D2-03EF7AE7772A}" destId="{371BCDA4-EF5E-4FCA-936F-42B274B73E81}" srcOrd="0" destOrd="0" parTransId="{2C71D055-2B33-42B6-ACDF-BF781F3D8476}" sibTransId="{DA99BCCB-08EA-489B-A86C-3CFF11CCCBF4}"/>
    <dgm:cxn modelId="{820B402A-239D-4FBF-8DDA-AAD6B9062926}" type="presOf" srcId="{DC82232E-7D77-45F9-A5DA-C2E75C4737A6}" destId="{2FEE00F7-7CD4-44DC-96F4-A04030B4E1BD}" srcOrd="0" destOrd="0" presId="urn:microsoft.com/office/officeart/2008/layout/LinedList"/>
    <dgm:cxn modelId="{E5E56761-61F2-410D-845C-2D6E07930ADB}" type="presOf" srcId="{04C23CF7-5BB7-4CCD-85D2-03EF7AE7772A}" destId="{8B7F066A-CDCE-4EB6-B94D-2E1311C601CF}" srcOrd="0" destOrd="0" presId="urn:microsoft.com/office/officeart/2008/layout/LinedList"/>
    <dgm:cxn modelId="{64551B9D-69E8-4615-A68B-4B3F259953F8}" type="presOf" srcId="{371BCDA4-EF5E-4FCA-936F-42B274B73E81}" destId="{FAB55657-CEAA-43BA-8EF3-A255B495396E}" srcOrd="0" destOrd="0" presId="urn:microsoft.com/office/officeart/2008/layout/LinedList"/>
    <dgm:cxn modelId="{4D2D759D-5A94-4825-854A-1C88657314C2}" type="presParOf" srcId="{8B7F066A-CDCE-4EB6-B94D-2E1311C601CF}" destId="{125CE4AA-4EA3-4F9C-BCCA-D278B0184A2F}" srcOrd="0" destOrd="0" presId="urn:microsoft.com/office/officeart/2008/layout/LinedList"/>
    <dgm:cxn modelId="{E21D749F-394D-4EBB-AE1E-09705B7D5BCF}" type="presParOf" srcId="{8B7F066A-CDCE-4EB6-B94D-2E1311C601CF}" destId="{D52A2E81-0ACB-4646-90C2-97D5340673E1}" srcOrd="1" destOrd="0" presId="urn:microsoft.com/office/officeart/2008/layout/LinedList"/>
    <dgm:cxn modelId="{C7AF3B8C-91C6-4EC8-804D-C8B18C3B254F}" type="presParOf" srcId="{D52A2E81-0ACB-4646-90C2-97D5340673E1}" destId="{FAB55657-CEAA-43BA-8EF3-A255B495396E}" srcOrd="0" destOrd="0" presId="urn:microsoft.com/office/officeart/2008/layout/LinedList"/>
    <dgm:cxn modelId="{16B6731A-B0BA-4F0F-BA75-D8D4ECA08671}" type="presParOf" srcId="{D52A2E81-0ACB-4646-90C2-97D5340673E1}" destId="{0FC84045-EDC0-4628-B1B0-F1EA1918F3B4}" srcOrd="1" destOrd="0" presId="urn:microsoft.com/office/officeart/2008/layout/LinedList"/>
    <dgm:cxn modelId="{3C75F213-C411-443E-891C-DFD5A5DC3FBB}" type="presParOf" srcId="{8B7F066A-CDCE-4EB6-B94D-2E1311C601CF}" destId="{5E16D631-A76D-455E-A8F5-951AE20780A7}" srcOrd="2" destOrd="0" presId="urn:microsoft.com/office/officeart/2008/layout/LinedList"/>
    <dgm:cxn modelId="{185CD3A7-FFF3-4167-94ED-76050F844DEF}" type="presParOf" srcId="{8B7F066A-CDCE-4EB6-B94D-2E1311C601CF}" destId="{4313FDDB-F56C-4428-8BD6-3725390A1E19}" srcOrd="3" destOrd="0" presId="urn:microsoft.com/office/officeart/2008/layout/LinedList"/>
    <dgm:cxn modelId="{7C6D0A7F-216A-403B-84A8-3F484F2737B8}" type="presParOf" srcId="{4313FDDB-F56C-4428-8BD6-3725390A1E19}" destId="{2FEE00F7-7CD4-44DC-96F4-A04030B4E1BD}" srcOrd="0" destOrd="0" presId="urn:microsoft.com/office/officeart/2008/layout/LinedList"/>
    <dgm:cxn modelId="{EEBB1EFD-FCF1-451C-90FD-29ABA18EFC2B}" type="presParOf" srcId="{4313FDDB-F56C-4428-8BD6-3725390A1E19}" destId="{57361D8E-AB60-40F0-9A86-A82225802C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23CF7-5BB7-4CCD-85D2-03EF7AE777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1BCDA4-EF5E-4FCA-936F-42B274B73E81}">
      <dgm:prSet custT="1"/>
      <dgm:spPr/>
      <dgm:t>
        <a:bodyPr/>
        <a:lstStyle/>
        <a:p>
          <a:r>
            <a: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Single Responsibility</a:t>
          </a:r>
        </a:p>
      </dgm:t>
    </dgm:pt>
    <dgm:pt modelId="{2C71D055-2B33-42B6-ACDF-BF781F3D8476}" type="parTrans" cxnId="{08957C20-BC85-466B-80D7-230CD074C2AE}">
      <dgm:prSet/>
      <dgm:spPr/>
      <dgm:t>
        <a:bodyPr/>
        <a:lstStyle/>
        <a:p>
          <a:endParaRPr lang="en-US"/>
        </a:p>
      </dgm:t>
    </dgm:pt>
    <dgm:pt modelId="{DA99BCCB-08EA-489B-A86C-3CFF11CCCBF4}" type="sibTrans" cxnId="{08957C20-BC85-466B-80D7-230CD074C2AE}">
      <dgm:prSet/>
      <dgm:spPr/>
      <dgm:t>
        <a:bodyPr/>
        <a:lstStyle/>
        <a:p>
          <a:endParaRPr lang="en-US"/>
        </a:p>
      </dgm:t>
    </dgm:pt>
    <dgm:pt modelId="{DC82232E-7D77-45F9-A5DA-C2E75C4737A6}">
      <dgm:prSet custT="1"/>
      <dgm:spPr/>
      <dgm:t>
        <a:bodyPr/>
        <a:lstStyle/>
        <a:p>
          <a:r>
            <a:rPr lang="en-US" sz="3500" b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Interface Segregation</a:t>
          </a:r>
          <a:endParaRPr lang="en-US" sz="35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BD61EA-A768-4CF7-9A66-BC9FD6097E57}" type="parTrans" cxnId="{6327041C-AE8D-46FC-9DEE-30B912ED8D93}">
      <dgm:prSet/>
      <dgm:spPr/>
      <dgm:t>
        <a:bodyPr/>
        <a:lstStyle/>
        <a:p>
          <a:endParaRPr lang="en-US"/>
        </a:p>
      </dgm:t>
    </dgm:pt>
    <dgm:pt modelId="{63DAD2DE-DD35-4012-B31A-44E7E3D37349}" type="sibTrans" cxnId="{6327041C-AE8D-46FC-9DEE-30B912ED8D93}">
      <dgm:prSet/>
      <dgm:spPr/>
      <dgm:t>
        <a:bodyPr/>
        <a:lstStyle/>
        <a:p>
          <a:endParaRPr lang="en-US"/>
        </a:p>
      </dgm:t>
    </dgm:pt>
    <dgm:pt modelId="{869DD2D3-C4DF-46DF-B2EE-F89BD54F3CB1}">
      <dgm:prSet custT="1"/>
      <dgm:spPr/>
      <dgm:t>
        <a:bodyPr/>
        <a:lstStyle/>
        <a:p>
          <a:r>
            <a: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Dependency Inversion</a:t>
          </a:r>
        </a:p>
      </dgm:t>
    </dgm:pt>
    <dgm:pt modelId="{C2E9E1DF-67BF-4E07-8862-AD2CF77CD65D}" type="parTrans" cxnId="{2D9F2070-FA67-4468-B916-418370CC7E08}">
      <dgm:prSet/>
      <dgm:spPr/>
      <dgm:t>
        <a:bodyPr/>
        <a:lstStyle/>
        <a:p>
          <a:endParaRPr lang="en-US"/>
        </a:p>
      </dgm:t>
    </dgm:pt>
    <dgm:pt modelId="{D55C9ACA-C09E-40B4-AC0E-70BE0E84834C}" type="sibTrans" cxnId="{2D9F2070-FA67-4468-B916-418370CC7E08}">
      <dgm:prSet/>
      <dgm:spPr/>
      <dgm:t>
        <a:bodyPr/>
        <a:lstStyle/>
        <a:p>
          <a:endParaRPr lang="en-US"/>
        </a:p>
      </dgm:t>
    </dgm:pt>
    <dgm:pt modelId="{63196EE4-B8C8-4AAE-BD70-72DE5C43872A}">
      <dgm:prSet custT="1"/>
      <dgm:spPr/>
      <dgm:t>
        <a:bodyPr/>
        <a:lstStyle/>
        <a:p>
          <a:r>
            <a: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Strategy Pattern</a:t>
          </a:r>
        </a:p>
      </dgm:t>
    </dgm:pt>
    <dgm:pt modelId="{23F799C0-376A-4DE8-9CD6-090B639F23B4}" type="parTrans" cxnId="{57E6633E-BDBC-493E-90EE-52FA5EEE0E9B}">
      <dgm:prSet/>
      <dgm:spPr/>
      <dgm:t>
        <a:bodyPr/>
        <a:lstStyle/>
        <a:p>
          <a:endParaRPr lang="en-US"/>
        </a:p>
      </dgm:t>
    </dgm:pt>
    <dgm:pt modelId="{3468C89A-D6D4-4CCF-842E-0A4373F4874B}" type="sibTrans" cxnId="{57E6633E-BDBC-493E-90EE-52FA5EEE0E9B}">
      <dgm:prSet/>
      <dgm:spPr/>
      <dgm:t>
        <a:bodyPr/>
        <a:lstStyle/>
        <a:p>
          <a:endParaRPr lang="en-US"/>
        </a:p>
      </dgm:t>
    </dgm:pt>
    <dgm:pt modelId="{8B7F066A-CDCE-4EB6-B94D-2E1311C601CF}" type="pres">
      <dgm:prSet presAssocID="{04C23CF7-5BB7-4CCD-85D2-03EF7AE7772A}" presName="vert0" presStyleCnt="0">
        <dgm:presLayoutVars>
          <dgm:dir/>
          <dgm:animOne val="branch"/>
          <dgm:animLvl val="lvl"/>
        </dgm:presLayoutVars>
      </dgm:prSet>
      <dgm:spPr/>
    </dgm:pt>
    <dgm:pt modelId="{125CE4AA-4EA3-4F9C-BCCA-D278B0184A2F}" type="pres">
      <dgm:prSet presAssocID="{371BCDA4-EF5E-4FCA-936F-42B274B73E81}" presName="thickLine" presStyleLbl="alignNode1" presStyleIdx="0" presStyleCnt="4"/>
      <dgm:spPr/>
    </dgm:pt>
    <dgm:pt modelId="{D52A2E81-0ACB-4646-90C2-97D5340673E1}" type="pres">
      <dgm:prSet presAssocID="{371BCDA4-EF5E-4FCA-936F-42B274B73E81}" presName="horz1" presStyleCnt="0"/>
      <dgm:spPr/>
    </dgm:pt>
    <dgm:pt modelId="{FAB55657-CEAA-43BA-8EF3-A255B495396E}" type="pres">
      <dgm:prSet presAssocID="{371BCDA4-EF5E-4FCA-936F-42B274B73E81}" presName="tx1" presStyleLbl="revTx" presStyleIdx="0" presStyleCnt="4"/>
      <dgm:spPr/>
    </dgm:pt>
    <dgm:pt modelId="{0FC84045-EDC0-4628-B1B0-F1EA1918F3B4}" type="pres">
      <dgm:prSet presAssocID="{371BCDA4-EF5E-4FCA-936F-42B274B73E81}" presName="vert1" presStyleCnt="0"/>
      <dgm:spPr/>
    </dgm:pt>
    <dgm:pt modelId="{5E16D631-A76D-455E-A8F5-951AE20780A7}" type="pres">
      <dgm:prSet presAssocID="{DC82232E-7D77-45F9-A5DA-C2E75C4737A6}" presName="thickLine" presStyleLbl="alignNode1" presStyleIdx="1" presStyleCnt="4"/>
      <dgm:spPr/>
    </dgm:pt>
    <dgm:pt modelId="{4313FDDB-F56C-4428-8BD6-3725390A1E19}" type="pres">
      <dgm:prSet presAssocID="{DC82232E-7D77-45F9-A5DA-C2E75C4737A6}" presName="horz1" presStyleCnt="0"/>
      <dgm:spPr/>
    </dgm:pt>
    <dgm:pt modelId="{2FEE00F7-7CD4-44DC-96F4-A04030B4E1BD}" type="pres">
      <dgm:prSet presAssocID="{DC82232E-7D77-45F9-A5DA-C2E75C4737A6}" presName="tx1" presStyleLbl="revTx" presStyleIdx="1" presStyleCnt="4"/>
      <dgm:spPr/>
    </dgm:pt>
    <dgm:pt modelId="{57361D8E-AB60-40F0-9A86-A82225802C7D}" type="pres">
      <dgm:prSet presAssocID="{DC82232E-7D77-45F9-A5DA-C2E75C4737A6}" presName="vert1" presStyleCnt="0"/>
      <dgm:spPr/>
    </dgm:pt>
    <dgm:pt modelId="{634BB64E-841D-467F-96FD-4B98A1237B8A}" type="pres">
      <dgm:prSet presAssocID="{869DD2D3-C4DF-46DF-B2EE-F89BD54F3CB1}" presName="thickLine" presStyleLbl="alignNode1" presStyleIdx="2" presStyleCnt="4"/>
      <dgm:spPr/>
    </dgm:pt>
    <dgm:pt modelId="{BABEE5EB-9F3F-4E3A-A0CC-0F59ABF0C9AC}" type="pres">
      <dgm:prSet presAssocID="{869DD2D3-C4DF-46DF-B2EE-F89BD54F3CB1}" presName="horz1" presStyleCnt="0"/>
      <dgm:spPr/>
    </dgm:pt>
    <dgm:pt modelId="{2FF2CD74-EEEF-4E6C-BFFB-15C4E466A599}" type="pres">
      <dgm:prSet presAssocID="{869DD2D3-C4DF-46DF-B2EE-F89BD54F3CB1}" presName="tx1" presStyleLbl="revTx" presStyleIdx="2" presStyleCnt="4"/>
      <dgm:spPr/>
    </dgm:pt>
    <dgm:pt modelId="{691470A6-2F3F-478B-8DB7-D1430E725459}" type="pres">
      <dgm:prSet presAssocID="{869DD2D3-C4DF-46DF-B2EE-F89BD54F3CB1}" presName="vert1" presStyleCnt="0"/>
      <dgm:spPr/>
    </dgm:pt>
    <dgm:pt modelId="{312D8F8B-B32B-47B0-BFED-7F263B2DD7EF}" type="pres">
      <dgm:prSet presAssocID="{63196EE4-B8C8-4AAE-BD70-72DE5C43872A}" presName="thickLine" presStyleLbl="alignNode1" presStyleIdx="3" presStyleCnt="4"/>
      <dgm:spPr/>
    </dgm:pt>
    <dgm:pt modelId="{AF1E5657-E4DA-4385-A2EF-9DAB143DF362}" type="pres">
      <dgm:prSet presAssocID="{63196EE4-B8C8-4AAE-BD70-72DE5C43872A}" presName="horz1" presStyleCnt="0"/>
      <dgm:spPr/>
    </dgm:pt>
    <dgm:pt modelId="{128E1848-0D48-4987-9A8F-9BE19FE06E27}" type="pres">
      <dgm:prSet presAssocID="{63196EE4-B8C8-4AAE-BD70-72DE5C43872A}" presName="tx1" presStyleLbl="revTx" presStyleIdx="3" presStyleCnt="4"/>
      <dgm:spPr/>
    </dgm:pt>
    <dgm:pt modelId="{CF16A16B-68BE-4C49-A0ED-F3EB6CECD808}" type="pres">
      <dgm:prSet presAssocID="{63196EE4-B8C8-4AAE-BD70-72DE5C43872A}" presName="vert1" presStyleCnt="0"/>
      <dgm:spPr/>
    </dgm:pt>
  </dgm:ptLst>
  <dgm:cxnLst>
    <dgm:cxn modelId="{6327041C-AE8D-46FC-9DEE-30B912ED8D93}" srcId="{04C23CF7-5BB7-4CCD-85D2-03EF7AE7772A}" destId="{DC82232E-7D77-45F9-A5DA-C2E75C4737A6}" srcOrd="1" destOrd="0" parTransId="{E9BD61EA-A768-4CF7-9A66-BC9FD6097E57}" sibTransId="{63DAD2DE-DD35-4012-B31A-44E7E3D37349}"/>
    <dgm:cxn modelId="{08957C20-BC85-466B-80D7-230CD074C2AE}" srcId="{04C23CF7-5BB7-4CCD-85D2-03EF7AE7772A}" destId="{371BCDA4-EF5E-4FCA-936F-42B274B73E81}" srcOrd="0" destOrd="0" parTransId="{2C71D055-2B33-42B6-ACDF-BF781F3D8476}" sibTransId="{DA99BCCB-08EA-489B-A86C-3CFF11CCCBF4}"/>
    <dgm:cxn modelId="{820B402A-239D-4FBF-8DDA-AAD6B9062926}" type="presOf" srcId="{DC82232E-7D77-45F9-A5DA-C2E75C4737A6}" destId="{2FEE00F7-7CD4-44DC-96F4-A04030B4E1BD}" srcOrd="0" destOrd="0" presId="urn:microsoft.com/office/officeart/2008/layout/LinedList"/>
    <dgm:cxn modelId="{57E6633E-BDBC-493E-90EE-52FA5EEE0E9B}" srcId="{04C23CF7-5BB7-4CCD-85D2-03EF7AE7772A}" destId="{63196EE4-B8C8-4AAE-BD70-72DE5C43872A}" srcOrd="3" destOrd="0" parTransId="{23F799C0-376A-4DE8-9CD6-090B639F23B4}" sibTransId="{3468C89A-D6D4-4CCF-842E-0A4373F4874B}"/>
    <dgm:cxn modelId="{E5E56761-61F2-410D-845C-2D6E07930ADB}" type="presOf" srcId="{04C23CF7-5BB7-4CCD-85D2-03EF7AE7772A}" destId="{8B7F066A-CDCE-4EB6-B94D-2E1311C601CF}" srcOrd="0" destOrd="0" presId="urn:microsoft.com/office/officeart/2008/layout/LinedList"/>
    <dgm:cxn modelId="{62002548-F338-4FD9-A750-52E87E43880B}" type="presOf" srcId="{869DD2D3-C4DF-46DF-B2EE-F89BD54F3CB1}" destId="{2FF2CD74-EEEF-4E6C-BFFB-15C4E466A599}" srcOrd="0" destOrd="0" presId="urn:microsoft.com/office/officeart/2008/layout/LinedList"/>
    <dgm:cxn modelId="{2D9F2070-FA67-4468-B916-418370CC7E08}" srcId="{04C23CF7-5BB7-4CCD-85D2-03EF7AE7772A}" destId="{869DD2D3-C4DF-46DF-B2EE-F89BD54F3CB1}" srcOrd="2" destOrd="0" parTransId="{C2E9E1DF-67BF-4E07-8862-AD2CF77CD65D}" sibTransId="{D55C9ACA-C09E-40B4-AC0E-70BE0E84834C}"/>
    <dgm:cxn modelId="{64551B9D-69E8-4615-A68B-4B3F259953F8}" type="presOf" srcId="{371BCDA4-EF5E-4FCA-936F-42B274B73E81}" destId="{FAB55657-CEAA-43BA-8EF3-A255B495396E}" srcOrd="0" destOrd="0" presId="urn:microsoft.com/office/officeart/2008/layout/LinedList"/>
    <dgm:cxn modelId="{FAE355F1-ADE6-4127-8DBC-5AA2136A2535}" type="presOf" srcId="{63196EE4-B8C8-4AAE-BD70-72DE5C43872A}" destId="{128E1848-0D48-4987-9A8F-9BE19FE06E27}" srcOrd="0" destOrd="0" presId="urn:microsoft.com/office/officeart/2008/layout/LinedList"/>
    <dgm:cxn modelId="{4D2D759D-5A94-4825-854A-1C88657314C2}" type="presParOf" srcId="{8B7F066A-CDCE-4EB6-B94D-2E1311C601CF}" destId="{125CE4AA-4EA3-4F9C-BCCA-D278B0184A2F}" srcOrd="0" destOrd="0" presId="urn:microsoft.com/office/officeart/2008/layout/LinedList"/>
    <dgm:cxn modelId="{E21D749F-394D-4EBB-AE1E-09705B7D5BCF}" type="presParOf" srcId="{8B7F066A-CDCE-4EB6-B94D-2E1311C601CF}" destId="{D52A2E81-0ACB-4646-90C2-97D5340673E1}" srcOrd="1" destOrd="0" presId="urn:microsoft.com/office/officeart/2008/layout/LinedList"/>
    <dgm:cxn modelId="{C7AF3B8C-91C6-4EC8-804D-C8B18C3B254F}" type="presParOf" srcId="{D52A2E81-0ACB-4646-90C2-97D5340673E1}" destId="{FAB55657-CEAA-43BA-8EF3-A255B495396E}" srcOrd="0" destOrd="0" presId="urn:microsoft.com/office/officeart/2008/layout/LinedList"/>
    <dgm:cxn modelId="{16B6731A-B0BA-4F0F-BA75-D8D4ECA08671}" type="presParOf" srcId="{D52A2E81-0ACB-4646-90C2-97D5340673E1}" destId="{0FC84045-EDC0-4628-B1B0-F1EA1918F3B4}" srcOrd="1" destOrd="0" presId="urn:microsoft.com/office/officeart/2008/layout/LinedList"/>
    <dgm:cxn modelId="{3C75F213-C411-443E-891C-DFD5A5DC3FBB}" type="presParOf" srcId="{8B7F066A-CDCE-4EB6-B94D-2E1311C601CF}" destId="{5E16D631-A76D-455E-A8F5-951AE20780A7}" srcOrd="2" destOrd="0" presId="urn:microsoft.com/office/officeart/2008/layout/LinedList"/>
    <dgm:cxn modelId="{185CD3A7-FFF3-4167-94ED-76050F844DEF}" type="presParOf" srcId="{8B7F066A-CDCE-4EB6-B94D-2E1311C601CF}" destId="{4313FDDB-F56C-4428-8BD6-3725390A1E19}" srcOrd="3" destOrd="0" presId="urn:microsoft.com/office/officeart/2008/layout/LinedList"/>
    <dgm:cxn modelId="{7C6D0A7F-216A-403B-84A8-3F484F2737B8}" type="presParOf" srcId="{4313FDDB-F56C-4428-8BD6-3725390A1E19}" destId="{2FEE00F7-7CD4-44DC-96F4-A04030B4E1BD}" srcOrd="0" destOrd="0" presId="urn:microsoft.com/office/officeart/2008/layout/LinedList"/>
    <dgm:cxn modelId="{EEBB1EFD-FCF1-451C-90FD-29ABA18EFC2B}" type="presParOf" srcId="{4313FDDB-F56C-4428-8BD6-3725390A1E19}" destId="{57361D8E-AB60-40F0-9A86-A82225802C7D}" srcOrd="1" destOrd="0" presId="urn:microsoft.com/office/officeart/2008/layout/LinedList"/>
    <dgm:cxn modelId="{2EA5F68E-896D-4F31-8BE8-D2BF49A51670}" type="presParOf" srcId="{8B7F066A-CDCE-4EB6-B94D-2E1311C601CF}" destId="{634BB64E-841D-467F-96FD-4B98A1237B8A}" srcOrd="4" destOrd="0" presId="urn:microsoft.com/office/officeart/2008/layout/LinedList"/>
    <dgm:cxn modelId="{E0255437-BD8D-4BC5-AA0A-BAA88B3A45BD}" type="presParOf" srcId="{8B7F066A-CDCE-4EB6-B94D-2E1311C601CF}" destId="{BABEE5EB-9F3F-4E3A-A0CC-0F59ABF0C9AC}" srcOrd="5" destOrd="0" presId="urn:microsoft.com/office/officeart/2008/layout/LinedList"/>
    <dgm:cxn modelId="{E0EEF63A-73C9-4EEE-A0F4-417928787182}" type="presParOf" srcId="{BABEE5EB-9F3F-4E3A-A0CC-0F59ABF0C9AC}" destId="{2FF2CD74-EEEF-4E6C-BFFB-15C4E466A599}" srcOrd="0" destOrd="0" presId="urn:microsoft.com/office/officeart/2008/layout/LinedList"/>
    <dgm:cxn modelId="{0BA38091-1660-43C9-8CD6-F6D359DCF8E1}" type="presParOf" srcId="{BABEE5EB-9F3F-4E3A-A0CC-0F59ABF0C9AC}" destId="{691470A6-2F3F-478B-8DB7-D1430E725459}" srcOrd="1" destOrd="0" presId="urn:microsoft.com/office/officeart/2008/layout/LinedList"/>
    <dgm:cxn modelId="{7B4C13C4-E576-41D9-AE49-96AA5CBE6066}" type="presParOf" srcId="{8B7F066A-CDCE-4EB6-B94D-2E1311C601CF}" destId="{312D8F8B-B32B-47B0-BFED-7F263B2DD7EF}" srcOrd="6" destOrd="0" presId="urn:microsoft.com/office/officeart/2008/layout/LinedList"/>
    <dgm:cxn modelId="{222427C4-2174-4773-A8B4-9DA02F704701}" type="presParOf" srcId="{8B7F066A-CDCE-4EB6-B94D-2E1311C601CF}" destId="{AF1E5657-E4DA-4385-A2EF-9DAB143DF362}" srcOrd="7" destOrd="0" presId="urn:microsoft.com/office/officeart/2008/layout/LinedList"/>
    <dgm:cxn modelId="{77C6CBC5-4932-4A3B-BD09-5BD8D622DA7B}" type="presParOf" srcId="{AF1E5657-E4DA-4385-A2EF-9DAB143DF362}" destId="{128E1848-0D48-4987-9A8F-9BE19FE06E27}" srcOrd="0" destOrd="0" presId="urn:microsoft.com/office/officeart/2008/layout/LinedList"/>
    <dgm:cxn modelId="{39AED5BE-5B08-47A6-88C2-FD37E3BEFC8B}" type="presParOf" srcId="{AF1E5657-E4DA-4385-A2EF-9DAB143DF362}" destId="{CF16A16B-68BE-4C49-A0ED-F3EB6CECD8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1D5E0-B26A-490D-A668-88ADB094AA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E47FB-28FA-4BA9-8DEF-FB2F5AF7EEE2}">
      <dgm:prSet phldrT="[Text]" custT="1"/>
      <dgm:spPr/>
      <dgm:t>
        <a:bodyPr/>
        <a:lstStyle/>
        <a:p>
          <a:r>
            <a: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skills in system design</a:t>
          </a:r>
        </a:p>
      </dgm:t>
    </dgm:pt>
    <dgm:pt modelId="{592008BE-97DA-4F93-B4C2-536081229B4B}" type="parTrans" cxnId="{63AA0833-A8A2-4B72-84AB-9652BC261ED5}">
      <dgm:prSet/>
      <dgm:spPr/>
      <dgm:t>
        <a:bodyPr/>
        <a:lstStyle/>
        <a:p>
          <a:endParaRPr lang="en-US"/>
        </a:p>
      </dgm:t>
    </dgm:pt>
    <dgm:pt modelId="{EEC7930A-162F-400F-A34F-B0E1A6F826A3}" type="sibTrans" cxnId="{63AA0833-A8A2-4B72-84AB-9652BC261ED5}">
      <dgm:prSet/>
      <dgm:spPr/>
      <dgm:t>
        <a:bodyPr/>
        <a:lstStyle/>
        <a:p>
          <a:endParaRPr lang="en-US"/>
        </a:p>
      </dgm:t>
    </dgm:pt>
    <dgm:pt modelId="{E6EB142D-0E84-4641-B290-A7D1A3C28C33}">
      <dgm:prSet phldrT="[Text]" custT="1"/>
      <dgm:spPr/>
      <dgm:t>
        <a:bodyPr/>
        <a:lstStyle/>
        <a:p>
          <a:r>
            <a:rPr lang="en-US" sz="3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Provided experience with building systems</a:t>
          </a:r>
        </a:p>
      </dgm:t>
    </dgm:pt>
    <dgm:pt modelId="{CFAB94BC-9FDD-4AC2-85EC-A711AB96AF58}" type="parTrans" cxnId="{0D577D65-1B34-4ABD-A5F9-737BEF75F72C}">
      <dgm:prSet/>
      <dgm:spPr/>
      <dgm:t>
        <a:bodyPr/>
        <a:lstStyle/>
        <a:p>
          <a:endParaRPr lang="en-US"/>
        </a:p>
      </dgm:t>
    </dgm:pt>
    <dgm:pt modelId="{192C8CB7-99BE-41FB-B77D-F208C3974938}" type="sibTrans" cxnId="{0D577D65-1B34-4ABD-A5F9-737BEF75F72C}">
      <dgm:prSet/>
      <dgm:spPr/>
      <dgm:t>
        <a:bodyPr/>
        <a:lstStyle/>
        <a:p>
          <a:endParaRPr lang="en-US"/>
        </a:p>
      </dgm:t>
    </dgm:pt>
    <dgm:pt modelId="{17F32074-74BD-4058-BE74-3C29734AB5F3}" type="pres">
      <dgm:prSet presAssocID="{1BD1D5E0-B26A-490D-A668-88ADB094AA2D}" presName="diagram" presStyleCnt="0">
        <dgm:presLayoutVars>
          <dgm:dir/>
          <dgm:resizeHandles val="exact"/>
        </dgm:presLayoutVars>
      </dgm:prSet>
      <dgm:spPr/>
    </dgm:pt>
    <dgm:pt modelId="{48C691A5-034A-4E85-9649-C9E15C00253B}" type="pres">
      <dgm:prSet presAssocID="{A55E47FB-28FA-4BA9-8DEF-FB2F5AF7EEE2}" presName="node" presStyleLbl="node1" presStyleIdx="0" presStyleCnt="2">
        <dgm:presLayoutVars>
          <dgm:bulletEnabled val="1"/>
        </dgm:presLayoutVars>
      </dgm:prSet>
      <dgm:spPr/>
    </dgm:pt>
    <dgm:pt modelId="{40911217-9058-46D0-A344-09B01012A521}" type="pres">
      <dgm:prSet presAssocID="{EEC7930A-162F-400F-A34F-B0E1A6F826A3}" presName="sibTrans" presStyleCnt="0"/>
      <dgm:spPr/>
    </dgm:pt>
    <dgm:pt modelId="{C6A4C920-B1BB-4836-AD2F-22A2550DEE28}" type="pres">
      <dgm:prSet presAssocID="{E6EB142D-0E84-4641-B290-A7D1A3C28C33}" presName="node" presStyleLbl="node1" presStyleIdx="1" presStyleCnt="2">
        <dgm:presLayoutVars>
          <dgm:bulletEnabled val="1"/>
        </dgm:presLayoutVars>
      </dgm:prSet>
      <dgm:spPr/>
    </dgm:pt>
  </dgm:ptLst>
  <dgm:cxnLst>
    <dgm:cxn modelId="{F3401E22-26B8-4588-883A-6C16568A38E2}" type="presOf" srcId="{E6EB142D-0E84-4641-B290-A7D1A3C28C33}" destId="{C6A4C920-B1BB-4836-AD2F-22A2550DEE28}" srcOrd="0" destOrd="0" presId="urn:microsoft.com/office/officeart/2005/8/layout/default"/>
    <dgm:cxn modelId="{63AA0833-A8A2-4B72-84AB-9652BC261ED5}" srcId="{1BD1D5E0-B26A-490D-A668-88ADB094AA2D}" destId="{A55E47FB-28FA-4BA9-8DEF-FB2F5AF7EEE2}" srcOrd="0" destOrd="0" parTransId="{592008BE-97DA-4F93-B4C2-536081229B4B}" sibTransId="{EEC7930A-162F-400F-A34F-B0E1A6F826A3}"/>
    <dgm:cxn modelId="{0D577D65-1B34-4ABD-A5F9-737BEF75F72C}" srcId="{1BD1D5E0-B26A-490D-A668-88ADB094AA2D}" destId="{E6EB142D-0E84-4641-B290-A7D1A3C28C33}" srcOrd="1" destOrd="0" parTransId="{CFAB94BC-9FDD-4AC2-85EC-A711AB96AF58}" sibTransId="{192C8CB7-99BE-41FB-B77D-F208C3974938}"/>
    <dgm:cxn modelId="{35A02E55-B46B-48C4-9D4B-42015D813860}" type="presOf" srcId="{A55E47FB-28FA-4BA9-8DEF-FB2F5AF7EEE2}" destId="{48C691A5-034A-4E85-9649-C9E15C00253B}" srcOrd="0" destOrd="0" presId="urn:microsoft.com/office/officeart/2005/8/layout/default"/>
    <dgm:cxn modelId="{E804C7D2-1AD6-4A72-BBDF-55CFBDA0DE60}" type="presOf" srcId="{1BD1D5E0-B26A-490D-A668-88ADB094AA2D}" destId="{17F32074-74BD-4058-BE74-3C29734AB5F3}" srcOrd="0" destOrd="0" presId="urn:microsoft.com/office/officeart/2005/8/layout/default"/>
    <dgm:cxn modelId="{238E460A-084E-4DEA-9225-33EC63542025}" type="presParOf" srcId="{17F32074-74BD-4058-BE74-3C29734AB5F3}" destId="{48C691A5-034A-4E85-9649-C9E15C00253B}" srcOrd="0" destOrd="0" presId="urn:microsoft.com/office/officeart/2005/8/layout/default"/>
    <dgm:cxn modelId="{1C112088-6F2F-4ACC-BE89-C193FC63A8B7}" type="presParOf" srcId="{17F32074-74BD-4058-BE74-3C29734AB5F3}" destId="{40911217-9058-46D0-A344-09B01012A521}" srcOrd="1" destOrd="0" presId="urn:microsoft.com/office/officeart/2005/8/layout/default"/>
    <dgm:cxn modelId="{0D6FC3C3-8970-4C2A-AD92-0A4E0F86823E}" type="presParOf" srcId="{17F32074-74BD-4058-BE74-3C29734AB5F3}" destId="{C6A4C920-B1BB-4836-AD2F-22A2550DEE2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E4AA-4EA3-4F9C-BCCA-D278B0184A2F}">
      <dsp:nvSpPr>
        <dsp:cNvPr id="0" name=""/>
        <dsp:cNvSpPr/>
      </dsp:nvSpPr>
      <dsp:spPr>
        <a:xfrm>
          <a:off x="0" y="0"/>
          <a:ext cx="44904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55657-CEAA-43BA-8EF3-A255B495396E}">
      <dsp:nvSpPr>
        <dsp:cNvPr id="0" name=""/>
        <dsp:cNvSpPr/>
      </dsp:nvSpPr>
      <dsp:spPr>
        <a:xfrm>
          <a:off x="0" y="0"/>
          <a:ext cx="4490447" cy="2790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API GETAWAYS</a:t>
          </a:r>
          <a:endParaRPr lang="en-US" sz="35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4490447" cy="2790152"/>
      </dsp:txXfrm>
    </dsp:sp>
    <dsp:sp modelId="{5E16D631-A76D-455E-A8F5-951AE20780A7}">
      <dsp:nvSpPr>
        <dsp:cNvPr id="0" name=""/>
        <dsp:cNvSpPr/>
      </dsp:nvSpPr>
      <dsp:spPr>
        <a:xfrm>
          <a:off x="0" y="2790152"/>
          <a:ext cx="4490447" cy="0"/>
        </a:xfrm>
        <a:prstGeom prst="line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accent2">
              <a:hueOff val="-10078453"/>
              <a:satOff val="0"/>
              <a:lumOff val="1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E00F7-7CD4-44DC-96F4-A04030B4E1BD}">
      <dsp:nvSpPr>
        <dsp:cNvPr id="0" name=""/>
        <dsp:cNvSpPr/>
      </dsp:nvSpPr>
      <dsp:spPr>
        <a:xfrm>
          <a:off x="0" y="2790152"/>
          <a:ext cx="4490447" cy="2790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SERVICE SEPARATION USING MICROSERVICES </a:t>
          </a:r>
          <a:endParaRPr lang="en-US" sz="35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90152"/>
        <a:ext cx="4490447" cy="2790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E4AA-4EA3-4F9C-BCCA-D278B0184A2F}">
      <dsp:nvSpPr>
        <dsp:cNvPr id="0" name=""/>
        <dsp:cNvSpPr/>
      </dsp:nvSpPr>
      <dsp:spPr>
        <a:xfrm>
          <a:off x="0" y="0"/>
          <a:ext cx="44904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55657-CEAA-43BA-8EF3-A255B495396E}">
      <dsp:nvSpPr>
        <dsp:cNvPr id="0" name=""/>
        <dsp:cNvSpPr/>
      </dsp:nvSpPr>
      <dsp:spPr>
        <a:xfrm>
          <a:off x="0" y="0"/>
          <a:ext cx="4490447" cy="13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Single Responsibility</a:t>
          </a:r>
        </a:p>
      </dsp:txBody>
      <dsp:txXfrm>
        <a:off x="0" y="0"/>
        <a:ext cx="4490447" cy="1395076"/>
      </dsp:txXfrm>
    </dsp:sp>
    <dsp:sp modelId="{5E16D631-A76D-455E-A8F5-951AE20780A7}">
      <dsp:nvSpPr>
        <dsp:cNvPr id="0" name=""/>
        <dsp:cNvSpPr/>
      </dsp:nvSpPr>
      <dsp:spPr>
        <a:xfrm>
          <a:off x="0" y="1395075"/>
          <a:ext cx="4490447" cy="0"/>
        </a:xfrm>
        <a:prstGeom prst="line">
          <a:avLst/>
        </a:prstGeom>
        <a:solidFill>
          <a:schemeClr val="accent2">
            <a:hueOff val="-3359484"/>
            <a:satOff val="0"/>
            <a:lumOff val="5817"/>
            <a:alphaOff val="0"/>
          </a:schemeClr>
        </a:solidFill>
        <a:ln w="12700" cap="flat" cmpd="sng" algn="ctr">
          <a:solidFill>
            <a:schemeClr val="accent2">
              <a:hueOff val="-3359484"/>
              <a:satOff val="0"/>
              <a:lumOff val="58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E00F7-7CD4-44DC-96F4-A04030B4E1BD}">
      <dsp:nvSpPr>
        <dsp:cNvPr id="0" name=""/>
        <dsp:cNvSpPr/>
      </dsp:nvSpPr>
      <dsp:spPr>
        <a:xfrm>
          <a:off x="0" y="1395076"/>
          <a:ext cx="4490447" cy="13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Interface Segregation</a:t>
          </a:r>
          <a:endParaRPr lang="en-US" sz="35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395076"/>
        <a:ext cx="4490447" cy="1395076"/>
      </dsp:txXfrm>
    </dsp:sp>
    <dsp:sp modelId="{634BB64E-841D-467F-96FD-4B98A1237B8A}">
      <dsp:nvSpPr>
        <dsp:cNvPr id="0" name=""/>
        <dsp:cNvSpPr/>
      </dsp:nvSpPr>
      <dsp:spPr>
        <a:xfrm>
          <a:off x="0" y="2790151"/>
          <a:ext cx="4490447" cy="0"/>
        </a:xfrm>
        <a:prstGeom prst="line">
          <a:avLst/>
        </a:prstGeom>
        <a:solidFill>
          <a:schemeClr val="accent2">
            <a:hueOff val="-6718969"/>
            <a:satOff val="0"/>
            <a:lumOff val="11635"/>
            <a:alphaOff val="0"/>
          </a:schemeClr>
        </a:solidFill>
        <a:ln w="12700" cap="flat" cmpd="sng" algn="ctr">
          <a:solidFill>
            <a:schemeClr val="accent2">
              <a:hueOff val="-6718969"/>
              <a:satOff val="0"/>
              <a:lumOff val="116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2CD74-EEEF-4E6C-BFFB-15C4E466A599}">
      <dsp:nvSpPr>
        <dsp:cNvPr id="0" name=""/>
        <dsp:cNvSpPr/>
      </dsp:nvSpPr>
      <dsp:spPr>
        <a:xfrm>
          <a:off x="0" y="2790152"/>
          <a:ext cx="4490447" cy="13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Dependency Inversion</a:t>
          </a:r>
        </a:p>
      </dsp:txBody>
      <dsp:txXfrm>
        <a:off x="0" y="2790152"/>
        <a:ext cx="4490447" cy="1395076"/>
      </dsp:txXfrm>
    </dsp:sp>
    <dsp:sp modelId="{312D8F8B-B32B-47B0-BFED-7F263B2DD7EF}">
      <dsp:nvSpPr>
        <dsp:cNvPr id="0" name=""/>
        <dsp:cNvSpPr/>
      </dsp:nvSpPr>
      <dsp:spPr>
        <a:xfrm>
          <a:off x="0" y="4185228"/>
          <a:ext cx="4490447" cy="0"/>
        </a:xfrm>
        <a:prstGeom prst="line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accent2">
              <a:hueOff val="-10078453"/>
              <a:satOff val="0"/>
              <a:lumOff val="1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E1848-0D48-4987-9A8F-9BE19FE06E27}">
      <dsp:nvSpPr>
        <dsp:cNvPr id="0" name=""/>
        <dsp:cNvSpPr/>
      </dsp:nvSpPr>
      <dsp:spPr>
        <a:xfrm>
          <a:off x="0" y="4185228"/>
          <a:ext cx="4490447" cy="139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Strategy Pattern</a:t>
          </a:r>
        </a:p>
      </dsp:txBody>
      <dsp:txXfrm>
        <a:off x="0" y="4185228"/>
        <a:ext cx="4490447" cy="1395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691A5-034A-4E85-9649-C9E15C00253B}">
      <dsp:nvSpPr>
        <dsp:cNvPr id="0" name=""/>
        <dsp:cNvSpPr/>
      </dsp:nvSpPr>
      <dsp:spPr>
        <a:xfrm>
          <a:off x="1253" y="330558"/>
          <a:ext cx="4888306" cy="2932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skills in system design</a:t>
          </a:r>
        </a:p>
      </dsp:txBody>
      <dsp:txXfrm>
        <a:off x="1253" y="330558"/>
        <a:ext cx="4888306" cy="2932983"/>
      </dsp:txXfrm>
    </dsp:sp>
    <dsp:sp modelId="{C6A4C920-B1BB-4836-AD2F-22A2550DEE28}">
      <dsp:nvSpPr>
        <dsp:cNvPr id="0" name=""/>
        <dsp:cNvSpPr/>
      </dsp:nvSpPr>
      <dsp:spPr>
        <a:xfrm>
          <a:off x="5378390" y="330558"/>
          <a:ext cx="4888306" cy="2932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Provided experience with building systems</a:t>
          </a:r>
        </a:p>
      </dsp:txBody>
      <dsp:txXfrm>
        <a:off x="5378390" y="330558"/>
        <a:ext cx="4888306" cy="293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0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69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9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2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675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abstract genetic concept">
            <a:extLst>
              <a:ext uri="{FF2B5EF4-FFF2-40B4-BE49-F238E27FC236}">
                <a16:creationId xmlns:a16="http://schemas.microsoft.com/office/drawing/2014/main" id="{684F6204-7686-712A-AE99-D0A00EEE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696DD-9BBC-6A31-F4BD-3FB48563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SWENG 837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2791-E269-0934-E9FD-580809D8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294461"/>
            <a:ext cx="10267950" cy="1271452"/>
          </a:xfrm>
        </p:spPr>
        <p:txBody>
          <a:bodyPr anchor="t">
            <a:normAutofit/>
          </a:bodyPr>
          <a:lstStyle/>
          <a:p>
            <a:r>
              <a:rPr lang="en-US" dirty="0"/>
              <a:t>Sowmya Talasila</a:t>
            </a:r>
          </a:p>
        </p:txBody>
      </p:sp>
    </p:spTree>
    <p:extLst>
      <p:ext uri="{BB962C8B-B14F-4D97-AF65-F5344CB8AC3E}">
        <p14:creationId xmlns:p14="http://schemas.microsoft.com/office/powerpoint/2010/main" val="23374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317AA-963A-839D-41D8-E385CC54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57" y="2331720"/>
            <a:ext cx="5135560" cy="2194560"/>
          </a:xfrm>
        </p:spPr>
        <p:txBody>
          <a:bodyPr>
            <a:normAutofit/>
          </a:bodyPr>
          <a:lstStyle/>
          <a:p>
            <a:r>
              <a:rPr lang="en-US" sz="5100" dirty="0"/>
              <a:t>CLOUD DEPLOYMENT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87B0-E4F5-92C3-0D3C-548BCB43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0" y="927051"/>
            <a:ext cx="8461164" cy="53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6982B-C3D6-1B0F-0C63-92BB921E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sz="5100"/>
              <a:t>ARTCHITECTURE 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E94E3-559F-5156-4C6C-B194B57A7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72409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18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F9F03-C997-89D8-71B6-A99C3963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9" y="2430872"/>
            <a:ext cx="5363562" cy="2194560"/>
          </a:xfrm>
        </p:spPr>
        <p:txBody>
          <a:bodyPr>
            <a:normAutofit/>
          </a:bodyPr>
          <a:lstStyle/>
          <a:p>
            <a:r>
              <a:rPr lang="en-US" sz="5100" dirty="0"/>
              <a:t>DESIGN PRINCIPLES AND PATTERNS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057F000-F6A6-D19E-7386-205DE5F13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43645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13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589E-E663-DC4F-91EA-0F964BFF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07DDBAA8-D768-F19C-81A9-5B68AA7F3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58637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749B-82F3-547F-5B79-F82A9D6E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/>
              <a:t>Project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4751C7E2-7CB3-42BE-AD65-A29D6E7AE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54AB-68EF-04D2-73C8-F5B002D7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Dynamin Ride Sharing App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 dirty="0"/>
              <a:t>Uses optimized routes and increases prices according to the demand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Target Audience: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 dirty="0"/>
              <a:t>Customers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 dirty="0"/>
              <a:t>Drivers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 dirty="0"/>
              <a:t>Administrators </a:t>
            </a:r>
          </a:p>
        </p:txBody>
      </p:sp>
    </p:spTree>
    <p:extLst>
      <p:ext uri="{BB962C8B-B14F-4D97-AF65-F5344CB8AC3E}">
        <p14:creationId xmlns:p14="http://schemas.microsoft.com/office/powerpoint/2010/main" val="106857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A48A-B115-6413-152A-5F1E7A11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70679CB-8E2F-964C-03AC-D7E8DCA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3" y="3230696"/>
            <a:ext cx="11386933" cy="2104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20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A0B2-6359-9576-04BA-591F7826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1"/>
            <a:ext cx="5913098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/>
              <a:t>UML DOMAIN MODEL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03A1BA-427E-5E17-B9DF-366044B0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32" y="640081"/>
            <a:ext cx="3223867" cy="5350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739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3F0D7-DE0D-06D3-2CA8-A6667FA1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53" y="233172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EB902E-01E7-5D5C-D4CA-61563BC1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21" y="1759818"/>
            <a:ext cx="5171123" cy="367149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293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BAE95-280B-5F1A-6FAA-765A054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71" y="2331720"/>
            <a:ext cx="4500737" cy="2194560"/>
          </a:xfrm>
        </p:spPr>
        <p:txBody>
          <a:bodyPr>
            <a:normAutofit/>
          </a:bodyPr>
          <a:lstStyle/>
          <a:p>
            <a:r>
              <a:rPr lang="en-US" sz="5100" dirty="0"/>
              <a:t>UML SEQUENCE Diagram</a:t>
            </a:r>
          </a:p>
        </p:txBody>
      </p:sp>
      <p:pic>
        <p:nvPicPr>
          <p:cNvPr id="5" name="Content Placeholder 4" descr="A diagram of a service&#10;&#10;Description automatically generated">
            <a:extLst>
              <a:ext uri="{FF2B5EF4-FFF2-40B4-BE49-F238E27FC236}">
                <a16:creationId xmlns:a16="http://schemas.microsoft.com/office/drawing/2014/main" id="{A1A2F48F-FD87-A36A-3ECA-88240A078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4" y="1689033"/>
            <a:ext cx="5196877" cy="3962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726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05CF-779C-6A06-B06A-B5CD3A1B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4" y="2331719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UML State Diagram</a:t>
            </a: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8EC82C04-E564-5F79-006D-625002D2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88" y="91882"/>
            <a:ext cx="3428774" cy="667423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58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E7AA7-E9A8-34FE-F111-96C33914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20" y="2331719"/>
            <a:ext cx="4500737" cy="2194560"/>
          </a:xfrm>
        </p:spPr>
        <p:txBody>
          <a:bodyPr>
            <a:normAutofit/>
          </a:bodyPr>
          <a:lstStyle/>
          <a:p>
            <a:r>
              <a:rPr lang="en-US" sz="6100" dirty="0"/>
              <a:t>UML ACTIVITY DIARAM</a:t>
            </a:r>
          </a:p>
        </p:txBody>
      </p:sp>
      <p:pic>
        <p:nvPicPr>
          <p:cNvPr id="5" name="Content Placeholder 4" descr="A diagram of a vehicle&#10;&#10;Description automatically generated">
            <a:extLst>
              <a:ext uri="{FF2B5EF4-FFF2-40B4-BE49-F238E27FC236}">
                <a16:creationId xmlns:a16="http://schemas.microsoft.com/office/drawing/2014/main" id="{95D84600-2635-CBAA-6BAA-93111C070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22" y="657312"/>
            <a:ext cx="4795019" cy="55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8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6CC5-5BC1-A37D-E1A9-440FAF32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COMPONENT DIAGRAM</a:t>
            </a: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5D175E61-9EA5-29F9-AA99-B25A55AF2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9" y="2486406"/>
            <a:ext cx="6995998" cy="3966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138770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84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SWENG 837 Final Project</vt:lpstr>
      <vt:lpstr>Project</vt:lpstr>
      <vt:lpstr>UML Use case diagram</vt:lpstr>
      <vt:lpstr>UML DOMAIN MODEL Diagram</vt:lpstr>
      <vt:lpstr>UML CLASS DIAGRAM</vt:lpstr>
      <vt:lpstr>UML SEQUENCE Diagram</vt:lpstr>
      <vt:lpstr>UML State Diagram</vt:lpstr>
      <vt:lpstr>UML ACTIVITY DIARAM</vt:lpstr>
      <vt:lpstr>UML COMPONENT DIAGRAM</vt:lpstr>
      <vt:lpstr>CLOUD DEPLOYMENT DIAGRAM</vt:lpstr>
      <vt:lpstr>ARTCHITECTURE PATTERNS</vt:lpstr>
      <vt:lpstr>DESIGN PRINCIPLES AND PATTERNS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SWENG 861 Final Project</dc:title>
  <dc:creator>sowmya talasila</dc:creator>
  <cp:lastModifiedBy>sowmya talasila</cp:lastModifiedBy>
  <cp:revision>2</cp:revision>
  <dcterms:created xsi:type="dcterms:W3CDTF">2024-02-25T23:13:09Z</dcterms:created>
  <dcterms:modified xsi:type="dcterms:W3CDTF">2024-08-12T00:34:24Z</dcterms:modified>
</cp:coreProperties>
</file>