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80AEB-41F3-4825-ABFB-CB5B02E65CDE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CA38B5-E5FE-40F3-A72B-95D3B2708DB6}">
      <dgm:prSet/>
      <dgm:spPr/>
      <dgm:t>
        <a:bodyPr/>
        <a:lstStyle/>
        <a:p>
          <a:r>
            <a:rPr lang="en-US" baseline="0"/>
            <a:t>Opportunities:</a:t>
          </a:r>
          <a:endParaRPr lang="en-US"/>
        </a:p>
      </dgm:t>
    </dgm:pt>
    <dgm:pt modelId="{821BE643-E91B-473B-BFA5-CF1518D89AB6}" type="parTrans" cxnId="{70E4AEA3-B180-4108-9720-C5DB9A4A89ED}">
      <dgm:prSet/>
      <dgm:spPr/>
      <dgm:t>
        <a:bodyPr/>
        <a:lstStyle/>
        <a:p>
          <a:endParaRPr lang="en-US"/>
        </a:p>
      </dgm:t>
    </dgm:pt>
    <dgm:pt modelId="{AB0BB346-82EA-4B5F-AD58-10E3D6BC4F85}" type="sibTrans" cxnId="{70E4AEA3-B180-4108-9720-C5DB9A4A89E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1906F04-F920-4E49-8199-D6C4BEA3C0F9}">
      <dgm:prSet/>
      <dgm:spPr/>
      <dgm:t>
        <a:bodyPr/>
        <a:lstStyle/>
        <a:p>
          <a:r>
            <a:rPr lang="en-US" baseline="0"/>
            <a:t>Chance to learn about using REST APIs</a:t>
          </a:r>
          <a:endParaRPr lang="en-US"/>
        </a:p>
      </dgm:t>
    </dgm:pt>
    <dgm:pt modelId="{C14679E3-C553-48BD-BA26-153CEDF3510F}" type="parTrans" cxnId="{AE6A7397-73D5-4862-A8DE-11A77F5C838B}">
      <dgm:prSet/>
      <dgm:spPr/>
      <dgm:t>
        <a:bodyPr/>
        <a:lstStyle/>
        <a:p>
          <a:endParaRPr lang="en-US"/>
        </a:p>
      </dgm:t>
    </dgm:pt>
    <dgm:pt modelId="{173923C2-5313-4378-A4FC-EF316EE7B932}" type="sibTrans" cxnId="{AE6A7397-73D5-4862-A8DE-11A77F5C838B}">
      <dgm:prSet/>
      <dgm:spPr/>
      <dgm:t>
        <a:bodyPr/>
        <a:lstStyle/>
        <a:p>
          <a:endParaRPr lang="en-US"/>
        </a:p>
      </dgm:t>
    </dgm:pt>
    <dgm:pt modelId="{764B35E7-4EC4-474F-89EE-AC04F8B8785E}">
      <dgm:prSet/>
      <dgm:spPr/>
      <dgm:t>
        <a:bodyPr/>
        <a:lstStyle/>
        <a:p>
          <a:r>
            <a:rPr lang="en-US" baseline="0"/>
            <a:t>Connecting frontend and backend</a:t>
          </a:r>
          <a:endParaRPr lang="en-US"/>
        </a:p>
      </dgm:t>
    </dgm:pt>
    <dgm:pt modelId="{9F38B684-CE4A-46A0-B5BB-0F4FEF7F37E2}" type="parTrans" cxnId="{9D348CDE-4150-4141-BEA6-A0EAED21F73F}">
      <dgm:prSet/>
      <dgm:spPr/>
      <dgm:t>
        <a:bodyPr/>
        <a:lstStyle/>
        <a:p>
          <a:endParaRPr lang="en-US"/>
        </a:p>
      </dgm:t>
    </dgm:pt>
    <dgm:pt modelId="{79A8B8D5-C38C-4D51-A6A0-7CF468CEC134}" type="sibTrans" cxnId="{9D348CDE-4150-4141-BEA6-A0EAED21F73F}">
      <dgm:prSet/>
      <dgm:spPr/>
      <dgm:t>
        <a:bodyPr/>
        <a:lstStyle/>
        <a:p>
          <a:endParaRPr lang="en-US"/>
        </a:p>
      </dgm:t>
    </dgm:pt>
    <dgm:pt modelId="{1FD6FB1D-B54B-459B-91F4-74B0C0D109A6}">
      <dgm:prSet/>
      <dgm:spPr/>
      <dgm:t>
        <a:bodyPr/>
        <a:lstStyle/>
        <a:p>
          <a:r>
            <a:rPr lang="en-US" baseline="0" dirty="0"/>
            <a:t>Challenges:</a:t>
          </a:r>
          <a:endParaRPr lang="en-US" dirty="0"/>
        </a:p>
      </dgm:t>
    </dgm:pt>
    <dgm:pt modelId="{52FBF8AB-5390-403D-AFA1-13642EC6261C}" type="parTrans" cxnId="{4FA15D80-D9E5-4D15-8E31-3BC881EFDCDD}">
      <dgm:prSet/>
      <dgm:spPr/>
      <dgm:t>
        <a:bodyPr/>
        <a:lstStyle/>
        <a:p>
          <a:endParaRPr lang="en-US"/>
        </a:p>
      </dgm:t>
    </dgm:pt>
    <dgm:pt modelId="{74A783D1-E84A-4273-87B9-730B17CD028E}" type="sibTrans" cxnId="{4FA15D80-D9E5-4D15-8E31-3BC881EFDCD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C14FA55-5308-4358-9741-AD0693BBEC57}">
      <dgm:prSet/>
      <dgm:spPr/>
      <dgm:t>
        <a:bodyPr/>
        <a:lstStyle/>
        <a:p>
          <a:r>
            <a:rPr lang="en-US" baseline="0"/>
            <a:t>Figuring out which API to use</a:t>
          </a:r>
          <a:endParaRPr lang="en-US"/>
        </a:p>
      </dgm:t>
    </dgm:pt>
    <dgm:pt modelId="{BD4C1735-352E-4BEA-B8F6-1D8F5E5699BB}" type="parTrans" cxnId="{BC518621-B9BF-431A-B7CC-EBBB3D9A05C9}">
      <dgm:prSet/>
      <dgm:spPr/>
      <dgm:t>
        <a:bodyPr/>
        <a:lstStyle/>
        <a:p>
          <a:endParaRPr lang="en-US"/>
        </a:p>
      </dgm:t>
    </dgm:pt>
    <dgm:pt modelId="{09DD3088-D255-4F4A-9BFF-B8C9053D5D28}" type="sibTrans" cxnId="{BC518621-B9BF-431A-B7CC-EBBB3D9A05C9}">
      <dgm:prSet/>
      <dgm:spPr/>
      <dgm:t>
        <a:bodyPr/>
        <a:lstStyle/>
        <a:p>
          <a:endParaRPr lang="en-US"/>
        </a:p>
      </dgm:t>
    </dgm:pt>
    <dgm:pt modelId="{256AEB65-7565-4C74-B45C-72E7F3285607}">
      <dgm:prSet/>
      <dgm:spPr/>
      <dgm:t>
        <a:bodyPr/>
        <a:lstStyle/>
        <a:p>
          <a:r>
            <a:rPr lang="en-US" baseline="0"/>
            <a:t>Never done this before </a:t>
          </a:r>
          <a:endParaRPr lang="en-US"/>
        </a:p>
      </dgm:t>
    </dgm:pt>
    <dgm:pt modelId="{6AEBE17B-66BB-442F-A27A-7B3B56F4D4C7}" type="parTrans" cxnId="{919C5BDF-94DD-4611-AC2E-744ACC6C6C9D}">
      <dgm:prSet/>
      <dgm:spPr/>
      <dgm:t>
        <a:bodyPr/>
        <a:lstStyle/>
        <a:p>
          <a:endParaRPr lang="en-US"/>
        </a:p>
      </dgm:t>
    </dgm:pt>
    <dgm:pt modelId="{745720CF-8C81-48E4-B21A-F5DE0C06D5C9}" type="sibTrans" cxnId="{919C5BDF-94DD-4611-AC2E-744ACC6C6C9D}">
      <dgm:prSet/>
      <dgm:spPr/>
      <dgm:t>
        <a:bodyPr/>
        <a:lstStyle/>
        <a:p>
          <a:endParaRPr lang="en-US"/>
        </a:p>
      </dgm:t>
    </dgm:pt>
    <dgm:pt modelId="{476A595E-A7AE-414C-8427-6D16F23E8135}" type="pres">
      <dgm:prSet presAssocID="{9F980AEB-41F3-4825-ABFB-CB5B02E65CDE}" presName="Name0" presStyleCnt="0">
        <dgm:presLayoutVars>
          <dgm:animLvl val="lvl"/>
          <dgm:resizeHandles val="exact"/>
        </dgm:presLayoutVars>
      </dgm:prSet>
      <dgm:spPr/>
    </dgm:pt>
    <dgm:pt modelId="{C5F5B9A0-4F42-43D9-9394-FF549CCEC75B}" type="pres">
      <dgm:prSet presAssocID="{40CA38B5-E5FE-40F3-A72B-95D3B2708DB6}" presName="compositeNode" presStyleCnt="0">
        <dgm:presLayoutVars>
          <dgm:bulletEnabled val="1"/>
        </dgm:presLayoutVars>
      </dgm:prSet>
      <dgm:spPr/>
    </dgm:pt>
    <dgm:pt modelId="{876C3386-596A-440C-8720-A1DB4B8DB3BF}" type="pres">
      <dgm:prSet presAssocID="{40CA38B5-E5FE-40F3-A72B-95D3B2708DB6}" presName="bgRect" presStyleLbl="alignNode1" presStyleIdx="0" presStyleCnt="2"/>
      <dgm:spPr/>
    </dgm:pt>
    <dgm:pt modelId="{EA20E535-FE2A-49D7-B186-5CED4E711D68}" type="pres">
      <dgm:prSet presAssocID="{AB0BB346-82EA-4B5F-AD58-10E3D6BC4F85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DA6204FF-C8CA-4600-B3D4-D89B764FEB4C}" type="pres">
      <dgm:prSet presAssocID="{40CA38B5-E5FE-40F3-A72B-95D3B2708DB6}" presName="nodeRect" presStyleLbl="alignNode1" presStyleIdx="0" presStyleCnt="2">
        <dgm:presLayoutVars>
          <dgm:bulletEnabled val="1"/>
        </dgm:presLayoutVars>
      </dgm:prSet>
      <dgm:spPr/>
    </dgm:pt>
    <dgm:pt modelId="{78287C75-EA20-4DEB-8949-D4FB5E3668D7}" type="pres">
      <dgm:prSet presAssocID="{AB0BB346-82EA-4B5F-AD58-10E3D6BC4F85}" presName="sibTrans" presStyleCnt="0"/>
      <dgm:spPr/>
    </dgm:pt>
    <dgm:pt modelId="{9EC766CE-1C52-4304-8C4B-2090C0419594}" type="pres">
      <dgm:prSet presAssocID="{1FD6FB1D-B54B-459B-91F4-74B0C0D109A6}" presName="compositeNode" presStyleCnt="0">
        <dgm:presLayoutVars>
          <dgm:bulletEnabled val="1"/>
        </dgm:presLayoutVars>
      </dgm:prSet>
      <dgm:spPr/>
    </dgm:pt>
    <dgm:pt modelId="{46D8BB26-AAD4-4307-8583-0BD88BD38523}" type="pres">
      <dgm:prSet presAssocID="{1FD6FB1D-B54B-459B-91F4-74B0C0D109A6}" presName="bgRect" presStyleLbl="alignNode1" presStyleIdx="1" presStyleCnt="2"/>
      <dgm:spPr/>
    </dgm:pt>
    <dgm:pt modelId="{1835935E-6341-4A57-A8A1-9F4458CA2857}" type="pres">
      <dgm:prSet presAssocID="{74A783D1-E84A-4273-87B9-730B17CD028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E8874666-2A86-4DD1-88A2-05860AB48FD4}" type="pres">
      <dgm:prSet presAssocID="{1FD6FB1D-B54B-459B-91F4-74B0C0D109A6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AD5CBC04-5845-4C9F-B24E-886989D24E46}" type="presOf" srcId="{40CA38B5-E5FE-40F3-A72B-95D3B2708DB6}" destId="{DA6204FF-C8CA-4600-B3D4-D89B764FEB4C}" srcOrd="1" destOrd="0" presId="urn:microsoft.com/office/officeart/2016/7/layout/LinearBlockProcessNumbered"/>
    <dgm:cxn modelId="{14D01B1D-F884-4E28-94A8-9DC5DA021E57}" type="presOf" srcId="{AC14FA55-5308-4358-9741-AD0693BBEC57}" destId="{E8874666-2A86-4DD1-88A2-05860AB48FD4}" srcOrd="0" destOrd="1" presId="urn:microsoft.com/office/officeart/2016/7/layout/LinearBlockProcessNumbered"/>
    <dgm:cxn modelId="{BC518621-B9BF-431A-B7CC-EBBB3D9A05C9}" srcId="{1FD6FB1D-B54B-459B-91F4-74B0C0D109A6}" destId="{AC14FA55-5308-4358-9741-AD0693BBEC57}" srcOrd="0" destOrd="0" parTransId="{BD4C1735-352E-4BEA-B8F6-1D8F5E5699BB}" sibTransId="{09DD3088-D255-4F4A-9BFF-B8C9053D5D28}"/>
    <dgm:cxn modelId="{AAFFF740-5318-4A99-82DE-73BEE841978A}" type="presOf" srcId="{764B35E7-4EC4-474F-89EE-AC04F8B8785E}" destId="{DA6204FF-C8CA-4600-B3D4-D89B764FEB4C}" srcOrd="0" destOrd="2" presId="urn:microsoft.com/office/officeart/2016/7/layout/LinearBlockProcessNumbered"/>
    <dgm:cxn modelId="{609FDB6D-F2CC-4B84-B2BA-57334DFE09B0}" type="presOf" srcId="{1FD6FB1D-B54B-459B-91F4-74B0C0D109A6}" destId="{46D8BB26-AAD4-4307-8583-0BD88BD38523}" srcOrd="0" destOrd="0" presId="urn:microsoft.com/office/officeart/2016/7/layout/LinearBlockProcessNumbered"/>
    <dgm:cxn modelId="{84134852-C79C-471E-8227-4D04229B9F41}" type="presOf" srcId="{256AEB65-7565-4C74-B45C-72E7F3285607}" destId="{E8874666-2A86-4DD1-88A2-05860AB48FD4}" srcOrd="0" destOrd="2" presId="urn:microsoft.com/office/officeart/2016/7/layout/LinearBlockProcessNumbered"/>
    <dgm:cxn modelId="{4FA15D80-D9E5-4D15-8E31-3BC881EFDCDD}" srcId="{9F980AEB-41F3-4825-ABFB-CB5B02E65CDE}" destId="{1FD6FB1D-B54B-459B-91F4-74B0C0D109A6}" srcOrd="1" destOrd="0" parTransId="{52FBF8AB-5390-403D-AFA1-13642EC6261C}" sibTransId="{74A783D1-E84A-4273-87B9-730B17CD028E}"/>
    <dgm:cxn modelId="{337C9094-E37C-4C13-98B3-E8B4BACD6B9F}" type="presOf" srcId="{40CA38B5-E5FE-40F3-A72B-95D3B2708DB6}" destId="{876C3386-596A-440C-8720-A1DB4B8DB3BF}" srcOrd="0" destOrd="0" presId="urn:microsoft.com/office/officeart/2016/7/layout/LinearBlockProcessNumbered"/>
    <dgm:cxn modelId="{AE6A7397-73D5-4862-A8DE-11A77F5C838B}" srcId="{40CA38B5-E5FE-40F3-A72B-95D3B2708DB6}" destId="{D1906F04-F920-4E49-8199-D6C4BEA3C0F9}" srcOrd="0" destOrd="0" parTransId="{C14679E3-C553-48BD-BA26-153CEDF3510F}" sibTransId="{173923C2-5313-4378-A4FC-EF316EE7B932}"/>
    <dgm:cxn modelId="{4088A6A0-A701-46E9-8B70-1E881215F7BC}" type="presOf" srcId="{1FD6FB1D-B54B-459B-91F4-74B0C0D109A6}" destId="{E8874666-2A86-4DD1-88A2-05860AB48FD4}" srcOrd="1" destOrd="0" presId="urn:microsoft.com/office/officeart/2016/7/layout/LinearBlockProcessNumbered"/>
    <dgm:cxn modelId="{70E4AEA3-B180-4108-9720-C5DB9A4A89ED}" srcId="{9F980AEB-41F3-4825-ABFB-CB5B02E65CDE}" destId="{40CA38B5-E5FE-40F3-A72B-95D3B2708DB6}" srcOrd="0" destOrd="0" parTransId="{821BE643-E91B-473B-BFA5-CF1518D89AB6}" sibTransId="{AB0BB346-82EA-4B5F-AD58-10E3D6BC4F85}"/>
    <dgm:cxn modelId="{A9925AB8-CA48-4D34-AEA6-37BB71DA8936}" type="presOf" srcId="{D1906F04-F920-4E49-8199-D6C4BEA3C0F9}" destId="{DA6204FF-C8CA-4600-B3D4-D89B764FEB4C}" srcOrd="0" destOrd="1" presId="urn:microsoft.com/office/officeart/2016/7/layout/LinearBlockProcessNumbered"/>
    <dgm:cxn modelId="{F35A03BC-2CD0-43DD-8801-026890A0844A}" type="presOf" srcId="{9F980AEB-41F3-4825-ABFB-CB5B02E65CDE}" destId="{476A595E-A7AE-414C-8427-6D16F23E8135}" srcOrd="0" destOrd="0" presId="urn:microsoft.com/office/officeart/2016/7/layout/LinearBlockProcessNumbered"/>
    <dgm:cxn modelId="{AEB4C9D5-4283-4D89-BA6C-52AE4B18DFDC}" type="presOf" srcId="{AB0BB346-82EA-4B5F-AD58-10E3D6BC4F85}" destId="{EA20E535-FE2A-49D7-B186-5CED4E711D68}" srcOrd="0" destOrd="0" presId="urn:microsoft.com/office/officeart/2016/7/layout/LinearBlockProcessNumbered"/>
    <dgm:cxn modelId="{9D348CDE-4150-4141-BEA6-A0EAED21F73F}" srcId="{40CA38B5-E5FE-40F3-A72B-95D3B2708DB6}" destId="{764B35E7-4EC4-474F-89EE-AC04F8B8785E}" srcOrd="1" destOrd="0" parTransId="{9F38B684-CE4A-46A0-B5BB-0F4FEF7F37E2}" sibTransId="{79A8B8D5-C38C-4D51-A6A0-7CF468CEC134}"/>
    <dgm:cxn modelId="{919C5BDF-94DD-4611-AC2E-744ACC6C6C9D}" srcId="{1FD6FB1D-B54B-459B-91F4-74B0C0D109A6}" destId="{256AEB65-7565-4C74-B45C-72E7F3285607}" srcOrd="1" destOrd="0" parTransId="{6AEBE17B-66BB-442F-A27A-7B3B56F4D4C7}" sibTransId="{745720CF-8C81-48E4-B21A-F5DE0C06D5C9}"/>
    <dgm:cxn modelId="{B9EC37EF-A976-4183-BCD3-05E1041FC63A}" type="presOf" srcId="{74A783D1-E84A-4273-87B9-730B17CD028E}" destId="{1835935E-6341-4A57-A8A1-9F4458CA2857}" srcOrd="0" destOrd="0" presId="urn:microsoft.com/office/officeart/2016/7/layout/LinearBlockProcessNumbered"/>
    <dgm:cxn modelId="{5F07E29D-49CD-442A-83DF-DD3CF3B26138}" type="presParOf" srcId="{476A595E-A7AE-414C-8427-6D16F23E8135}" destId="{C5F5B9A0-4F42-43D9-9394-FF549CCEC75B}" srcOrd="0" destOrd="0" presId="urn:microsoft.com/office/officeart/2016/7/layout/LinearBlockProcessNumbered"/>
    <dgm:cxn modelId="{BDA2A331-0692-4245-8DA8-F220EE0A0449}" type="presParOf" srcId="{C5F5B9A0-4F42-43D9-9394-FF549CCEC75B}" destId="{876C3386-596A-440C-8720-A1DB4B8DB3BF}" srcOrd="0" destOrd="0" presId="urn:microsoft.com/office/officeart/2016/7/layout/LinearBlockProcessNumbered"/>
    <dgm:cxn modelId="{5932F239-3CE1-4975-8BE2-51CF9D7D65C1}" type="presParOf" srcId="{C5F5B9A0-4F42-43D9-9394-FF549CCEC75B}" destId="{EA20E535-FE2A-49D7-B186-5CED4E711D68}" srcOrd="1" destOrd="0" presId="urn:microsoft.com/office/officeart/2016/7/layout/LinearBlockProcessNumbered"/>
    <dgm:cxn modelId="{0DA85650-823C-43E5-A49C-0BD9E2F60901}" type="presParOf" srcId="{C5F5B9A0-4F42-43D9-9394-FF549CCEC75B}" destId="{DA6204FF-C8CA-4600-B3D4-D89B764FEB4C}" srcOrd="2" destOrd="0" presId="urn:microsoft.com/office/officeart/2016/7/layout/LinearBlockProcessNumbered"/>
    <dgm:cxn modelId="{08F706F9-85DE-4E48-998F-0B8C9AC5B496}" type="presParOf" srcId="{476A595E-A7AE-414C-8427-6D16F23E8135}" destId="{78287C75-EA20-4DEB-8949-D4FB5E3668D7}" srcOrd="1" destOrd="0" presId="urn:microsoft.com/office/officeart/2016/7/layout/LinearBlockProcessNumbered"/>
    <dgm:cxn modelId="{39B9C012-1451-46C1-A7B6-268770E37335}" type="presParOf" srcId="{476A595E-A7AE-414C-8427-6D16F23E8135}" destId="{9EC766CE-1C52-4304-8C4B-2090C0419594}" srcOrd="2" destOrd="0" presId="urn:microsoft.com/office/officeart/2016/7/layout/LinearBlockProcessNumbered"/>
    <dgm:cxn modelId="{72CF100C-1724-40A9-90EE-BFB4B41D98FD}" type="presParOf" srcId="{9EC766CE-1C52-4304-8C4B-2090C0419594}" destId="{46D8BB26-AAD4-4307-8583-0BD88BD38523}" srcOrd="0" destOrd="0" presId="urn:microsoft.com/office/officeart/2016/7/layout/LinearBlockProcessNumbered"/>
    <dgm:cxn modelId="{355D7307-F5EF-404F-8C74-6B2B5D2254F7}" type="presParOf" srcId="{9EC766CE-1C52-4304-8C4B-2090C0419594}" destId="{1835935E-6341-4A57-A8A1-9F4458CA2857}" srcOrd="1" destOrd="0" presId="urn:microsoft.com/office/officeart/2016/7/layout/LinearBlockProcessNumbered"/>
    <dgm:cxn modelId="{20F3FDDA-0BED-49F0-A126-54947F875D2D}" type="presParOf" srcId="{9EC766CE-1C52-4304-8C4B-2090C0419594}" destId="{E8874666-2A86-4DD1-88A2-05860AB48FD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C3386-596A-440C-8720-A1DB4B8DB3BF}">
      <dsp:nvSpPr>
        <dsp:cNvPr id="0" name=""/>
        <dsp:cNvSpPr/>
      </dsp:nvSpPr>
      <dsp:spPr>
        <a:xfrm>
          <a:off x="3208" y="0"/>
          <a:ext cx="4933429" cy="33644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313" tIns="0" rIns="4873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Opportunities: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Chance to learn about using REST APIs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Connecting frontend and backend</a:t>
          </a:r>
          <a:endParaRPr lang="en-US" sz="2000" kern="1200"/>
        </a:p>
      </dsp:txBody>
      <dsp:txXfrm>
        <a:off x="3208" y="1345765"/>
        <a:ext cx="4933429" cy="2018648"/>
      </dsp:txXfrm>
    </dsp:sp>
    <dsp:sp modelId="{EA20E535-FE2A-49D7-B186-5CED4E711D68}">
      <dsp:nvSpPr>
        <dsp:cNvPr id="0" name=""/>
        <dsp:cNvSpPr/>
      </dsp:nvSpPr>
      <dsp:spPr>
        <a:xfrm>
          <a:off x="3208" y="0"/>
          <a:ext cx="4933429" cy="13457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313" tIns="165100" rIns="4873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08" y="0"/>
        <a:ext cx="4933429" cy="1345765"/>
      </dsp:txXfrm>
    </dsp:sp>
    <dsp:sp modelId="{46D8BB26-AAD4-4307-8583-0BD88BD38523}">
      <dsp:nvSpPr>
        <dsp:cNvPr id="0" name=""/>
        <dsp:cNvSpPr/>
      </dsp:nvSpPr>
      <dsp:spPr>
        <a:xfrm>
          <a:off x="5331312" y="0"/>
          <a:ext cx="4933429" cy="33644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-2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-2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-2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-2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313" tIns="0" rIns="4873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Challenges: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Figuring out which API to use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Never done this before </a:t>
          </a:r>
          <a:endParaRPr lang="en-US" sz="2000" kern="1200"/>
        </a:p>
      </dsp:txBody>
      <dsp:txXfrm>
        <a:off x="5331312" y="1345765"/>
        <a:ext cx="4933429" cy="2018648"/>
      </dsp:txXfrm>
    </dsp:sp>
    <dsp:sp modelId="{1835935E-6341-4A57-A8A1-9F4458CA2857}">
      <dsp:nvSpPr>
        <dsp:cNvPr id="0" name=""/>
        <dsp:cNvSpPr/>
      </dsp:nvSpPr>
      <dsp:spPr>
        <a:xfrm>
          <a:off x="5331312" y="0"/>
          <a:ext cx="4933429" cy="13457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7313" tIns="165100" rIns="4873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331312" y="0"/>
        <a:ext cx="4933429" cy="1345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9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0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3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2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69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6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9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29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675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2/25/2024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n abstract genetic concept">
            <a:extLst>
              <a:ext uri="{FF2B5EF4-FFF2-40B4-BE49-F238E27FC236}">
                <a16:creationId xmlns:a16="http://schemas.microsoft.com/office/drawing/2014/main" id="{684F6204-7686-712A-AE99-D0A00EEE5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59" b="1929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696DD-9BBC-6A31-F4BD-3FB48563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1486894"/>
            <a:ext cx="10267950" cy="268400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SWENG 861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2791-E269-0934-E9FD-580809D8A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294461"/>
            <a:ext cx="10267950" cy="1271452"/>
          </a:xfrm>
        </p:spPr>
        <p:txBody>
          <a:bodyPr anchor="t">
            <a:normAutofit/>
          </a:bodyPr>
          <a:lstStyle/>
          <a:p>
            <a:r>
              <a:rPr lang="en-US"/>
              <a:t>Sowmya talasila</a:t>
            </a:r>
          </a:p>
        </p:txBody>
      </p:sp>
    </p:spTree>
    <p:extLst>
      <p:ext uri="{BB962C8B-B14F-4D97-AF65-F5344CB8AC3E}">
        <p14:creationId xmlns:p14="http://schemas.microsoft.com/office/powerpoint/2010/main" val="23374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749B-82F3-547F-5B79-F82A9D6E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/>
              <a:t>Project</a:t>
            </a:r>
          </a:p>
        </p:txBody>
      </p:sp>
      <p:pic>
        <p:nvPicPr>
          <p:cNvPr id="25" name="Picture 24" descr="Computer script on a screen">
            <a:extLst>
              <a:ext uri="{FF2B5EF4-FFF2-40B4-BE49-F238E27FC236}">
                <a16:creationId xmlns:a16="http://schemas.microsoft.com/office/drawing/2014/main" id="{4751C7E2-7CB3-42BE-AD65-A29D6E7AE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54AB-68EF-04D2-73C8-F5B002D7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 webapp that lets user find out information about songs and artists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/>
              <a:t>Hosted on a web interface</a:t>
            </a:r>
          </a:p>
          <a:p>
            <a:pPr marL="1051560" lvl="3" indent="-457200">
              <a:buFont typeface="Arial" panose="020B0604020202020204" pitchFamily="34" charset="0"/>
              <a:buChar char="•"/>
            </a:pPr>
            <a:r>
              <a:rPr lang="en-US"/>
              <a:t>Language Used: Python, HTML, CSS, JavaScript</a:t>
            </a:r>
          </a:p>
          <a:p>
            <a:pPr marL="1051560" lvl="3" indent="-457200">
              <a:buFont typeface="Arial" panose="020B0604020202020204" pitchFamily="34" charset="0"/>
              <a:buChar char="•"/>
            </a:pPr>
            <a:r>
              <a:rPr lang="en-US"/>
              <a:t>Flask </a:t>
            </a:r>
          </a:p>
          <a:p>
            <a:pPr marL="1051560" lvl="3" indent="-457200">
              <a:buFont typeface="Arial" panose="020B0604020202020204" pitchFamily="34" charset="0"/>
              <a:buChar char="•"/>
            </a:pPr>
            <a:r>
              <a:rPr lang="en-US"/>
              <a:t>Spotify API for Developers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A48A-B115-6413-152A-5F1E7A11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1594D-119A-0E3D-0BEF-F1815CBF0F0F}"/>
              </a:ext>
            </a:extLst>
          </p:cNvPr>
          <p:cNvSpPr/>
          <p:nvPr/>
        </p:nvSpPr>
        <p:spPr>
          <a:xfrm>
            <a:off x="552093" y="3648975"/>
            <a:ext cx="2527539" cy="1328468"/>
          </a:xfrm>
          <a:prstGeom prst="rect">
            <a:avLst/>
          </a:prstGeom>
          <a:ln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(Web Browser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6D5F40-DCCE-492E-BDB7-F80E0F9CBE2D}"/>
              </a:ext>
            </a:extLst>
          </p:cNvPr>
          <p:cNvCxnSpPr/>
          <p:nvPr/>
        </p:nvCxnSpPr>
        <p:spPr>
          <a:xfrm>
            <a:off x="3433313" y="4369281"/>
            <a:ext cx="1216325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E4F8EF-A5C5-1C15-7D3C-9D03748D7C57}"/>
              </a:ext>
            </a:extLst>
          </p:cNvPr>
          <p:cNvSpPr/>
          <p:nvPr/>
        </p:nvSpPr>
        <p:spPr>
          <a:xfrm>
            <a:off x="4932872" y="3648975"/>
            <a:ext cx="2527539" cy="1328468"/>
          </a:xfrm>
          <a:prstGeom prst="rect">
            <a:avLst/>
          </a:prstGeom>
          <a:ln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Flask (Handles HTTP Requests and controls routes)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C9D404-94AE-A153-11CD-0DE47C113544}"/>
              </a:ext>
            </a:extLst>
          </p:cNvPr>
          <p:cNvCxnSpPr/>
          <p:nvPr/>
        </p:nvCxnSpPr>
        <p:spPr>
          <a:xfrm>
            <a:off x="7786777" y="4369281"/>
            <a:ext cx="1216325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C136D0-B8A7-ACB0-C2E5-749B17C68D3A}"/>
              </a:ext>
            </a:extLst>
          </p:cNvPr>
          <p:cNvSpPr/>
          <p:nvPr/>
        </p:nvSpPr>
        <p:spPr>
          <a:xfrm>
            <a:off x="9169879" y="3648975"/>
            <a:ext cx="2671311" cy="1328468"/>
          </a:xfrm>
          <a:prstGeom prst="rect">
            <a:avLst/>
          </a:prstGeom>
          <a:ln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Spotify (Makes an API call and gets information from Spotify</a:t>
            </a:r>
          </a:p>
        </p:txBody>
      </p:sp>
    </p:spTree>
    <p:extLst>
      <p:ext uri="{BB962C8B-B14F-4D97-AF65-F5344CB8AC3E}">
        <p14:creationId xmlns:p14="http://schemas.microsoft.com/office/powerpoint/2010/main" val="259200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8B35D-CD0A-AAAB-964D-C97B3A6E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6100"/>
              <a:t>CHALLENGES/OPPORTUNITIES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BA7184-9335-6CEE-3096-C9A5F6BD3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354294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32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4610-5FF6-A274-4151-3AE34E3B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DB68BA-7A36-4FD8-196C-8938A7BDC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9" y="2966719"/>
            <a:ext cx="7152612" cy="2839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F968B-A01F-D706-87DF-50D4A4EEFAC6}"/>
              </a:ext>
            </a:extLst>
          </p:cNvPr>
          <p:cNvSpPr txBox="1"/>
          <p:nvPr/>
        </p:nvSpPr>
        <p:spPr>
          <a:xfrm>
            <a:off x="778102" y="4124651"/>
            <a:ext cx="306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085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4589E-E663-DC4F-91EA-0F964BFF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sz="61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B4D2-D322-43C8-8A6E-4CC6E904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Good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Learned how to connect backend and frontend using Flask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Also learned about how to use REST APIs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Flask">
            <a:extLst>
              <a:ext uri="{FF2B5EF4-FFF2-40B4-BE49-F238E27FC236}">
                <a16:creationId xmlns:a16="http://schemas.microsoft.com/office/drawing/2014/main" id="{6E4FC6D1-A8FB-5E03-F679-8332978B0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1822" y="1031490"/>
            <a:ext cx="4795019" cy="47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0082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SWENG 861 Final Project</vt:lpstr>
      <vt:lpstr>Project</vt:lpstr>
      <vt:lpstr>ARCHITECTURE DIAGRAM</vt:lpstr>
      <vt:lpstr>CHALLENGES/OPPORTUNITIES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SWENG 861 Final Project</dc:title>
  <dc:creator>sowmya talasila</dc:creator>
  <cp:lastModifiedBy>sowmya talasila</cp:lastModifiedBy>
  <cp:revision>1</cp:revision>
  <dcterms:created xsi:type="dcterms:W3CDTF">2024-02-25T23:13:09Z</dcterms:created>
  <dcterms:modified xsi:type="dcterms:W3CDTF">2024-02-25T23:51:37Z</dcterms:modified>
</cp:coreProperties>
</file>