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7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F764-CA3E-1348-AF56-B7B72DF935E4}" type="datetimeFigureOut">
              <a:rPr lang="en-US" smtClean="0"/>
              <a:t>2014/02/28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88A2-ACD1-8043-B43A-50D555A1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7059"/>
            <a:ext cx="7980082" cy="1583391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ヒラギノ角ゴ ProN W3"/>
                <a:ea typeface="ヒラギノ角ゴ ProN W3"/>
                <a:cs typeface="ヒラギノ角ゴ ProN W3"/>
              </a:rPr>
              <a:t>TIS</a:t>
            </a: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インターン</a:t>
            </a:r>
            <a:r>
              <a:rPr lang="en-US" altLang="ja-JP" sz="32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 sz="3200" dirty="0" smtClean="0">
                <a:latin typeface="ヒラギノ角ゴ ProN W3"/>
                <a:ea typeface="ヒラギノ角ゴ ProN W3"/>
                <a:cs typeface="ヒラギノ角ゴ ProN W3"/>
              </a:rPr>
              <a:t>最終発表</a:t>
            </a:r>
            <a:r>
              <a:rPr lang="en-US" altLang="ja-JP" sz="3200" dirty="0" smtClean="0">
                <a:latin typeface="ヒラギノ角ゴ ProN W3"/>
                <a:ea typeface="ヒラギノ角ゴ ProN W3"/>
                <a:cs typeface="ヒラギノ角ゴ ProN W3"/>
              </a:rPr>
              <a:t/>
            </a:r>
            <a:br>
              <a:rPr lang="en-US" altLang="ja-JP" sz="3200" dirty="0" smtClean="0">
                <a:latin typeface="ヒラギノ角ゴ ProN W3"/>
                <a:ea typeface="ヒラギノ角ゴ ProN W3"/>
                <a:cs typeface="ヒラギノ角ゴ ProN W3"/>
              </a:rPr>
            </a:br>
            <a:r>
              <a:rPr lang="en-US" altLang="ja-JP" sz="3200" dirty="0" smtClean="0">
                <a:latin typeface="ヒラギノ角ゴ ProN W3"/>
                <a:ea typeface="ヒラギノ角ゴ ProN W3"/>
                <a:cs typeface="ヒラギノ角ゴ ProN W3"/>
              </a:rPr>
              <a:t/>
            </a:r>
            <a:br>
              <a:rPr lang="en-US" altLang="ja-JP" sz="3200" dirty="0" smtClean="0">
                <a:latin typeface="ヒラギノ角ゴ ProN W3"/>
                <a:ea typeface="ヒラギノ角ゴ ProN W3"/>
                <a:cs typeface="ヒラギノ角ゴ ProN W3"/>
              </a:rPr>
            </a:br>
            <a:r>
              <a:rPr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アルゴリズムクイズグループ</a:t>
            </a:r>
            <a:endParaRPr 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7294282" cy="1828799"/>
          </a:xfrm>
        </p:spPr>
        <p:txBody>
          <a:bodyPr>
            <a:normAutofit/>
          </a:bodyPr>
          <a:lstStyle/>
          <a:p>
            <a:pPr algn="r"/>
            <a:r>
              <a:rPr lang="ja-JP" altLang="en-US" sz="2400" dirty="0" smtClean="0"/>
              <a:t>杉浦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颯太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16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自己紹介</a:t>
            </a:r>
            <a:endParaRPr 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600" dirty="0" smtClean="0">
                <a:solidFill>
                  <a:schemeClr val="accent2">
                    <a:lumMod val="75000"/>
                  </a:schemeClr>
                </a:solidFill>
              </a:rPr>
              <a:t>✔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名前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杉浦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颯太</a:t>
            </a:r>
            <a:endParaRPr lang="en-US" altLang="ja-JP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ja-JP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600" dirty="0" smtClean="0">
                <a:solidFill>
                  <a:srgbClr val="953735"/>
                </a:solidFill>
              </a:rPr>
              <a:t>✔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年齢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: 21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歳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学部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年生です</a:t>
            </a:r>
            <a:endParaRPr lang="en-US" altLang="ja-JP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ja-JP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600" dirty="0" smtClean="0">
                <a:solidFill>
                  <a:srgbClr val="953735"/>
                </a:solidFill>
              </a:rPr>
              <a:t>✔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専攻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: Web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アプリを作ったりしてます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7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クイズ進捗</a:t>
            </a:r>
            <a:endParaRPr 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600" dirty="0" smtClean="0">
                <a:solidFill>
                  <a:schemeClr val="accent2">
                    <a:lumMod val="75000"/>
                  </a:schemeClr>
                </a:solidFill>
              </a:rPr>
              <a:t>✔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できた</a:t>
            </a:r>
            <a:endParaRPr lang="en-US" altLang="ja-JP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No4 : + 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演算子で四則演算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No5 : 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ソート位置の取得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No7 : 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小惑星をチョメチョメする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600" dirty="0" smtClean="0">
                <a:solidFill>
                  <a:srgbClr val="953735"/>
                </a:solidFill>
              </a:rPr>
              <a:t>✔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できなかった</a:t>
            </a:r>
            <a:endParaRPr lang="en-US" altLang="ja-JP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No6 : 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スプリンクラー設置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画期的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杉浦調べ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なアルゴリズムを思いつくも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〆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切に負ける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0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デモ</a:t>
            </a:r>
            <a:endParaRPr 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600" dirty="0" smtClean="0">
                <a:solidFill>
                  <a:schemeClr val="accent2">
                    <a:lumMod val="75000"/>
                  </a:schemeClr>
                </a:solidFill>
              </a:rPr>
              <a:t>✔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No4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と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No7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をお披露目したいと思います</a:t>
            </a:r>
            <a:endParaRPr lang="en-US" altLang="ja-JP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No4 : + 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演算子で四則演算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No7 : 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小惑星をチョメチョメする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600" dirty="0" smtClean="0">
                <a:solidFill>
                  <a:srgbClr val="953735"/>
                </a:solidFill>
              </a:rPr>
              <a:t>✔</a:t>
            </a: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600" dirty="0" smtClean="0">
                <a:solidFill>
                  <a:schemeClr val="bg1">
                    <a:lumMod val="50000"/>
                  </a:schemeClr>
                </a:solidFill>
              </a:rPr>
              <a:t>工夫した</a:t>
            </a:r>
            <a:endParaRPr lang="en-US" altLang="ja-JP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No4  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-&gt;  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ルールを遵守して実装を実現しました</a:t>
            </a:r>
            <a:endParaRPr lang="en-US" altLang="ja-JP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-&gt;  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割り算で小数第１位が出るようにしました</a:t>
            </a:r>
            <a:endParaRPr lang="en-US" altLang="ja-JP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</a:rPr>
              <a:t>No7  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-&gt;  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結構ゴリ押しですが動きます</a:t>
            </a:r>
            <a:endParaRPr lang="en-US" altLang="ja-JP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-&gt;  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時間無かったので試してないのですが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の数が増えるとキツイかも</a:t>
            </a:r>
            <a:endParaRPr lang="en-US" altLang="ja-JP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ja-JP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9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137</Words>
  <Application>Microsoft Macintosh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TISインターン 最終発表  アルゴリズムクイズグループ</vt:lpstr>
      <vt:lpstr>自己紹介</vt:lpstr>
      <vt:lpstr>クイズ進捗</vt:lpstr>
      <vt:lpstr>デモ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TISインターン 最終発表  アルゴリズムクイズグループ</dc:title>
  <dc:creator>Sota Sugiura</dc:creator>
  <cp:lastModifiedBy>Sota Sugiura</cp:lastModifiedBy>
  <cp:revision>2</cp:revision>
  <dcterms:created xsi:type="dcterms:W3CDTF">2014-02-28T05:20:20Z</dcterms:created>
  <dcterms:modified xsi:type="dcterms:W3CDTF">2014-02-28T05:33:29Z</dcterms:modified>
</cp:coreProperties>
</file>