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58" r:id="rId7"/>
    <p:sldId id="262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2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98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53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893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85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0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5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7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6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5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0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C7517-DE11-F08B-91C3-2494B9127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256" y="1915704"/>
            <a:ext cx="8140747" cy="1646302"/>
          </a:xfrm>
        </p:spPr>
        <p:txBody>
          <a:bodyPr/>
          <a:lstStyle/>
          <a:p>
            <a:r>
              <a:rPr lang="en-US" altLang="ja-JP"/>
              <a:t>2D</a:t>
            </a:r>
            <a:r>
              <a:rPr lang="ja-JP" altLang="en-US"/>
              <a:t>シューティングゲーム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7EAD18-44B1-4C84-8E78-120AF754A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ja-JP" b="1"/>
          </a:p>
          <a:p>
            <a:endParaRPr lang="en-US" altLang="ja-JP" b="1"/>
          </a:p>
          <a:p>
            <a:r>
              <a:rPr lang="ja-JP" altLang="en-US" b="1"/>
              <a:t>　　　　　　　　　</a:t>
            </a:r>
            <a:r>
              <a:rPr lang="en-US" altLang="ja-JP" b="1"/>
              <a:t>Team07</a:t>
            </a:r>
            <a:r>
              <a:rPr lang="ja-JP" altLang="en-US" b="1"/>
              <a:t>　</a:t>
            </a:r>
            <a:r>
              <a:rPr lang="zh-TW" altLang="en-US"/>
              <a:t>原田海輝 松村優里</a:t>
            </a:r>
            <a:r>
              <a:rPr lang="ja-JP" altLang="en-US"/>
              <a:t>　猪岡奏太</a:t>
            </a:r>
            <a:endParaRPr lang="en-US" altLang="ja-JP" b="1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12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CEDAD-004E-0049-1944-538DE2C2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ゲーム概要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B3D47D-74D2-6C86-C343-54B904BD0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853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ja-JP" altLang="en-US" sz="2800" b="1">
                <a:latin typeface="Meiryo"/>
                <a:ea typeface="Meiryo"/>
              </a:rPr>
              <a:t>ゲームの目的</a:t>
            </a:r>
            <a:r>
              <a:rPr lang="en-US" altLang="ja-JP" sz="2800" b="1">
                <a:latin typeface="Meiryo"/>
                <a:ea typeface="メイリオ"/>
              </a:rPr>
              <a:t>:</a:t>
            </a:r>
            <a:endParaRPr lang="ja-JP" altLang="en-US" sz="2800">
              <a:latin typeface="Meiryo"/>
              <a:ea typeface="Meiryo"/>
            </a:endParaRPr>
          </a:p>
          <a:p>
            <a:r>
              <a:rPr lang="ja-JP" altLang="en-US" sz="2800">
                <a:latin typeface="Meiryo"/>
                <a:ea typeface="Meiryo"/>
              </a:rPr>
              <a:t>自機を操作し、敵を撃破するシューティングゲームです。</a:t>
            </a:r>
          </a:p>
          <a:p>
            <a:r>
              <a:rPr lang="ja-JP" altLang="en-US" sz="2800">
                <a:latin typeface="Meiryo"/>
                <a:ea typeface="Meiryo"/>
              </a:rPr>
              <a:t>敵の弾を避けながら、すべての敵を倒してゲームクリアを目指します。</a:t>
            </a:r>
          </a:p>
          <a:p>
            <a:pPr marL="0" indent="0">
              <a:buNone/>
            </a:pPr>
            <a:r>
              <a:rPr lang="ja-JP" altLang="en-US" sz="2800" b="1">
                <a:latin typeface="Meiryo"/>
                <a:ea typeface="Meiryo"/>
              </a:rPr>
              <a:t>特徴</a:t>
            </a:r>
            <a:r>
              <a:rPr lang="en-US" altLang="ja-JP" sz="2800" b="1">
                <a:latin typeface="Meiryo"/>
                <a:ea typeface="メイリオ"/>
              </a:rPr>
              <a:t>:</a:t>
            </a:r>
            <a:endParaRPr lang="ja-JP" altLang="en-US" sz="2800">
              <a:latin typeface="Meiryo"/>
              <a:ea typeface="Meiryo"/>
            </a:endParaRPr>
          </a:p>
          <a:p>
            <a:r>
              <a:rPr lang="ja-JP" altLang="en-US" sz="2800">
                <a:latin typeface="Meiryo"/>
                <a:ea typeface="Meiryo"/>
              </a:rPr>
              <a:t>シンプルな操作性で誰でも楽しめる。</a:t>
            </a:r>
          </a:p>
          <a:p>
            <a:r>
              <a:rPr lang="ja-JP" altLang="en-US" sz="2800">
                <a:latin typeface="Meiryo"/>
                <a:ea typeface="Meiryo"/>
              </a:rPr>
              <a:t>難易度選択機能で、初心者から上級者まで対応。</a:t>
            </a:r>
          </a:p>
          <a:p>
            <a:r>
              <a:rPr lang="ja-JP" altLang="en-US" sz="2800">
                <a:latin typeface="Meiryo"/>
                <a:ea typeface="Meiryo"/>
              </a:rPr>
              <a:t>プレイヤーと敵の弾による緊張感のあるバトル。</a:t>
            </a:r>
          </a:p>
          <a:p>
            <a:endParaRPr lang="ja-JP" altLang="en-US">
              <a:latin typeface="Meiryo"/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24580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589E-A3D8-297B-0AD4-EE1507F8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250"/>
            <a:ext cx="10515600" cy="1325563"/>
          </a:xfrm>
        </p:spPr>
        <p:txBody>
          <a:bodyPr/>
          <a:lstStyle/>
          <a:p>
            <a:r>
              <a:rPr lang="ja-JP" altLang="en-US"/>
              <a:t>ゲームプレイ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82A7-754B-1D3B-9246-A0F2EB441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80" y="1097966"/>
            <a:ext cx="10224177" cy="5758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 b="1">
                <a:latin typeface="BIZ UDPゴシック"/>
                <a:ea typeface="BIZ UDPゴシック" panose="020B0400000000000000" pitchFamily="50" charset="-128"/>
              </a:rPr>
              <a:t>ゲームの流れ：</a:t>
            </a:r>
            <a:endParaRPr lang="ja-JP" altLang="en-US" sz="2400">
              <a:latin typeface="BIZ UDPゴシック"/>
              <a:ea typeface="BIZ UDPゴシック" panose="020B0400000000000000" pitchFamily="50" charset="-128"/>
            </a:endParaRPr>
          </a:p>
          <a:p>
            <a:pPr marL="514350" indent="-514350">
              <a:buAutoNum type="arabicPeriod"/>
            </a:pPr>
            <a:r>
              <a:rPr lang="ja-JP" altLang="en-US" sz="2400">
                <a:latin typeface="BIZ UDPゴシック"/>
                <a:ea typeface="BIZ UDPゴシック" panose="020B0400000000000000" pitchFamily="50" charset="-128"/>
              </a:rPr>
              <a:t>タイトル画面で難易度</a:t>
            </a:r>
            <a:r>
              <a:rPr lang="en-US" altLang="ja-JP" sz="2400">
                <a:latin typeface="BIZ UDPゴシック"/>
                <a:ea typeface="BIZ UDPゴシック" panose="020B0400000000000000" pitchFamily="50" charset="-128"/>
              </a:rPr>
              <a:t>(Easy, Normal, Hard)</a:t>
            </a:r>
            <a:r>
              <a:rPr lang="ja-JP" altLang="en-US" sz="2400">
                <a:latin typeface="BIZ UDPゴシック"/>
                <a:ea typeface="BIZ UDPゴシック" panose="020B0400000000000000" pitchFamily="50" charset="-128"/>
              </a:rPr>
              <a:t>を選択し「</a:t>
            </a:r>
            <a:r>
              <a:rPr lang="en-US" altLang="ja-JP" sz="2400">
                <a:latin typeface="BIZ UDPゴシック"/>
                <a:ea typeface="BIZ UDPゴシック" panose="020B0400000000000000" pitchFamily="50" charset="-128"/>
              </a:rPr>
              <a:t> START </a:t>
            </a:r>
            <a:r>
              <a:rPr lang="ja-JP" altLang="en-US" sz="2400">
                <a:latin typeface="BIZ UDPゴシック"/>
                <a:ea typeface="BIZ UDPゴシック" panose="020B0400000000000000" pitchFamily="50" charset="-128"/>
              </a:rPr>
              <a:t>」を押すとゲームが開始します。</a:t>
            </a:r>
          </a:p>
          <a:p>
            <a:pPr marL="514350" indent="-514350">
              <a:buAutoNum type="arabicPeriod"/>
            </a:pPr>
            <a:r>
              <a:rPr lang="ja-JP" altLang="en-US" sz="2400">
                <a:latin typeface="BIZ UDPゴシック"/>
                <a:ea typeface="BIZ UDPゴシック" panose="020B0400000000000000" pitchFamily="50" charset="-128"/>
              </a:rPr>
              <a:t>敵が一定時間ごとに弾を撃ってきます。 　</a:t>
            </a:r>
          </a:p>
          <a:p>
            <a:pPr marL="514350" indent="-514350">
              <a:buAutoNum type="arabicPeriod"/>
            </a:pPr>
            <a:r>
              <a:rPr lang="ja-JP" altLang="en-US" sz="2400">
                <a:latin typeface="BIZ UDPゴシック"/>
                <a:ea typeface="BIZ UDPゴシック" panose="020B0400000000000000" pitchFamily="50" charset="-128"/>
              </a:rPr>
              <a:t>すべての敵を倒すと「</a:t>
            </a:r>
            <a:r>
              <a:rPr lang="en-US" altLang="ja-JP" sz="2400">
                <a:latin typeface="BIZ UDPゴシック"/>
                <a:ea typeface="BIZ UDPゴシック" panose="020B0400000000000000" pitchFamily="50" charset="-128"/>
              </a:rPr>
              <a:t>GAME CLEAR!</a:t>
            </a:r>
            <a:r>
              <a:rPr lang="ja-JP" altLang="en-US" sz="2400">
                <a:latin typeface="BIZ UDPゴシック"/>
                <a:ea typeface="BIZ UDPゴシック" panose="020B0400000000000000" pitchFamily="50" charset="-128"/>
              </a:rPr>
              <a:t>」と表示され、ゲームクリアです。 　</a:t>
            </a:r>
          </a:p>
          <a:p>
            <a:pPr marL="514350" indent="-514350">
              <a:buAutoNum type="arabicPeriod"/>
            </a:pPr>
            <a:r>
              <a:rPr lang="ja-JP" altLang="en-US" sz="2400">
                <a:latin typeface="BIZ UDPゴシック"/>
                <a:ea typeface="BIZ UDPゴシック" panose="020B0400000000000000" pitchFamily="50" charset="-128"/>
              </a:rPr>
              <a:t>ゲームクリア時にはクリアタイムが表示されます。</a:t>
            </a:r>
            <a:endParaRPr lang="en-US" altLang="ja-JP" sz="2400">
              <a:latin typeface="BIZ UDPゴシック"/>
              <a:ea typeface="BIZ UDPゴシック" panose="020B0400000000000000" pitchFamily="50" charset="-128"/>
            </a:endParaRPr>
          </a:p>
          <a:p>
            <a:pPr marL="514350" indent="-514350">
              <a:buAutoNum type="arabicPeriod"/>
            </a:pPr>
            <a:r>
              <a:rPr lang="ja-JP" altLang="en-US" sz="2400">
                <a:latin typeface="BIZ UDPゴシック"/>
                <a:ea typeface="BIZ UDPゴシック" panose="020B0400000000000000" pitchFamily="50" charset="-128"/>
              </a:rPr>
              <a:t>エンターキーを押すとタイトル画面に戻ります 。</a:t>
            </a:r>
            <a:endParaRPr lang="en-US" altLang="ja-JP" sz="2400">
              <a:latin typeface="BIZ UDPゴシック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lang="ja-JP" altLang="en-US" sz="2400">
              <a:latin typeface="BIZ UDPゴシック"/>
              <a:ea typeface="メイリオ"/>
            </a:endParaRPr>
          </a:p>
          <a:p>
            <a:pPr marL="0" indent="0">
              <a:buNone/>
            </a:pPr>
            <a:r>
              <a:rPr lang="ja-JP" altLang="en-US" sz="2400" b="1">
                <a:ea typeface="メイリオ"/>
              </a:rPr>
              <a:t>ゲームオーバー画面</a:t>
            </a:r>
            <a:r>
              <a:rPr lang="en-US" altLang="ja-JP" sz="2400" b="1">
                <a:ea typeface="メイリオ"/>
              </a:rPr>
              <a:t>:</a:t>
            </a:r>
            <a:r>
              <a:rPr lang="ja-JP" altLang="en-US" sz="2400" b="1">
                <a:ea typeface="メイリオ"/>
              </a:rPr>
              <a:t>　</a:t>
            </a:r>
            <a:endParaRPr lang="en-US" altLang="ja-JP" sz="2400" b="1">
              <a:ea typeface="メイリオ"/>
            </a:endParaRPr>
          </a:p>
          <a:p>
            <a:pPr marL="0" indent="0">
              <a:buNone/>
            </a:pPr>
            <a:r>
              <a:rPr lang="ja-JP" altLang="en-US" sz="2400">
                <a:ea typeface="メイリオ"/>
              </a:rPr>
              <a:t>自機が敵の弾に当たると「</a:t>
            </a:r>
            <a:r>
              <a:rPr lang="en-US" altLang="ja-JP" sz="2400">
                <a:ea typeface="メイリオ"/>
              </a:rPr>
              <a:t>GAME OVER</a:t>
            </a:r>
            <a:r>
              <a:rPr lang="ja-JP" altLang="en-US" sz="2400">
                <a:ea typeface="メイリオ"/>
              </a:rPr>
              <a:t>」と表示されます 。</a:t>
            </a:r>
            <a:endParaRPr lang="en-US" altLang="ja-JP" sz="2400">
              <a:ea typeface="メイリオ"/>
            </a:endParaRPr>
          </a:p>
          <a:p>
            <a:pPr marL="0" indent="0">
              <a:buNone/>
            </a:pPr>
            <a:r>
              <a:rPr lang="ja-JP" altLang="en-US" sz="2400">
                <a:ea typeface="メイリオ"/>
              </a:rPr>
              <a:t>エンターキーを押すとタイトル画面に戻ります 。</a:t>
            </a:r>
          </a:p>
          <a:p>
            <a:pPr marL="514350" indent="-514350">
              <a:buAutoNum type="arabicPeriod"/>
            </a:pPr>
            <a:endParaRPr lang="en-US" altLang="ja-JP" sz="2400">
              <a:ea typeface="游ゴシック"/>
            </a:endParaRPr>
          </a:p>
          <a:p>
            <a:pPr marL="514350" indent="-514350">
              <a:buAutoNum type="arabicPeriod"/>
            </a:pPr>
            <a:endParaRPr lang="en-US" altLang="ja-JP" sz="2400">
              <a:ea typeface="游ゴシック"/>
            </a:endParaRPr>
          </a:p>
          <a:p>
            <a:pPr marL="0" indent="0">
              <a:buNone/>
            </a:pPr>
            <a:endParaRPr lang="ja-JP" altLang="en-US">
              <a:ea typeface="游ゴシック"/>
            </a:endParaRPr>
          </a:p>
          <a:p>
            <a:pPr>
              <a:buAutoNum type="arabicPeriod"/>
            </a:pPr>
            <a:endParaRPr lang="en-US" altLang="ja-JP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3384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AE6B9-D509-47AD-85E2-8720FCA6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ゲーム方法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FB55F0-5749-2E8A-6069-EACB2D7BE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93" y="1408681"/>
            <a:ext cx="9998016" cy="49099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ja-JP" altLang="en-US" sz="2800" b="1">
                <a:ea typeface="メイリオ"/>
              </a:rPr>
              <a:t>構成</a:t>
            </a:r>
            <a:r>
              <a:rPr lang="en-US" altLang="ja-JP" sz="2800" b="1">
                <a:ea typeface="メイリオ"/>
              </a:rPr>
              <a:t>:</a:t>
            </a:r>
          </a:p>
          <a:p>
            <a:r>
              <a:rPr lang="ja-JP" altLang="en-US" sz="2800">
                <a:ea typeface="メイリオ"/>
              </a:rPr>
              <a:t>自機 </a:t>
            </a:r>
            <a:r>
              <a:rPr lang="en-US" altLang="ja-JP" sz="2800">
                <a:ea typeface="メイリオ"/>
              </a:rPr>
              <a:t>(Player): </a:t>
            </a:r>
            <a:r>
              <a:rPr lang="ja-JP" altLang="en-US" sz="2800">
                <a:ea typeface="メイリオ"/>
              </a:rPr>
              <a:t>画面下部で左右に移動し、弾を発射します。</a:t>
            </a:r>
          </a:p>
          <a:p>
            <a:endParaRPr lang="en-US" altLang="ja-JP" sz="2800">
              <a:ea typeface="メイリオ"/>
            </a:endParaRPr>
          </a:p>
          <a:p>
            <a:r>
              <a:rPr lang="ja-JP" altLang="en-US" sz="2800">
                <a:ea typeface="メイリオ"/>
              </a:rPr>
              <a:t>敵機 </a:t>
            </a:r>
            <a:r>
              <a:rPr lang="en-US" altLang="ja-JP" sz="2800">
                <a:ea typeface="メイリオ"/>
              </a:rPr>
              <a:t>(Enemy): </a:t>
            </a:r>
            <a:r>
              <a:rPr lang="ja-JP" altLang="en-US" sz="2800">
                <a:ea typeface="メイリオ"/>
              </a:rPr>
              <a:t>画面上部から出現し、左右に移動しながら弾を発射します 。</a:t>
            </a:r>
          </a:p>
          <a:p>
            <a:endParaRPr lang="en-US" altLang="ja-JP" sz="2800">
              <a:ea typeface="メイリオ"/>
            </a:endParaRPr>
          </a:p>
          <a:p>
            <a:r>
              <a:rPr lang="ja-JP" altLang="en-US" sz="2800">
                <a:ea typeface="メイリオ"/>
              </a:rPr>
              <a:t>弾 </a:t>
            </a:r>
            <a:r>
              <a:rPr lang="en-US" altLang="ja-JP" sz="2800">
                <a:ea typeface="メイリオ"/>
              </a:rPr>
              <a:t>(Bullet/</a:t>
            </a:r>
            <a:r>
              <a:rPr lang="en-US" altLang="ja-JP" sz="2800" err="1">
                <a:ea typeface="メイリオ"/>
              </a:rPr>
              <a:t>EnemyBullet</a:t>
            </a:r>
            <a:r>
              <a:rPr lang="en-US" altLang="ja-JP" sz="2800">
                <a:ea typeface="メイリオ"/>
              </a:rPr>
              <a:t>): </a:t>
            </a:r>
            <a:r>
              <a:rPr lang="ja-JP" altLang="en-US" sz="2800">
                <a:ea typeface="メイリオ"/>
              </a:rPr>
              <a:t>自機からは赤い弾が、敵からは黄色い弾が発射されます 。</a:t>
            </a:r>
          </a:p>
          <a:p>
            <a:pPr marL="0" indent="0">
              <a:buNone/>
            </a:pPr>
            <a:endParaRPr lang="en-US" altLang="ja-JP">
              <a:ea typeface="メイリオ"/>
            </a:endParaRPr>
          </a:p>
          <a:p>
            <a:pPr marL="0" indent="0">
              <a:buNone/>
            </a:pPr>
            <a:endParaRPr lang="ja-JP" altLang="en-US">
              <a:latin typeface="Arial"/>
              <a:ea typeface="メイリオ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52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05759-3835-4248-9ABE-8A04AAE34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1B7BF-2743-923C-F716-C50B13D4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ゲーム方法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23C942-DAB6-90A7-6E2A-F21B149C5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962983"/>
            <a:ext cx="10141789" cy="57150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altLang="ja-JP" sz="2400">
              <a:ea typeface="メイリオ"/>
            </a:endParaRPr>
          </a:p>
          <a:p>
            <a:pPr marL="0" indent="0">
              <a:buNone/>
            </a:pPr>
            <a:r>
              <a:rPr kumimoji="1" lang="ja-JP" altLang="en-US" sz="2400" b="1">
                <a:ea typeface="メイリオ"/>
              </a:rPr>
              <a:t>プレイヤー（</a:t>
            </a:r>
            <a:r>
              <a:rPr lang="ja-JP" altLang="en-US" sz="2400" b="1">
                <a:ea typeface="メイリオ"/>
              </a:rPr>
              <a:t>自機</a:t>
            </a:r>
            <a:r>
              <a:rPr kumimoji="1" lang="ja-JP" altLang="en-US" sz="2400" b="1">
                <a:ea typeface="メイリオ"/>
              </a:rPr>
              <a:t>）の操作</a:t>
            </a:r>
            <a:r>
              <a:rPr kumimoji="1" lang="en-US" altLang="ja-JP" sz="2400" b="1">
                <a:ea typeface="メイリオ"/>
              </a:rPr>
              <a:t>:</a:t>
            </a:r>
            <a:endParaRPr lang="ja-JP" altLang="en-US" sz="2400" b="1">
              <a:ea typeface="メイリオ"/>
            </a:endParaRPr>
          </a:p>
          <a:p>
            <a:pPr marL="0" indent="0">
              <a:buNone/>
            </a:pPr>
            <a:r>
              <a:rPr kumimoji="1" lang="ja-JP" altLang="en-US" sz="2400">
                <a:ea typeface="メイリオ"/>
              </a:rPr>
              <a:t>移動</a:t>
            </a:r>
            <a:r>
              <a:rPr kumimoji="1" lang="en-US" altLang="ja-JP" sz="2400">
                <a:ea typeface="メイリオ"/>
              </a:rPr>
              <a:t>: </a:t>
            </a:r>
            <a:r>
              <a:rPr kumimoji="1" lang="ja-JP" altLang="en-US" sz="2400">
                <a:ea typeface="メイリオ"/>
              </a:rPr>
              <a:t>左右の矢印キーで自機を左右に移動させます 。</a:t>
            </a:r>
            <a:endParaRPr lang="ja-JP" altLang="en-US" sz="2400">
              <a:ea typeface="メイリオ"/>
            </a:endParaRPr>
          </a:p>
          <a:p>
            <a:pPr marL="0" indent="0">
              <a:buNone/>
            </a:pPr>
            <a:r>
              <a:rPr kumimoji="1" lang="ja-JP" altLang="en-US" sz="2400">
                <a:ea typeface="メイリオ"/>
              </a:rPr>
              <a:t>弾の発射</a:t>
            </a:r>
            <a:r>
              <a:rPr kumimoji="1" lang="en-US" altLang="ja-JP" sz="2400">
                <a:ea typeface="メイリオ"/>
              </a:rPr>
              <a:t>: </a:t>
            </a:r>
            <a:r>
              <a:rPr kumimoji="1" lang="ja-JP" altLang="en-US" sz="2400">
                <a:ea typeface="メイリオ"/>
              </a:rPr>
              <a:t>スペースキーを押すと、自機から弾が発射されます 。</a:t>
            </a:r>
            <a:endParaRPr lang="ja-JP" altLang="en-US" sz="2400">
              <a:ea typeface="メイリオ"/>
            </a:endParaRPr>
          </a:p>
          <a:p>
            <a:endParaRPr lang="en-US" altLang="ja-JP" sz="2400">
              <a:ea typeface="メイリオ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en-US" sz="2400" b="1">
                <a:latin typeface="Arial"/>
                <a:ea typeface="メイリオ"/>
                <a:cs typeface="Arial"/>
              </a:rPr>
              <a:t>敵の行動パターン</a:t>
            </a:r>
            <a:r>
              <a:rPr kumimoji="0" lang="en-US" altLang="ja-JP" sz="2400" b="1">
                <a:latin typeface="Arial"/>
                <a:ea typeface="メイリオ"/>
                <a:cs typeface="Arial"/>
              </a:rPr>
              <a:t>:</a:t>
            </a:r>
            <a:endParaRPr lang="ja-JP" altLang="en-US" sz="2400" b="1">
              <a:latin typeface="Arial"/>
              <a:ea typeface="メイリオ"/>
              <a:cs typeface="Arial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ja-JP" sz="2400">
              <a:latin typeface="Arial" panose="020B0604020202020204" pitchFamily="34" charset="0"/>
              <a:ea typeface="メイリオ"/>
              <a:cs typeface="Arial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en-US" sz="2400">
                <a:latin typeface="Arial"/>
                <a:ea typeface="メイリオ"/>
                <a:cs typeface="Arial"/>
              </a:rPr>
              <a:t>敵の移動</a:t>
            </a:r>
            <a:r>
              <a:rPr kumimoji="0" lang="en-US" altLang="ja-JP" sz="2400">
                <a:latin typeface="Arial"/>
                <a:ea typeface="メイリオ"/>
                <a:cs typeface="Arial"/>
              </a:rPr>
              <a:t>:</a:t>
            </a:r>
            <a:r>
              <a:rPr kumimoji="0" lang="ja-JP" altLang="en-US" sz="2400">
                <a:latin typeface="Arial"/>
                <a:ea typeface="メイリオ"/>
                <a:cs typeface="Arial"/>
              </a:rPr>
              <a:t>　敵は画面上部で左右に移動します 。画面の端に到達すると、移動方向を反転させます 。</a:t>
            </a:r>
            <a:endParaRPr lang="ja-JP" altLang="en-US" sz="2400">
              <a:latin typeface="Arial"/>
              <a:ea typeface="メイリオ"/>
              <a:cs typeface="Arial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ja-JP" sz="2400">
              <a:latin typeface="Arial" panose="020B0604020202020204" pitchFamily="34" charset="0"/>
              <a:ea typeface="メイリオ"/>
              <a:cs typeface="Arial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en-US" sz="2400">
                <a:latin typeface="Arial"/>
                <a:ea typeface="メイリオ"/>
                <a:cs typeface="Arial"/>
              </a:rPr>
              <a:t>敵の攻撃</a:t>
            </a:r>
            <a:r>
              <a:rPr kumimoji="0" lang="en-US" altLang="ja-JP" sz="2400">
                <a:latin typeface="Arial"/>
                <a:ea typeface="メイリオ"/>
                <a:cs typeface="Arial"/>
              </a:rPr>
              <a:t>:</a:t>
            </a:r>
            <a:r>
              <a:rPr kumimoji="0" lang="ja-JP" altLang="en-US" sz="2400">
                <a:latin typeface="Arial"/>
                <a:ea typeface="メイリオ"/>
                <a:cs typeface="Arial"/>
              </a:rPr>
              <a:t>　一定の間隔で、生きている敵の中からランダムに選ばれた敵が弾を発射します 。</a:t>
            </a:r>
            <a:endParaRPr lang="ja-JP" altLang="en-US" sz="2400">
              <a:latin typeface="Arial"/>
              <a:ea typeface="メイリオ"/>
              <a:cs typeface="Arial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en-US" sz="2400">
                <a:latin typeface="Arial"/>
                <a:ea typeface="メイリオ"/>
                <a:cs typeface="Arial"/>
              </a:rPr>
              <a:t>敵弾は下方向へ移動します 。</a:t>
            </a:r>
            <a:endParaRPr lang="ja-JP" altLang="en-US" sz="2400">
              <a:latin typeface="Arial"/>
              <a:ea typeface="メイリオ"/>
              <a:cs typeface="Arial"/>
            </a:endParaRP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00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000E3-AA7D-506F-65CF-C6F26B5F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59375" cy="1320800"/>
          </a:xfrm>
        </p:spPr>
        <p:txBody>
          <a:bodyPr>
            <a:normAutofit fontScale="90000"/>
          </a:bodyPr>
          <a:lstStyle/>
          <a:p>
            <a:r>
              <a:rPr lang="ja-JP" altLang="en-US" sz="3600"/>
              <a:t>ゲームの仕組み </a:t>
            </a:r>
            <a:r>
              <a:rPr lang="en-US" altLang="ja-JP" sz="3600"/>
              <a:t>(</a:t>
            </a:r>
            <a:r>
              <a:rPr lang="ja-JP" altLang="en-US" sz="3600"/>
              <a:t>技術的な側面と難易度設定</a:t>
            </a:r>
            <a:r>
              <a:rPr lang="en-US" altLang="ja-JP" sz="3600"/>
              <a:t>)</a:t>
            </a:r>
            <a:br>
              <a:rPr lang="en-US" altLang="ja-JP" sz="3600"/>
            </a:br>
            <a:endParaRPr kumimoji="1" lang="ja-JP" altLang="en-US" sz="36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C6B664-3C50-55F7-D65A-2D863CC60E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500" y="3805402"/>
            <a:ext cx="100611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　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D88333-FAE5-0C83-3BBB-8D407AACED15}"/>
              </a:ext>
            </a:extLst>
          </p:cNvPr>
          <p:cNvSpPr txBox="1"/>
          <p:nvPr/>
        </p:nvSpPr>
        <p:spPr>
          <a:xfrm>
            <a:off x="533072" y="1344438"/>
            <a:ext cx="9891876" cy="42473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ja-JP" altLang="en-US" sz="2800" b="1" dirty="0">
                <a:ea typeface="メイリオ"/>
              </a:rPr>
              <a:t>主要なクラス</a:t>
            </a:r>
            <a:r>
              <a:rPr lang="en-US" altLang="ja-JP" sz="2800" b="1" dirty="0">
                <a:ea typeface="メイリオ"/>
              </a:rPr>
              <a:t>:</a:t>
            </a:r>
          </a:p>
          <a:p>
            <a:r>
              <a:rPr lang="en-US" altLang="ja-JP" sz="2800" dirty="0">
                <a:ea typeface="メイリオ"/>
              </a:rPr>
              <a:t>Player: </a:t>
            </a:r>
            <a:r>
              <a:rPr lang="ja-JP" altLang="en-US" sz="2800" dirty="0">
                <a:ea typeface="メイリオ"/>
              </a:rPr>
              <a:t>自機の動作を管理 。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Enemy: </a:t>
            </a:r>
            <a:r>
              <a:rPr lang="ja-JP" altLang="en-US" sz="2800" dirty="0">
                <a:ea typeface="メイリオ"/>
              </a:rPr>
              <a:t>敵機の動作を管理 。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Bullet: </a:t>
            </a:r>
            <a:r>
              <a:rPr lang="ja-JP" altLang="en-US" sz="2800" dirty="0">
                <a:ea typeface="メイリオ"/>
              </a:rPr>
              <a:t>自機が発射する弾を管理 。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 err="1">
                <a:ea typeface="メイリオ"/>
              </a:rPr>
              <a:t>EnemyBullet</a:t>
            </a:r>
            <a:r>
              <a:rPr lang="en-US" altLang="ja-JP" sz="2800" dirty="0">
                <a:ea typeface="メイリオ"/>
              </a:rPr>
              <a:t>: </a:t>
            </a:r>
            <a:r>
              <a:rPr lang="ja-JP" altLang="en-US" sz="2800" dirty="0">
                <a:ea typeface="メイリオ"/>
              </a:rPr>
              <a:t>敵機が発射する弾を管理 。</a:t>
            </a:r>
            <a:endParaRPr lang="en-US" altLang="ja-JP" sz="2800" dirty="0">
              <a:ea typeface="メイリオ"/>
            </a:endParaRPr>
          </a:p>
          <a:p>
            <a:endParaRPr lang="en-US" altLang="ja-JP" sz="2800" dirty="0">
              <a:ea typeface="メイリオ"/>
            </a:endParaRPr>
          </a:p>
          <a:p>
            <a:r>
              <a:rPr lang="ja-JP" altLang="en-US" sz="2800" b="1" dirty="0">
                <a:ea typeface="メイリオ"/>
              </a:rPr>
              <a:t>衝突判定</a:t>
            </a:r>
            <a:r>
              <a:rPr lang="en-US" altLang="ja-JP" sz="2800" b="1" dirty="0">
                <a:ea typeface="メイリオ"/>
              </a:rPr>
              <a:t>:</a:t>
            </a:r>
          </a:p>
          <a:p>
            <a:r>
              <a:rPr lang="ja-JP" altLang="en-US" sz="2800" dirty="0">
                <a:ea typeface="メイリオ"/>
              </a:rPr>
              <a:t>プレイヤーの弾と敵の衝突 。</a:t>
            </a:r>
            <a:endParaRPr lang="en-US" altLang="ja-JP" sz="2800" dirty="0">
              <a:ea typeface="メイリオ"/>
            </a:endParaRPr>
          </a:p>
          <a:p>
            <a:r>
              <a:rPr lang="ja-JP" altLang="en-US" sz="2800" dirty="0">
                <a:ea typeface="メイリオ"/>
              </a:rPr>
              <a:t>敵の弾とプレイヤーの衝突 。</a:t>
            </a:r>
            <a:endParaRPr lang="en-US" altLang="ja-JP" sz="2800" dirty="0">
              <a:ea typeface="メイリオ"/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124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AC76-7756-DF66-2B7C-4E869C419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6CA1B-2609-86D0-B75F-C109C726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59375" cy="1320800"/>
          </a:xfrm>
        </p:spPr>
        <p:txBody>
          <a:bodyPr>
            <a:normAutofit fontScale="90000"/>
          </a:bodyPr>
          <a:lstStyle/>
          <a:p>
            <a:r>
              <a:rPr lang="ja-JP" altLang="en-US" sz="3600"/>
              <a:t>ゲームの仕組み </a:t>
            </a:r>
            <a:r>
              <a:rPr lang="en-US" altLang="ja-JP" sz="3600"/>
              <a:t>(</a:t>
            </a:r>
            <a:r>
              <a:rPr lang="ja-JP" altLang="en-US" sz="3600"/>
              <a:t>技術的な側面と難易度設定</a:t>
            </a:r>
            <a:r>
              <a:rPr lang="en-US" altLang="ja-JP" sz="3600"/>
              <a:t>)</a:t>
            </a:r>
            <a:br>
              <a:rPr lang="en-US" altLang="ja-JP" sz="3600"/>
            </a:br>
            <a:endParaRPr kumimoji="1" lang="ja-JP" altLang="en-US" sz="36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CFF122-2896-7620-9BC5-4B1AFFFD3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500" y="3805402"/>
            <a:ext cx="100611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　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A98828-56C7-5289-65B2-CB9A88EDAE41}"/>
              </a:ext>
            </a:extLst>
          </p:cNvPr>
          <p:cNvSpPr txBox="1"/>
          <p:nvPr/>
        </p:nvSpPr>
        <p:spPr>
          <a:xfrm>
            <a:off x="638760" y="1312412"/>
            <a:ext cx="9680499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2400" b="1" dirty="0">
                <a:ea typeface="メイリオ"/>
              </a:rPr>
              <a:t>3</a:t>
            </a:r>
            <a:r>
              <a:rPr lang="ja-JP" altLang="en-US" sz="2400" b="1" dirty="0">
                <a:ea typeface="メイリオ"/>
              </a:rPr>
              <a:t>段階の難易度設定</a:t>
            </a:r>
            <a:r>
              <a:rPr lang="en-US" altLang="ja-JP" sz="2400" b="1" dirty="0">
                <a:ea typeface="メイリオ"/>
              </a:rPr>
              <a:t>:</a:t>
            </a:r>
          </a:p>
          <a:p>
            <a:r>
              <a:rPr lang="en-US" altLang="ja-JP" sz="2400" dirty="0">
                <a:ea typeface="メイリオ"/>
              </a:rPr>
              <a:t>Easy (</a:t>
            </a:r>
            <a:r>
              <a:rPr lang="ja-JP" altLang="en-US" sz="2400" dirty="0">
                <a:ea typeface="メイリオ"/>
              </a:rPr>
              <a:t>簡単</a:t>
            </a:r>
            <a:r>
              <a:rPr lang="en-US" altLang="ja-JP" sz="2400" dirty="0">
                <a:ea typeface="メイリオ"/>
              </a:rPr>
              <a:t>):</a:t>
            </a:r>
            <a:r>
              <a:rPr lang="ja-JP" altLang="en-US" sz="2400" dirty="0">
                <a:ea typeface="メイリオ"/>
              </a:rPr>
              <a:t>　敵の移動速度が </a:t>
            </a:r>
            <a:r>
              <a:rPr lang="en-US" altLang="ja-JP" sz="2400" dirty="0">
                <a:ea typeface="メイリオ"/>
              </a:rPr>
              <a:t>1.5 </a:t>
            </a:r>
            <a:r>
              <a:rPr lang="ja-JP" altLang="en-US" sz="2400" dirty="0">
                <a:ea typeface="メイリオ"/>
              </a:rPr>
              <a:t>。敵の弾発射間隔が </a:t>
            </a:r>
            <a:r>
              <a:rPr lang="en-US" altLang="ja-JP" sz="2400" dirty="0">
                <a:ea typeface="メイリオ"/>
              </a:rPr>
              <a:t>120 </a:t>
            </a:r>
            <a:r>
              <a:rPr lang="ja-JP" altLang="en-US" sz="2400" dirty="0">
                <a:ea typeface="メイリオ"/>
              </a:rPr>
              <a:t>フレーム </a:t>
            </a:r>
            <a:r>
              <a:rPr lang="en-US" altLang="ja-JP" sz="2400" dirty="0">
                <a:ea typeface="メイリオ"/>
              </a:rPr>
              <a:t>(</a:t>
            </a:r>
            <a:r>
              <a:rPr lang="ja-JP" altLang="en-US" sz="2400" dirty="0">
                <a:ea typeface="メイリオ"/>
              </a:rPr>
              <a:t>約</a:t>
            </a:r>
            <a:r>
              <a:rPr lang="en-US" altLang="ja-JP" sz="2400" dirty="0">
                <a:ea typeface="メイリオ"/>
              </a:rPr>
              <a:t>2</a:t>
            </a:r>
            <a:r>
              <a:rPr lang="ja-JP" altLang="en-US" sz="2400" dirty="0">
                <a:ea typeface="メイリオ"/>
              </a:rPr>
              <a:t>秒</a:t>
            </a:r>
            <a:r>
              <a:rPr lang="en-US" altLang="ja-JP" sz="2400" dirty="0">
                <a:ea typeface="メイリオ"/>
              </a:rPr>
              <a:t>) </a:t>
            </a:r>
            <a:r>
              <a:rPr lang="ja-JP" altLang="en-US" sz="2400" dirty="0">
                <a:ea typeface="メイリオ"/>
              </a:rPr>
              <a:t>。</a:t>
            </a:r>
          </a:p>
          <a:p>
            <a:r>
              <a:rPr lang="en-US" altLang="ja-JP" sz="2400" dirty="0">
                <a:ea typeface="メイリオ"/>
              </a:rPr>
              <a:t>Normal (</a:t>
            </a:r>
            <a:r>
              <a:rPr lang="ja-JP" altLang="en-US" sz="2400" dirty="0">
                <a:ea typeface="メイリオ"/>
              </a:rPr>
              <a:t>普通</a:t>
            </a:r>
            <a:r>
              <a:rPr lang="en-US" altLang="ja-JP" sz="2400" dirty="0">
                <a:ea typeface="メイリオ"/>
              </a:rPr>
              <a:t>):</a:t>
            </a:r>
            <a:r>
              <a:rPr lang="ja-JP" altLang="en-US" sz="2400" dirty="0">
                <a:ea typeface="メイリオ"/>
              </a:rPr>
              <a:t>敵の移動速度が </a:t>
            </a:r>
            <a:r>
              <a:rPr lang="en-US" altLang="ja-JP" sz="2400" dirty="0">
                <a:ea typeface="メイリオ"/>
              </a:rPr>
              <a:t>2.0 </a:t>
            </a:r>
            <a:r>
              <a:rPr lang="ja-JP" altLang="en-US" sz="2400" dirty="0">
                <a:ea typeface="メイリオ"/>
              </a:rPr>
              <a:t>。敵の弾発射間隔が </a:t>
            </a:r>
            <a:r>
              <a:rPr lang="en-US" altLang="ja-JP" sz="2400" dirty="0">
                <a:ea typeface="メイリオ"/>
              </a:rPr>
              <a:t>90 </a:t>
            </a:r>
            <a:r>
              <a:rPr lang="ja-JP" altLang="en-US" sz="2400" dirty="0">
                <a:ea typeface="メイリオ"/>
              </a:rPr>
              <a:t>フレーム </a:t>
            </a:r>
            <a:r>
              <a:rPr lang="en-US" altLang="ja-JP" sz="2400" dirty="0">
                <a:ea typeface="メイリオ"/>
              </a:rPr>
              <a:t>(</a:t>
            </a:r>
            <a:r>
              <a:rPr lang="ja-JP" altLang="en-US" sz="2400" dirty="0">
                <a:ea typeface="メイリオ"/>
              </a:rPr>
              <a:t>約</a:t>
            </a:r>
            <a:r>
              <a:rPr lang="en-US" altLang="ja-JP" sz="2400" dirty="0">
                <a:ea typeface="メイリオ"/>
              </a:rPr>
              <a:t>1.5</a:t>
            </a:r>
            <a:r>
              <a:rPr lang="ja-JP" altLang="en-US" sz="2400" dirty="0">
                <a:ea typeface="メイリオ"/>
              </a:rPr>
              <a:t>秒</a:t>
            </a:r>
            <a:r>
              <a:rPr lang="en-US" altLang="ja-JP" sz="2400" dirty="0">
                <a:ea typeface="メイリオ"/>
              </a:rPr>
              <a:t>) </a:t>
            </a:r>
            <a:r>
              <a:rPr lang="ja-JP" altLang="en-US" sz="2400" dirty="0">
                <a:ea typeface="メイリオ"/>
              </a:rPr>
              <a:t>。</a:t>
            </a:r>
          </a:p>
          <a:p>
            <a:r>
              <a:rPr lang="en-US" altLang="ja-JP" sz="2400" dirty="0">
                <a:ea typeface="メイリオ"/>
              </a:rPr>
              <a:t>Hard (</a:t>
            </a:r>
            <a:r>
              <a:rPr lang="ja-JP" altLang="en-US" sz="2400" dirty="0">
                <a:ea typeface="メイリオ"/>
              </a:rPr>
              <a:t>難しい</a:t>
            </a:r>
            <a:r>
              <a:rPr lang="en-US" altLang="ja-JP" sz="2400" dirty="0">
                <a:ea typeface="メイリオ"/>
              </a:rPr>
              <a:t>):</a:t>
            </a:r>
            <a:r>
              <a:rPr lang="ja-JP" altLang="en-US" sz="2400" dirty="0">
                <a:ea typeface="メイリオ"/>
              </a:rPr>
              <a:t>敵の移動速度が </a:t>
            </a:r>
            <a:r>
              <a:rPr lang="en-US" altLang="ja-JP" sz="2400" dirty="0">
                <a:ea typeface="メイリオ"/>
              </a:rPr>
              <a:t>3.0 </a:t>
            </a:r>
            <a:r>
              <a:rPr lang="ja-JP" altLang="en-US" sz="2400" dirty="0">
                <a:ea typeface="メイリオ"/>
              </a:rPr>
              <a:t>。敵の弾発射間隔が </a:t>
            </a:r>
            <a:r>
              <a:rPr lang="en-US" altLang="ja-JP" sz="2400" dirty="0">
                <a:ea typeface="メイリオ"/>
              </a:rPr>
              <a:t>30 </a:t>
            </a:r>
            <a:r>
              <a:rPr lang="ja-JP" altLang="en-US" sz="2400" dirty="0">
                <a:ea typeface="メイリオ"/>
              </a:rPr>
              <a:t>フレーム </a:t>
            </a:r>
            <a:r>
              <a:rPr lang="en-US" altLang="ja-JP" sz="2400" dirty="0">
                <a:ea typeface="メイリオ"/>
              </a:rPr>
              <a:t>(</a:t>
            </a:r>
            <a:r>
              <a:rPr lang="ja-JP" altLang="en-US" sz="2400" dirty="0">
                <a:ea typeface="メイリオ"/>
              </a:rPr>
              <a:t>約</a:t>
            </a:r>
            <a:r>
              <a:rPr lang="en-US" altLang="ja-JP" sz="2400" dirty="0">
                <a:ea typeface="メイリオ"/>
              </a:rPr>
              <a:t>0.5</a:t>
            </a:r>
            <a:r>
              <a:rPr lang="ja-JP" altLang="en-US" sz="2400" dirty="0">
                <a:ea typeface="メイリオ"/>
              </a:rPr>
              <a:t>秒</a:t>
            </a:r>
            <a:r>
              <a:rPr lang="en-US" altLang="ja-JP" sz="2400" dirty="0">
                <a:ea typeface="メイリオ"/>
              </a:rPr>
              <a:t>) </a:t>
            </a:r>
            <a:r>
              <a:rPr lang="ja-JP" altLang="en-US" sz="2400" dirty="0">
                <a:ea typeface="メイリオ"/>
              </a:rPr>
              <a:t>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2BEFBC-D704-ADDA-BB3C-A5207B2DE189}"/>
              </a:ext>
            </a:extLst>
          </p:cNvPr>
          <p:cNvSpPr txBox="1"/>
          <p:nvPr/>
        </p:nvSpPr>
        <p:spPr>
          <a:xfrm>
            <a:off x="560080" y="970627"/>
            <a:ext cx="9891876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altLang="ja-JP" sz="2400" b="1" dirty="0">
              <a:ea typeface="メイリオ"/>
            </a:endParaRPr>
          </a:p>
          <a:p>
            <a:endParaRPr lang="en-US" altLang="ja-JP" sz="2400" dirty="0">
              <a:ea typeface="メイリオ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111AC7-9987-6190-EE1B-C1F5A0174E3C}"/>
              </a:ext>
            </a:extLst>
          </p:cNvPr>
          <p:cNvSpPr txBox="1"/>
          <p:nvPr/>
        </p:nvSpPr>
        <p:spPr>
          <a:xfrm>
            <a:off x="677334" y="417473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苦労した点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2CF4FC-8B9B-B7AC-4D0E-B18B9F51D8B5}"/>
              </a:ext>
            </a:extLst>
          </p:cNvPr>
          <p:cNvSpPr txBox="1"/>
          <p:nvPr/>
        </p:nvSpPr>
        <p:spPr>
          <a:xfrm>
            <a:off x="763325" y="4731963"/>
            <a:ext cx="9843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難易度設定では、「強すぎず、弱すぎず」のバランスを取るのが非常に難しかったです。敵の移動速度や弾の発射間隔を細かく調整しました。また、正確な当たり判定を実装することにも苦労し、特に見た目と実際の判定範囲が一致するようにするため、何度も調整とテストを重ねました。</a:t>
            </a:r>
          </a:p>
        </p:txBody>
      </p:sp>
    </p:spTree>
    <p:extLst>
      <p:ext uri="{BB962C8B-B14F-4D97-AF65-F5344CB8AC3E}">
        <p14:creationId xmlns:p14="http://schemas.microsoft.com/office/powerpoint/2010/main" val="19311127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2B7900E1F403E48B95F1AC13130EFEB" ma:contentTypeVersion="8" ma:contentTypeDescription="新しいドキュメントを作成します。" ma:contentTypeScope="" ma:versionID="78a9e0c7ee1635e8b4c606333b4c5795">
  <xsd:schema xmlns:xsd="http://www.w3.org/2001/XMLSchema" xmlns:xs="http://www.w3.org/2001/XMLSchema" xmlns:p="http://schemas.microsoft.com/office/2006/metadata/properties" xmlns:ns3="8cfd7595-76d8-4469-b5b7-e7a1174de2a9" xmlns:ns4="b401b231-cd6c-4271-a6ae-232d3a374b02" targetNamespace="http://schemas.microsoft.com/office/2006/metadata/properties" ma:root="true" ma:fieldsID="59b6e6517815f1ff53869d56dfda5340" ns3:_="" ns4:_="">
    <xsd:import namespace="8cfd7595-76d8-4469-b5b7-e7a1174de2a9"/>
    <xsd:import namespace="b401b231-cd6c-4271-a6ae-232d3a374b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d7595-76d8-4469-b5b7-e7a1174de2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01b231-cd6c-4271-a6ae-232d3a374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cfd7595-76d8-4469-b5b7-e7a1174de2a9" xsi:nil="true"/>
  </documentManagement>
</p:properties>
</file>

<file path=customXml/itemProps1.xml><?xml version="1.0" encoding="utf-8"?>
<ds:datastoreItem xmlns:ds="http://schemas.openxmlformats.org/officeDocument/2006/customXml" ds:itemID="{8A1F5B97-5181-48B0-A18B-0FD137D09C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2C368C-BF7C-4084-B42B-A55D121E6CDB}">
  <ds:schemaRefs>
    <ds:schemaRef ds:uri="8cfd7595-76d8-4469-b5b7-e7a1174de2a9"/>
    <ds:schemaRef ds:uri="b401b231-cd6c-4271-a6ae-232d3a374b0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7199048-470B-4877-BF86-0DB4D7023725}">
  <ds:schemaRefs>
    <ds:schemaRef ds:uri="http://schemas.microsoft.com/office/infopath/2007/PartnerControls"/>
    <ds:schemaRef ds:uri="http://purl.org/dc/elements/1.1/"/>
    <ds:schemaRef ds:uri="b401b231-cd6c-4271-a6ae-232d3a374b02"/>
    <ds:schemaRef ds:uri="http://purl.org/dc/terms/"/>
    <ds:schemaRef ds:uri="http://schemas.microsoft.com/office/2006/documentManagement/types"/>
    <ds:schemaRef ds:uri="http://schemas.microsoft.com/office/2006/metadata/properties"/>
    <ds:schemaRef ds:uri="8cfd7595-76d8-4469-b5b7-e7a1174de2a9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591</Words>
  <Application>Microsoft Office PowerPoint</Application>
  <PresentationFormat>ワイド画面</PresentationFormat>
  <Paragraphs>63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BIZ UDPゴシック</vt:lpstr>
      <vt:lpstr>Meiryo</vt:lpstr>
      <vt:lpstr>Meiryo</vt:lpstr>
      <vt:lpstr>游ゴシック</vt:lpstr>
      <vt:lpstr>Arial</vt:lpstr>
      <vt:lpstr>Trebuchet MS</vt:lpstr>
      <vt:lpstr>Wingdings 3</vt:lpstr>
      <vt:lpstr>Facet</vt:lpstr>
      <vt:lpstr>2Dシューティングゲーム</vt:lpstr>
      <vt:lpstr>ゲーム概要</vt:lpstr>
      <vt:lpstr>ゲームプレイ</vt:lpstr>
      <vt:lpstr>ゲーム方法</vt:lpstr>
      <vt:lpstr>ゲーム方法</vt:lpstr>
      <vt:lpstr>ゲームの仕組み (技術的な側面と難易度設定) </vt:lpstr>
      <vt:lpstr>ゲームの仕組み (技術的な側面と難易度設定)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INOOKA Sota</dc:creator>
  <cp:lastModifiedBy>INOOKA Sota</cp:lastModifiedBy>
  <cp:revision>3</cp:revision>
  <dcterms:created xsi:type="dcterms:W3CDTF">2025-07-23T01:46:28Z</dcterms:created>
  <dcterms:modified xsi:type="dcterms:W3CDTF">2025-08-06T01:43:13Z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0x01010002B7900E1F403E48B95F1AC13130EFEB</vt:lpwstr>
  </property>
</Properties>
</file>