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6B588-06D2-42B8-9C6A-AB901833EA57}" v="1" dt="2025-07-02T02:48:36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ki harada" userId="fb5b290d4bae07b6" providerId="LiveId" clId="{83F6B588-06D2-42B8-9C6A-AB901833EA57}"/>
    <pc:docChg chg="custSel modSld">
      <pc:chgData name="kaiki harada" userId="fb5b290d4bae07b6" providerId="LiveId" clId="{83F6B588-06D2-42B8-9C6A-AB901833EA57}" dt="2025-07-09T01:09:01.109" v="75" actId="14100"/>
      <pc:docMkLst>
        <pc:docMk/>
      </pc:docMkLst>
      <pc:sldChg chg="delSp modSp mod">
        <pc:chgData name="kaiki harada" userId="fb5b290d4bae07b6" providerId="LiveId" clId="{83F6B588-06D2-42B8-9C6A-AB901833EA57}" dt="2025-07-09T01:09:01.109" v="75" actId="14100"/>
        <pc:sldMkLst>
          <pc:docMk/>
          <pc:sldMk cId="2471741572" sldId="256"/>
        </pc:sldMkLst>
        <pc:spChg chg="mod">
          <ac:chgData name="kaiki harada" userId="fb5b290d4bae07b6" providerId="LiveId" clId="{83F6B588-06D2-42B8-9C6A-AB901833EA57}" dt="2025-07-09T01:09:01.109" v="75" actId="14100"/>
          <ac:spMkLst>
            <pc:docMk/>
            <pc:sldMk cId="2471741572" sldId="256"/>
            <ac:spMk id="3" creationId="{51D134DF-2BDB-B7AE-4FA5-0F6FC11F53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51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1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96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81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4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45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45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83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00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F164-742C-4B65-937F-101B803BD6BD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36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2CDF164-742C-4B65-937F-101B803BD6BD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F9BBF51-4B2E-4866-BEF9-F82F9CDF2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002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51D134DF-2BDB-B7AE-4FA5-0F6FC11F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1381352"/>
            <a:ext cx="9144000" cy="3430134"/>
          </a:xfrm>
        </p:spPr>
        <p:txBody>
          <a:bodyPr/>
          <a:lstStyle/>
          <a:p>
            <a:r>
              <a:rPr kumimoji="1" lang="ja-JP" altLang="en-US" dirty="0"/>
              <a:t>順位</a:t>
            </a:r>
            <a:endParaRPr kumimoji="1" lang="en-US" altLang="ja-JP" dirty="0"/>
          </a:p>
          <a:p>
            <a:r>
              <a:rPr kumimoji="1" lang="ja-JP" altLang="en-US" dirty="0"/>
              <a:t>１位　・・・・</a:t>
            </a:r>
            <a:endParaRPr kumimoji="1" lang="en-US" altLang="ja-JP" dirty="0"/>
          </a:p>
          <a:p>
            <a:r>
              <a:rPr lang="ja-JP" altLang="en-US" dirty="0"/>
              <a:t>２位　・・・・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174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11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kaiki harada</dc:creator>
  <cp:lastModifiedBy>kaiki harada</cp:lastModifiedBy>
  <cp:revision>1</cp:revision>
  <dcterms:created xsi:type="dcterms:W3CDTF">2025-07-02T02:45:36Z</dcterms:created>
  <dcterms:modified xsi:type="dcterms:W3CDTF">2025-07-09T01:09:08Z</dcterms:modified>
</cp:coreProperties>
</file>