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61FEB-8D67-1F59-A735-9D090DDF24BE}" v="28" dt="2025-07-02T02:52:47.668"/>
    <p1510:client id="{AEBA9585-54E4-5F3C-D398-EA02FAA6BCC3}" v="179" dt="2025-07-02T02:47:52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　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535345-FC78-4231-5DAE-BF5373E481C7}"/>
              </a:ext>
            </a:extLst>
          </p:cNvPr>
          <p:cNvSpPr/>
          <p:nvPr/>
        </p:nvSpPr>
        <p:spPr>
          <a:xfrm>
            <a:off x="1696561" y="1266610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3F870D-249E-936E-87E6-E239CB210708}"/>
              </a:ext>
            </a:extLst>
          </p:cNvPr>
          <p:cNvSpPr/>
          <p:nvPr/>
        </p:nvSpPr>
        <p:spPr>
          <a:xfrm>
            <a:off x="530329" y="242819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9CCB77-F3BD-8DD3-019C-CCC95221B2F7}"/>
              </a:ext>
            </a:extLst>
          </p:cNvPr>
          <p:cNvSpPr/>
          <p:nvPr/>
        </p:nvSpPr>
        <p:spPr>
          <a:xfrm>
            <a:off x="2825622" y="242819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A56BC7D-C2F4-E00B-40F3-FE06DD4C56BF}"/>
              </a:ext>
            </a:extLst>
          </p:cNvPr>
          <p:cNvSpPr/>
          <p:nvPr/>
        </p:nvSpPr>
        <p:spPr>
          <a:xfrm>
            <a:off x="8057402" y="2753438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2A32EB6-FC5F-94CA-6330-0809DD9938D6}"/>
              </a:ext>
            </a:extLst>
          </p:cNvPr>
          <p:cNvSpPr/>
          <p:nvPr/>
        </p:nvSpPr>
        <p:spPr>
          <a:xfrm>
            <a:off x="10227244" y="681171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67BB7A-4AE4-D630-745E-9D540FB8A898}"/>
              </a:ext>
            </a:extLst>
          </p:cNvPr>
          <p:cNvSpPr/>
          <p:nvPr/>
        </p:nvSpPr>
        <p:spPr>
          <a:xfrm>
            <a:off x="10547840" y="231203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E60072-597C-6E3D-7F46-EDFE22CBC2E8}"/>
              </a:ext>
            </a:extLst>
          </p:cNvPr>
          <p:cNvSpPr/>
          <p:nvPr/>
        </p:nvSpPr>
        <p:spPr>
          <a:xfrm>
            <a:off x="8498804" y="169871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3820464-6ABF-0AFA-0117-B265B03EB2E2}"/>
              </a:ext>
            </a:extLst>
          </p:cNvPr>
          <p:cNvSpPr/>
          <p:nvPr/>
        </p:nvSpPr>
        <p:spPr>
          <a:xfrm>
            <a:off x="9177170" y="89954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585232A-4A1E-5341-383B-B28C79F52318}"/>
              </a:ext>
            </a:extLst>
          </p:cNvPr>
          <p:cNvSpPr/>
          <p:nvPr/>
        </p:nvSpPr>
        <p:spPr>
          <a:xfrm>
            <a:off x="3002182" y="681170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A749C2B-9524-461B-661F-35B207FE928A}"/>
              </a:ext>
            </a:extLst>
          </p:cNvPr>
          <p:cNvSpPr/>
          <p:nvPr/>
        </p:nvSpPr>
        <p:spPr>
          <a:xfrm>
            <a:off x="5055865" y="555719"/>
            <a:ext cx="994484" cy="93408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E6F2408-4865-F453-A546-CE98F5B82A50}"/>
              </a:ext>
            </a:extLst>
          </p:cNvPr>
          <p:cNvSpPr/>
          <p:nvPr/>
        </p:nvSpPr>
        <p:spPr>
          <a:xfrm>
            <a:off x="10547841" y="316231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B12A833-E274-D761-06D7-02685AB7E191}"/>
              </a:ext>
            </a:extLst>
          </p:cNvPr>
          <p:cNvSpPr/>
          <p:nvPr/>
        </p:nvSpPr>
        <p:spPr>
          <a:xfrm>
            <a:off x="8387292" y="3868559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0F5E357-023B-0472-B25A-A0D7E5CDED6F}"/>
              </a:ext>
            </a:extLst>
          </p:cNvPr>
          <p:cNvSpPr/>
          <p:nvPr/>
        </p:nvSpPr>
        <p:spPr>
          <a:xfrm>
            <a:off x="7104902" y="342715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8D5FD62-A483-4256-C2F7-8AA470310ABA}"/>
              </a:ext>
            </a:extLst>
          </p:cNvPr>
          <p:cNvSpPr/>
          <p:nvPr/>
        </p:nvSpPr>
        <p:spPr>
          <a:xfrm>
            <a:off x="6979450" y="125731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2D453A-B9EA-FF5A-77C8-F50BAE412D7F}"/>
              </a:ext>
            </a:extLst>
          </p:cNvPr>
          <p:cNvSpPr/>
          <p:nvPr/>
        </p:nvSpPr>
        <p:spPr>
          <a:xfrm>
            <a:off x="3754889" y="3264535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3D2A7CB-0FB3-048C-26BC-A570D2B88D5E}"/>
              </a:ext>
            </a:extLst>
          </p:cNvPr>
          <p:cNvSpPr/>
          <p:nvPr/>
        </p:nvSpPr>
        <p:spPr>
          <a:xfrm>
            <a:off x="1478182" y="2679096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954991-222B-7306-5913-EB7BBB1FFCCA}"/>
              </a:ext>
            </a:extLst>
          </p:cNvPr>
          <p:cNvSpPr/>
          <p:nvPr/>
        </p:nvSpPr>
        <p:spPr>
          <a:xfrm>
            <a:off x="5134852" y="3427157"/>
            <a:ext cx="441570" cy="441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36F208F-69D5-12CF-303F-84A2905237C5}"/>
              </a:ext>
            </a:extLst>
          </p:cNvPr>
          <p:cNvSpPr/>
          <p:nvPr/>
        </p:nvSpPr>
        <p:spPr>
          <a:xfrm>
            <a:off x="5553022" y="2186582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BD4D34E-8D65-FB2D-505C-7F1FD5C9B153}"/>
              </a:ext>
            </a:extLst>
          </p:cNvPr>
          <p:cNvSpPr/>
          <p:nvPr/>
        </p:nvSpPr>
        <p:spPr>
          <a:xfrm>
            <a:off x="5069803" y="2186583"/>
            <a:ext cx="288241" cy="27430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06F88AB-D9F3-029F-50B9-CB2ED9BB635F}"/>
              </a:ext>
            </a:extLst>
          </p:cNvPr>
          <p:cNvSpPr/>
          <p:nvPr/>
        </p:nvSpPr>
        <p:spPr>
          <a:xfrm>
            <a:off x="4484364" y="2181936"/>
            <a:ext cx="292888" cy="26965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7B52375-E7CE-ECAA-B89F-497D5130D5A6}"/>
              </a:ext>
            </a:extLst>
          </p:cNvPr>
          <p:cNvSpPr/>
          <p:nvPr/>
        </p:nvSpPr>
        <p:spPr>
          <a:xfrm>
            <a:off x="6514814" y="2186581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DE30F5C-CC49-50D4-74C6-0BF7B4BC1830}"/>
              </a:ext>
            </a:extLst>
          </p:cNvPr>
          <p:cNvSpPr/>
          <p:nvPr/>
        </p:nvSpPr>
        <p:spPr>
          <a:xfrm>
            <a:off x="6050180" y="2181935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FD90B35-A935-F132-F62B-D0270FF99ACB}"/>
              </a:ext>
            </a:extLst>
          </p:cNvPr>
          <p:cNvSpPr/>
          <p:nvPr/>
        </p:nvSpPr>
        <p:spPr>
          <a:xfrm>
            <a:off x="4484363" y="2651215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FF8D826-7AD8-31FE-7EDD-028C9DD420A3}"/>
              </a:ext>
            </a:extLst>
          </p:cNvPr>
          <p:cNvSpPr/>
          <p:nvPr/>
        </p:nvSpPr>
        <p:spPr>
          <a:xfrm>
            <a:off x="5079095" y="2679094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67B46F1-676D-411F-925B-ED495A253ECB}"/>
              </a:ext>
            </a:extLst>
          </p:cNvPr>
          <p:cNvSpPr/>
          <p:nvPr/>
        </p:nvSpPr>
        <p:spPr>
          <a:xfrm>
            <a:off x="5553021" y="2679093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F8E917E-3FDF-E14E-1BC6-90219DC1339E}"/>
              </a:ext>
            </a:extLst>
          </p:cNvPr>
          <p:cNvSpPr/>
          <p:nvPr/>
        </p:nvSpPr>
        <p:spPr>
          <a:xfrm>
            <a:off x="6050180" y="2651216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FA6F2E1-E90C-48A8-54EB-6A924EA5080F}"/>
              </a:ext>
            </a:extLst>
          </p:cNvPr>
          <p:cNvSpPr/>
          <p:nvPr/>
        </p:nvSpPr>
        <p:spPr>
          <a:xfrm>
            <a:off x="6514814" y="2679093"/>
            <a:ext cx="278948" cy="2789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46EB8AA-E11F-6569-1B14-FC4FEA08A081}"/>
              </a:ext>
            </a:extLst>
          </p:cNvPr>
          <p:cNvSpPr/>
          <p:nvPr/>
        </p:nvSpPr>
        <p:spPr>
          <a:xfrm>
            <a:off x="1533939" y="6089511"/>
            <a:ext cx="1751837" cy="76681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995F436-2EDC-971D-064A-89F0CEE505BB}"/>
              </a:ext>
            </a:extLst>
          </p:cNvPr>
          <p:cNvSpPr/>
          <p:nvPr/>
        </p:nvSpPr>
        <p:spPr>
          <a:xfrm>
            <a:off x="8721828" y="6080218"/>
            <a:ext cx="1789007" cy="77610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3E38E03-E6EA-8A78-78E2-FF7EA8D6F6C1}"/>
              </a:ext>
            </a:extLst>
          </p:cNvPr>
          <p:cNvSpPr/>
          <p:nvPr/>
        </p:nvSpPr>
        <p:spPr>
          <a:xfrm>
            <a:off x="4814256" y="6108096"/>
            <a:ext cx="2030617" cy="74822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714B8EB-D856-BDB9-AEF1-18FE69FD9A88}"/>
              </a:ext>
            </a:extLst>
          </p:cNvPr>
          <p:cNvSpPr/>
          <p:nvPr/>
        </p:nvSpPr>
        <p:spPr>
          <a:xfrm>
            <a:off x="2347208" y="555176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09F78CA-9E37-7045-0908-B02FAC726E5E}"/>
              </a:ext>
            </a:extLst>
          </p:cNvPr>
          <p:cNvSpPr/>
          <p:nvPr/>
        </p:nvSpPr>
        <p:spPr>
          <a:xfrm>
            <a:off x="2347208" y="5268341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62C4B8E-D48F-A751-4BBD-761FCFBA26AC}"/>
              </a:ext>
            </a:extLst>
          </p:cNvPr>
          <p:cNvSpPr/>
          <p:nvPr/>
        </p:nvSpPr>
        <p:spPr>
          <a:xfrm>
            <a:off x="2291451" y="426473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7563D34-9499-905B-48AF-509EA18CD6B2}"/>
              </a:ext>
            </a:extLst>
          </p:cNvPr>
          <p:cNvSpPr/>
          <p:nvPr/>
        </p:nvSpPr>
        <p:spPr>
          <a:xfrm>
            <a:off x="9576915" y="4799059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D7F3529-69E0-20C3-3394-14EE67373FAC}"/>
              </a:ext>
            </a:extLst>
          </p:cNvPr>
          <p:cNvSpPr/>
          <p:nvPr/>
        </p:nvSpPr>
        <p:spPr>
          <a:xfrm>
            <a:off x="9576915" y="531015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50DC0DC-0296-5F10-5BEF-7F2F164C6B5B}"/>
              </a:ext>
            </a:extLst>
          </p:cNvPr>
          <p:cNvSpPr/>
          <p:nvPr/>
        </p:nvSpPr>
        <p:spPr>
          <a:xfrm>
            <a:off x="9581562" y="555176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C8EA2F7-49CE-A039-CC6C-FA8EB87FE108}"/>
              </a:ext>
            </a:extLst>
          </p:cNvPr>
          <p:cNvSpPr/>
          <p:nvPr/>
        </p:nvSpPr>
        <p:spPr>
          <a:xfrm>
            <a:off x="2365792" y="583984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163EC205-26DA-25E1-92D6-7E7317579908}"/>
              </a:ext>
            </a:extLst>
          </p:cNvPr>
          <p:cNvSpPr/>
          <p:nvPr/>
        </p:nvSpPr>
        <p:spPr>
          <a:xfrm>
            <a:off x="2347207" y="4975620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49E40EB-FDC2-4FB4-1E29-83DEE16A9D43}"/>
              </a:ext>
            </a:extLst>
          </p:cNvPr>
          <p:cNvSpPr/>
          <p:nvPr/>
        </p:nvSpPr>
        <p:spPr>
          <a:xfrm>
            <a:off x="2328622" y="4622498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F1BAC06-5ABA-1A79-495F-7B2674DF30DA}"/>
              </a:ext>
            </a:extLst>
          </p:cNvPr>
          <p:cNvSpPr/>
          <p:nvPr/>
        </p:nvSpPr>
        <p:spPr>
          <a:xfrm>
            <a:off x="9618731" y="5844486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70009C4-D52A-2CBC-56E4-4FC0367D0223}"/>
              </a:ext>
            </a:extLst>
          </p:cNvPr>
          <p:cNvSpPr/>
          <p:nvPr/>
        </p:nvSpPr>
        <p:spPr>
          <a:xfrm>
            <a:off x="9576914" y="4529571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459A428-3A7F-753D-7A38-FE2B774DECCC}"/>
              </a:ext>
            </a:extLst>
          </p:cNvPr>
          <p:cNvSpPr/>
          <p:nvPr/>
        </p:nvSpPr>
        <p:spPr>
          <a:xfrm>
            <a:off x="9595500" y="5068547"/>
            <a:ext cx="34860" cy="929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058F104-9DBA-658E-8160-98053DA5DADF}"/>
              </a:ext>
            </a:extLst>
          </p:cNvPr>
          <p:cNvCxnSpPr>
            <a:cxnSpLocks/>
          </p:cNvCxnSpPr>
          <p:nvPr/>
        </p:nvCxnSpPr>
        <p:spPr>
          <a:xfrm flipH="1">
            <a:off x="6829616" y="4673707"/>
            <a:ext cx="926614" cy="143620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図 12" descr="火 明るい 炎のような · Pixabayの無料画像">
            <a:extLst>
              <a:ext uri="{FF2B5EF4-FFF2-40B4-BE49-F238E27FC236}">
                <a16:creationId xmlns:a16="http://schemas.microsoft.com/office/drawing/2014/main" id="{58402B91-D3BF-9A92-D3CF-25CBF9A5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712" t="448" r="46158" b="-1684"/>
          <a:stretch>
            <a:fillRect/>
          </a:stretch>
        </p:blipFill>
        <p:spPr>
          <a:xfrm>
            <a:off x="3867265" y="3907267"/>
            <a:ext cx="2990029" cy="2228856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2E4F9C3-B9DD-B8D1-D63D-E62925885798}"/>
              </a:ext>
            </a:extLst>
          </p:cNvPr>
          <p:cNvCxnSpPr/>
          <p:nvPr/>
        </p:nvCxnSpPr>
        <p:spPr>
          <a:xfrm>
            <a:off x="3595622" y="4565494"/>
            <a:ext cx="1170942" cy="1513946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81</cp:revision>
  <dcterms:created xsi:type="dcterms:W3CDTF">2025-07-02T01:38:51Z</dcterms:created>
  <dcterms:modified xsi:type="dcterms:W3CDTF">2025-07-02T02:53:37Z</dcterms:modified>
</cp:coreProperties>
</file>