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46" autoAdjust="0"/>
  </p:normalViewPr>
  <p:slideViewPr>
    <p:cSldViewPr snapToGrid="0">
      <p:cViewPr varScale="1">
        <p:scale>
          <a:sx n="111" d="100"/>
          <a:sy n="111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28C1-F42F-4DF0-94C6-558A7FE09A60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tanmochi/TransparencyConver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SRGB#Transform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47907-3938-4893-92CD-04EB4F85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+mn-ea"/>
                <a:ea typeface="+mn-ea"/>
              </a:rPr>
              <a:t>Derivation of formula </a:t>
            </a:r>
            <a:br>
              <a:rPr kumimoji="1" lang="en-US" altLang="ja-JP" sz="6000" dirty="0">
                <a:latin typeface="+mn-ea"/>
                <a:ea typeface="+mn-ea"/>
              </a:rPr>
            </a:br>
            <a:r>
              <a:rPr kumimoji="1" lang="en-US" altLang="ja-JP" sz="6000" dirty="0">
                <a:latin typeface="+mn-ea"/>
                <a:ea typeface="+mn-ea"/>
              </a:rPr>
              <a:t>for transparency converter</a:t>
            </a:r>
            <a:endParaRPr kumimoji="1" lang="ja-JP" altLang="en-US" sz="6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346ABB-C90D-4FF2-9FBB-871FEF891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hlinkClick r:id="rId2"/>
              </a:rPr>
              <a:t>h</a:t>
            </a:r>
            <a:r>
              <a:rPr kumimoji="1" lang="en-US" altLang="ja-JP" sz="2800" dirty="0">
                <a:latin typeface="+mn-ea"/>
                <a:hlinkClick r:id="rId2"/>
              </a:rPr>
              <a:t>ttps://github.com/sotanmochi/TransparencyConverter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2022/04/24</a:t>
            </a:r>
          </a:p>
          <a:p>
            <a:r>
              <a:rPr kumimoji="1" lang="en-US" altLang="ja-JP" sz="2800" dirty="0">
                <a:latin typeface="+mn-ea"/>
              </a:rPr>
              <a:t>Soichiro Sugimoto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6F7BBC2-5E5F-4E78-996C-6BD3D6CD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59" y="1034044"/>
            <a:ext cx="4886325" cy="827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/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blipFill>
                <a:blip r:embed="rId3"/>
                <a:stretch>
                  <a:fillRect t="-2395" b="-5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D0C488-C844-47F0-9237-F8ABA63D2E49}"/>
              </a:ext>
            </a:extLst>
          </p:cNvPr>
          <p:cNvCxnSpPr>
            <a:cxnSpLocks/>
          </p:cNvCxnSpPr>
          <p:nvPr/>
        </p:nvCxnSpPr>
        <p:spPr>
          <a:xfrm flipH="1">
            <a:off x="8619353" y="4871233"/>
            <a:ext cx="583480" cy="6028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14EF57-41DE-40A2-9CF8-571F5F25EB25}"/>
              </a:ext>
            </a:extLst>
          </p:cNvPr>
          <p:cNvCxnSpPr>
            <a:cxnSpLocks/>
          </p:cNvCxnSpPr>
          <p:nvPr/>
        </p:nvCxnSpPr>
        <p:spPr>
          <a:xfrm>
            <a:off x="3821722" y="5040818"/>
            <a:ext cx="1698171" cy="419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/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Foreground (Transparent)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blipFill>
                <a:blip r:embed="rId4"/>
                <a:stretch>
                  <a:fillRect t="-1064"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BACE2C8-C334-4762-AF6B-DCD89F5E0DF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6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/>
              <p:nvPr/>
            </p:nvSpPr>
            <p:spPr>
              <a:xfrm>
                <a:off x="3555458" y="2890167"/>
                <a:ext cx="48965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2890167"/>
                <a:ext cx="4896597" cy="398955"/>
              </a:xfrm>
              <a:prstGeom prst="rect">
                <a:avLst/>
              </a:prstGeom>
              <a:blipFill>
                <a:blip r:embed="rId2"/>
                <a:stretch>
                  <a:fillRect l="-996" r="-199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/>
              <p:nvPr/>
            </p:nvSpPr>
            <p:spPr>
              <a:xfrm>
                <a:off x="3555458" y="3530183"/>
                <a:ext cx="477791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3530183"/>
                <a:ext cx="4777911" cy="398955"/>
              </a:xfrm>
              <a:prstGeom prst="rect">
                <a:avLst/>
              </a:prstGeom>
              <a:blipFill>
                <a:blip r:embed="rId3"/>
                <a:stretch>
                  <a:fillRect l="-1020" r="-191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/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blipFill>
                <a:blip r:embed="rId4"/>
                <a:stretch>
                  <a:fillRect l="-2410" r="-40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/>
              <p:nvPr/>
            </p:nvSpPr>
            <p:spPr>
              <a:xfrm>
                <a:off x="3555458" y="5288978"/>
                <a:ext cx="7393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5288978"/>
                <a:ext cx="7393114" cy="276999"/>
              </a:xfrm>
              <a:prstGeom prst="rect">
                <a:avLst/>
              </a:prstGeom>
              <a:blipFill>
                <a:blip r:embed="rId5"/>
                <a:stretch>
                  <a:fillRect l="-1896" t="-28889" r="-1154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/>
              <p:nvPr/>
            </p:nvSpPr>
            <p:spPr>
              <a:xfrm>
                <a:off x="3555458" y="6104354"/>
                <a:ext cx="5216556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6104354"/>
                <a:ext cx="5216556" cy="398955"/>
              </a:xfrm>
              <a:prstGeom prst="rect">
                <a:avLst/>
              </a:prstGeom>
              <a:blipFill>
                <a:blip r:embed="rId6"/>
                <a:stretch>
                  <a:fillRect l="-818" r="-1752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/>
              <p:nvPr/>
            </p:nvSpPr>
            <p:spPr>
              <a:xfrm>
                <a:off x="3555458" y="7166685"/>
                <a:ext cx="3463512" cy="8075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7166685"/>
                <a:ext cx="3463512" cy="807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/>
              <p:nvPr/>
            </p:nvSpPr>
            <p:spPr>
              <a:xfrm>
                <a:off x="3555458" y="1296956"/>
                <a:ext cx="358553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296956"/>
                <a:ext cx="3585532" cy="398955"/>
              </a:xfrm>
              <a:prstGeom prst="rect">
                <a:avLst/>
              </a:prstGeom>
              <a:blipFill>
                <a:blip r:embed="rId8"/>
                <a:stretch>
                  <a:fillRect l="-1531" r="-272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/>
              <p:nvPr/>
            </p:nvSpPr>
            <p:spPr>
              <a:xfrm>
                <a:off x="3555458" y="1955342"/>
                <a:ext cx="2199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dirty="0"/>
                  <a:t>, and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955342"/>
                <a:ext cx="2199064" cy="276999"/>
              </a:xfrm>
              <a:prstGeom prst="rect">
                <a:avLst/>
              </a:prstGeom>
              <a:blipFill>
                <a:blip r:embed="rId9"/>
                <a:stretch>
                  <a:fillRect l="-6371" t="-28889" r="-5817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D88672-E780-4F80-8B03-1970A2A23D2E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/>
              <p:nvPr/>
            </p:nvSpPr>
            <p:spPr>
              <a:xfrm>
                <a:off x="3555458" y="8154619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8154619"/>
                <a:ext cx="5578258" cy="299249"/>
              </a:xfrm>
              <a:prstGeom prst="rect">
                <a:avLst/>
              </a:prstGeom>
              <a:blipFill>
                <a:blip r:embed="rId10"/>
                <a:stretch>
                  <a:fillRect l="-2514" t="-26531" r="-546" b="-40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77339-CF6C-480D-B7F6-3A606A639A27}"/>
              </a:ext>
            </a:extLst>
          </p:cNvPr>
          <p:cNvSpPr/>
          <p:nvPr/>
        </p:nvSpPr>
        <p:spPr>
          <a:xfrm>
            <a:off x="3347356" y="6866165"/>
            <a:ext cx="5894615" cy="1902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3534513" y="3119485"/>
                <a:ext cx="1560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sup>
                    </m:sSup>
                  </m:oMath>
                </a14:m>
                <a:r>
                  <a:rPr kumimoji="1" lang="en-US" altLang="ja-JP" dirty="0"/>
                  <a:t>,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3119485"/>
                <a:ext cx="1560107" cy="276999"/>
              </a:xfrm>
              <a:prstGeom prst="rect">
                <a:avLst/>
              </a:prstGeom>
              <a:blipFill>
                <a:blip r:embed="rId2"/>
                <a:stretch>
                  <a:fillRect l="-9375" t="-28889" r="-7813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0963F15-B2A0-4884-A1A9-0EA3A37E9307}"/>
                  </a:ext>
                </a:extLst>
              </p:cNvPr>
              <p:cNvSpPr txBox="1"/>
              <p:nvPr/>
            </p:nvSpPr>
            <p:spPr>
              <a:xfrm>
                <a:off x="3457165" y="3617851"/>
                <a:ext cx="6166432" cy="94769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0963F15-B2A0-4884-A1A9-0EA3A37E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5" y="3617851"/>
                <a:ext cx="6166432" cy="947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D5D580-4DE6-43B6-8CF0-96A3FDAA3285}"/>
              </a:ext>
            </a:extLst>
          </p:cNvPr>
          <p:cNvSpPr txBox="1"/>
          <p:nvPr/>
        </p:nvSpPr>
        <p:spPr>
          <a:xfrm>
            <a:off x="3457165" y="5748508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/>
              <p:nvPr/>
            </p:nvSpPr>
            <p:spPr>
              <a:xfrm>
                <a:off x="3457165" y="6367186"/>
                <a:ext cx="3763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5" y="6367186"/>
                <a:ext cx="3763531" cy="369332"/>
              </a:xfrm>
              <a:prstGeom prst="rect">
                <a:avLst/>
              </a:prstGeom>
              <a:blipFill>
                <a:blip r:embed="rId4"/>
                <a:stretch>
                  <a:fillRect l="-648" r="-486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F385D5-6443-4144-A910-928630E804B9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7C525D-6C25-4C14-92ED-CBE946DB9BBA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7C525D-6C25-4C14-92ED-CBE946DB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142C50-B39B-4779-A33D-82C3E1E2D6B4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142C50-B39B-4779-A33D-82C3E1E2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blipFill>
                <a:blip r:embed="rId6"/>
                <a:stretch>
                  <a:fillRect l="-2623" t="-26531" r="-437" b="-40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B94189-6AF3-4FE9-BE05-D532807D6BAB}"/>
                  </a:ext>
                </a:extLst>
              </p:cNvPr>
              <p:cNvSpPr txBox="1"/>
              <p:nvPr/>
            </p:nvSpPr>
            <p:spPr>
              <a:xfrm>
                <a:off x="3534513" y="4744325"/>
                <a:ext cx="147809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6B94189-6AF3-4FE9-BE05-D532807D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4744325"/>
                <a:ext cx="1478097" cy="299249"/>
              </a:xfrm>
              <a:prstGeom prst="rect">
                <a:avLst/>
              </a:prstGeom>
              <a:blipFill>
                <a:blip r:embed="rId7"/>
                <a:stretch>
                  <a:fillRect l="-9917" t="-26531" r="-8678" b="-4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/>
              <p:nvPr/>
            </p:nvSpPr>
            <p:spPr>
              <a:xfrm>
                <a:off x="7375816" y="6356061"/>
                <a:ext cx="37046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16" y="6356061"/>
                <a:ext cx="3704656" cy="391582"/>
              </a:xfrm>
              <a:prstGeom prst="rect">
                <a:avLst/>
              </a:prstGeom>
              <a:blipFill>
                <a:blip r:embed="rId8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/>
              <p:nvPr/>
            </p:nvSpPr>
            <p:spPr>
              <a:xfrm>
                <a:off x="3457165" y="6996989"/>
                <a:ext cx="2117182" cy="37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5" y="6996989"/>
                <a:ext cx="2117182" cy="379015"/>
              </a:xfrm>
              <a:prstGeom prst="rect">
                <a:avLst/>
              </a:prstGeom>
              <a:blipFill>
                <a:blip r:embed="rId9"/>
                <a:stretch>
                  <a:fillRect l="-1441" r="-1153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/>
              <p:nvPr/>
            </p:nvSpPr>
            <p:spPr>
              <a:xfrm>
                <a:off x="7375816" y="6985864"/>
                <a:ext cx="37046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16" y="6985864"/>
                <a:ext cx="3704656" cy="391582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3534513" y="3119472"/>
                <a:ext cx="8555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the following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dirty="0"/>
                  <a:t> (Refer to </a:t>
                </a:r>
                <a:r>
                  <a:rPr lang="ja-JP" altLang="en-US" dirty="0">
                    <a:hlinkClick r:id="rId2"/>
                  </a:rPr>
                  <a:t>https://en.wikipedia.org/wiki/SRGB#Transformation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3119472"/>
                <a:ext cx="8555185" cy="276999"/>
              </a:xfrm>
              <a:prstGeom prst="rect">
                <a:avLst/>
              </a:prstGeom>
              <a:blipFill>
                <a:blip r:embed="rId3"/>
                <a:stretch>
                  <a:fillRect l="-1711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/>
              <p:nvPr/>
            </p:nvSpPr>
            <p:spPr>
              <a:xfrm>
                <a:off x="2344029" y="3692699"/>
                <a:ext cx="6166432" cy="1683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29" y="3692699"/>
                <a:ext cx="6166432" cy="1683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1F2E46-56C5-46C2-BEA6-D82BBD56ADF1}"/>
                  </a:ext>
                </a:extLst>
              </p:cNvPr>
              <p:cNvSpPr txBox="1"/>
              <p:nvPr/>
            </p:nvSpPr>
            <p:spPr>
              <a:xfrm>
                <a:off x="2155394" y="5975761"/>
                <a:ext cx="9934304" cy="176548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1F2E46-56C5-46C2-BEA6-D82BBD56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94" y="5975761"/>
                <a:ext cx="9934304" cy="1765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E51731-7E53-4413-92E9-DD17035262D8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E51731-7E53-4413-92E9-DD170352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3463512" cy="807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578258" cy="299249"/>
              </a:xfrm>
              <a:prstGeom prst="rect">
                <a:avLst/>
              </a:prstGeom>
              <a:blipFill>
                <a:blip r:embed="rId7"/>
                <a:stretch>
                  <a:fillRect l="-2623" t="-26531" r="-437" b="-40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/>
              <p:nvPr/>
            </p:nvSpPr>
            <p:spPr>
              <a:xfrm>
                <a:off x="1903941" y="4978354"/>
                <a:ext cx="9153344" cy="1765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41" y="4978354"/>
                <a:ext cx="9153344" cy="1765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2390490" y="3257195"/>
                <a:ext cx="557825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490" y="3257195"/>
                <a:ext cx="5578258" cy="299249"/>
              </a:xfrm>
              <a:prstGeom prst="rect">
                <a:avLst/>
              </a:prstGeom>
              <a:blipFill>
                <a:blip r:embed="rId3"/>
                <a:stretch>
                  <a:fillRect l="-2514" t="-26531" r="-546" b="-4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114CB6C-A09B-42C7-90CB-A33CB4B34DFF}"/>
                  </a:ext>
                </a:extLst>
              </p:cNvPr>
              <p:cNvSpPr txBox="1"/>
              <p:nvPr/>
            </p:nvSpPr>
            <p:spPr>
              <a:xfrm>
                <a:off x="2184618" y="1222743"/>
                <a:ext cx="9934304" cy="176548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(1−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114CB6C-A09B-42C7-90CB-A33CB4B3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18" y="1222743"/>
                <a:ext cx="9934304" cy="1765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EE4E4F-ADFC-4C30-BC87-CB6A3C60D9A5}"/>
              </a:ext>
            </a:extLst>
          </p:cNvPr>
          <p:cNvSpPr txBox="1"/>
          <p:nvPr/>
        </p:nvSpPr>
        <p:spPr>
          <a:xfrm>
            <a:off x="2249463" y="3969018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/>
              <p:nvPr/>
            </p:nvSpPr>
            <p:spPr>
              <a:xfrm>
                <a:off x="2266715" y="4456438"/>
                <a:ext cx="37046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715" y="4456438"/>
                <a:ext cx="3704656" cy="391582"/>
              </a:xfrm>
              <a:prstGeom prst="rect">
                <a:avLst/>
              </a:prstGeom>
              <a:blipFill>
                <a:blip r:embed="rId5"/>
                <a:stretch>
                  <a:fillRect l="-1480" t="-6250" r="-2796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/>
              <p:nvPr/>
            </p:nvSpPr>
            <p:spPr>
              <a:xfrm>
                <a:off x="1591442" y="7536560"/>
                <a:ext cx="9153344" cy="1683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𝑠𝑅𝐺𝐵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2" y="7536560"/>
                <a:ext cx="9153344" cy="1683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/>
              <p:nvPr/>
            </p:nvSpPr>
            <p:spPr>
              <a:xfrm>
                <a:off x="2249463" y="7015679"/>
                <a:ext cx="3918651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463" y="7015679"/>
                <a:ext cx="3918651" cy="391582"/>
              </a:xfrm>
              <a:prstGeom prst="rect">
                <a:avLst/>
              </a:prstGeom>
              <a:blipFill>
                <a:blip r:embed="rId7"/>
                <a:stretch>
                  <a:fillRect l="-1244"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1976629" y="895863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4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377</Words>
  <Application>Microsoft Office PowerPoint</Application>
  <PresentationFormat>A3 297x420 mm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Cambria Math</vt:lpstr>
      <vt:lpstr>Office テーマ</vt:lpstr>
      <vt:lpstr>Derivation of formula  for transparency converter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TransparencyConverter</dc:title>
  <dc:creator>Soichiro</dc:creator>
  <cp:lastModifiedBy>Soichiro</cp:lastModifiedBy>
  <cp:revision>34</cp:revision>
  <dcterms:created xsi:type="dcterms:W3CDTF">2022-04-24T11:16:13Z</dcterms:created>
  <dcterms:modified xsi:type="dcterms:W3CDTF">2022-04-24T15:31:32Z</dcterms:modified>
</cp:coreProperties>
</file>