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8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07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0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8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9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1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8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ED08-2078-4C93-AC98-CAAD0572A5FD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E95E-3B6A-44DD-A933-0A671E3D1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8509" y="290097"/>
            <a:ext cx="5330779" cy="1600200"/>
          </a:xfrm>
        </p:spPr>
        <p:txBody>
          <a:bodyPr>
            <a:noAutofit/>
          </a:bodyPr>
          <a:lstStyle/>
          <a:p>
            <a:r>
              <a:rPr lang="de-CH" sz="3600" b="1" dirty="0">
                <a:solidFill>
                  <a:schemeClr val="accent1">
                    <a:lumMod val="50000"/>
                  </a:schemeClr>
                </a:solidFill>
              </a:rPr>
              <a:t>Project:   </a:t>
            </a:r>
            <a:r>
              <a:rPr lang="de-CH" sz="3600" b="1" dirty="0" err="1">
                <a:solidFill>
                  <a:schemeClr val="accent1">
                    <a:lumMod val="50000"/>
                  </a:schemeClr>
                </a:solidFill>
              </a:rPr>
              <a:t>Carpet</a:t>
            </a:r>
            <a:r>
              <a:rPr lang="de-CH" sz="3600" b="1" dirty="0">
                <a:solidFill>
                  <a:schemeClr val="accent1">
                    <a:lumMod val="50000"/>
                  </a:schemeClr>
                </a:solidFill>
              </a:rPr>
              <a:t> Shop</a:t>
            </a:r>
            <a:br>
              <a:rPr lang="de-CH" sz="3600" dirty="0">
                <a:solidFill>
                  <a:schemeClr val="tx2"/>
                </a:solidFill>
              </a:rPr>
            </a:br>
            <a:endParaRPr lang="de-DE" sz="3600" i="1" dirty="0">
              <a:solidFill>
                <a:schemeClr val="accent5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204A7D8-E65F-4BD5-8A05-32D7B635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9780" y="2254196"/>
            <a:ext cx="5614278" cy="1211802"/>
          </a:xfrm>
        </p:spPr>
        <p:txBody>
          <a:bodyPr/>
          <a:lstStyle/>
          <a:p>
            <a:r>
              <a:rPr lang="de-CH" sz="4000" dirty="0"/>
              <a:t>Hand </a:t>
            </a:r>
            <a:r>
              <a:rPr lang="de-CH" sz="4000" dirty="0" err="1"/>
              <a:t>production</a:t>
            </a:r>
            <a:r>
              <a:rPr lang="de-CH" sz="4000" dirty="0"/>
              <a:t> </a:t>
            </a:r>
          </a:p>
          <a:p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977D8BB-3A55-4A71-8A6B-BB1742CE2288}"/>
              </a:ext>
            </a:extLst>
          </p:cNvPr>
          <p:cNvSpPr txBox="1">
            <a:spLocks/>
          </p:cNvSpPr>
          <p:nvPr/>
        </p:nvSpPr>
        <p:spPr>
          <a:xfrm>
            <a:off x="688868" y="4905888"/>
            <a:ext cx="5614278" cy="121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 err="1"/>
              <a:t>Mashine</a:t>
            </a:r>
            <a:r>
              <a:rPr lang="de-CH" sz="4000" dirty="0"/>
              <a:t> </a:t>
            </a:r>
            <a:r>
              <a:rPr lang="de-CH" sz="4000" dirty="0" err="1"/>
              <a:t>production</a:t>
            </a:r>
            <a:r>
              <a:rPr lang="de-CH" sz="4000" dirty="0"/>
              <a:t> </a:t>
            </a:r>
          </a:p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7256F4C-9FC7-4160-86CB-26B06BFE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19" y="2982593"/>
            <a:ext cx="2740430" cy="37680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9465FB-27A1-40D2-A844-B231BD1FC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53" y="996950"/>
            <a:ext cx="2445043" cy="33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1" dirty="0" err="1">
                <a:solidFill>
                  <a:srgbClr val="0070C0"/>
                </a:solidFill>
              </a:rPr>
              <a:t>Languages</a:t>
            </a:r>
            <a:r>
              <a:rPr lang="de-CH" b="1" i="1" dirty="0">
                <a:solidFill>
                  <a:srgbClr val="0070C0"/>
                </a:solidFill>
              </a:rPr>
              <a:t> </a:t>
            </a:r>
            <a:r>
              <a:rPr lang="de-CH" b="1" i="1" dirty="0" err="1">
                <a:solidFill>
                  <a:srgbClr val="0070C0"/>
                </a:solidFill>
              </a:rPr>
              <a:t>and</a:t>
            </a:r>
            <a:r>
              <a:rPr lang="de-CH" b="1" i="1" dirty="0">
                <a:solidFill>
                  <a:srgbClr val="0070C0"/>
                </a:solidFill>
              </a:rPr>
              <a:t> </a:t>
            </a:r>
            <a:r>
              <a:rPr lang="de-CH" b="1" i="1" dirty="0" err="1">
                <a:solidFill>
                  <a:srgbClr val="0070C0"/>
                </a:solidFill>
              </a:rPr>
              <a:t>libraries</a:t>
            </a:r>
            <a:r>
              <a:rPr lang="de-CH" b="1" i="1" dirty="0">
                <a:solidFill>
                  <a:srgbClr val="0070C0"/>
                </a:solidFill>
              </a:rPr>
              <a:t>:</a:t>
            </a:r>
            <a:endParaRPr lang="de-DE" b="1" i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200" dirty="0"/>
              <a:t>HTML, CSS, HTML5</a:t>
            </a:r>
            <a:r>
              <a:rPr lang="de-CH" dirty="0"/>
              <a:t>: </a:t>
            </a:r>
            <a:r>
              <a:rPr lang="de-CH" dirty="0" err="1"/>
              <a:t>forms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r>
              <a:rPr lang="de-CH" sz="3200" dirty="0"/>
              <a:t>PHP</a:t>
            </a:r>
            <a:r>
              <a:rPr lang="de-CH" dirty="0"/>
              <a:t> : </a:t>
            </a:r>
          </a:p>
          <a:p>
            <a:pPr marL="0" indent="0">
              <a:buNone/>
            </a:pPr>
            <a:r>
              <a:rPr lang="de-CH" dirty="0"/>
              <a:t>	-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, </a:t>
            </a:r>
          </a:p>
          <a:p>
            <a:pPr marL="0" indent="0">
              <a:buNone/>
            </a:pPr>
            <a:r>
              <a:rPr lang="de-CH" dirty="0"/>
              <a:t>	- </a:t>
            </a:r>
            <a:r>
              <a:rPr lang="de-CH" dirty="0" err="1"/>
              <a:t>readind&amp;writing</a:t>
            </a:r>
            <a:r>
              <a:rPr lang="de-CH" dirty="0"/>
              <a:t> XML </a:t>
            </a:r>
            <a:r>
              <a:rPr lang="de-CH" dirty="0" err="1"/>
              <a:t>files</a:t>
            </a:r>
            <a:r>
              <a:rPr lang="de-CH" dirty="0"/>
              <a:t>, </a:t>
            </a:r>
          </a:p>
          <a:p>
            <a:pPr marL="0" indent="0">
              <a:buNone/>
            </a:pPr>
            <a:r>
              <a:rPr lang="de-CH" dirty="0"/>
              <a:t>	- global variables ($_SESSION, $_POST, $_GET,$_REQUESS),</a:t>
            </a:r>
          </a:p>
          <a:p>
            <a:pPr marL="0" indent="0">
              <a:buNone/>
            </a:pPr>
            <a:r>
              <a:rPr lang="de-CH" dirty="0"/>
              <a:t>	- PHP </a:t>
            </a:r>
            <a:r>
              <a:rPr lang="de-CH" dirty="0" err="1"/>
              <a:t>function</a:t>
            </a:r>
            <a:r>
              <a:rPr lang="de-CH" dirty="0"/>
              <a:t>, </a:t>
            </a:r>
            <a:r>
              <a:rPr lang="de-CH" dirty="0" err="1"/>
              <a:t>classes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r>
              <a:rPr lang="de-CH" sz="3200" dirty="0"/>
              <a:t>JavaScript</a:t>
            </a:r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de-CH" dirty="0" err="1"/>
              <a:t>forms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MySQL</a:t>
            </a:r>
          </a:p>
          <a:p>
            <a:endParaRPr lang="de-CH" dirty="0"/>
          </a:p>
          <a:p>
            <a:endParaRPr lang="de-CH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CH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8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1">
                <a:solidFill>
                  <a:srgbClr val="0070C0"/>
                </a:solidFill>
              </a:rPr>
              <a:t>Data</a:t>
            </a:r>
            <a:r>
              <a:rPr lang="de-CH" b="1" i="1" dirty="0">
                <a:solidFill>
                  <a:srgbClr val="0070C0"/>
                </a:solidFill>
              </a:rPr>
              <a:t>:</a:t>
            </a:r>
            <a:endParaRPr lang="de-DE" b="1" i="1" dirty="0">
              <a:solidFill>
                <a:srgbClr val="0070C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386" y="1846054"/>
            <a:ext cx="1785668" cy="148374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751162" y="1966823"/>
            <a:ext cx="1561381" cy="560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Products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51162" y="2773393"/>
            <a:ext cx="1561381" cy="556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Orders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51162" y="3476445"/>
            <a:ext cx="1561381" cy="603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customers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3312543" y="2247182"/>
            <a:ext cx="1319843" cy="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3312543" y="3051595"/>
            <a:ext cx="1319843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</p:cNvCxnSpPr>
          <p:nvPr/>
        </p:nvCxnSpPr>
        <p:spPr>
          <a:xfrm flipV="1">
            <a:off x="3312543" y="3778369"/>
            <a:ext cx="4951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4" idx="2"/>
          </p:cNvCxnSpPr>
          <p:nvPr/>
        </p:nvCxnSpPr>
        <p:spPr>
          <a:xfrm flipV="1">
            <a:off x="5525220" y="3329796"/>
            <a:ext cx="0" cy="4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8264106" y="3476444"/>
            <a:ext cx="2104845" cy="603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2">
                    <a:lumMod val="50000"/>
                  </a:schemeClr>
                </a:solidFill>
              </a:rPr>
              <a:t>users.xml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751162" y="4226943"/>
            <a:ext cx="1561381" cy="664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accent1">
                    <a:lumMod val="75000"/>
                  </a:schemeClr>
                </a:solidFill>
              </a:rPr>
              <a:t>Login-password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264106" y="4270075"/>
            <a:ext cx="2104845" cy="62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logins.xml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>
            <a:stCxn id="20" idx="3"/>
            <a:endCxn id="21" idx="1"/>
          </p:cNvCxnSpPr>
          <p:nvPr/>
        </p:nvCxnSpPr>
        <p:spPr>
          <a:xfrm>
            <a:off x="3312543" y="4559060"/>
            <a:ext cx="4951563" cy="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36C682C5-215D-41DF-B3B5-7DE41867C547}"/>
              </a:ext>
            </a:extLst>
          </p:cNvPr>
          <p:cNvSpPr/>
          <p:nvPr/>
        </p:nvSpPr>
        <p:spPr>
          <a:xfrm>
            <a:off x="8412426" y="2316147"/>
            <a:ext cx="1561381" cy="664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accent1">
                    <a:lumMod val="75000"/>
                  </a:schemeClr>
                </a:solidFill>
              </a:rPr>
              <a:t>User-Register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8E86E1-6054-4EE5-B8A1-7A20D48DC649}"/>
              </a:ext>
            </a:extLst>
          </p:cNvPr>
          <p:cNvCxnSpPr/>
          <p:nvPr/>
        </p:nvCxnSpPr>
        <p:spPr>
          <a:xfrm>
            <a:off x="9071956" y="2987040"/>
            <a:ext cx="0" cy="48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2377"/>
            <a:ext cx="10515600" cy="1325563"/>
          </a:xfrm>
        </p:spPr>
        <p:txBody>
          <a:bodyPr/>
          <a:lstStyle/>
          <a:p>
            <a:r>
              <a:rPr lang="de-CH" b="1" i="1" dirty="0">
                <a:solidFill>
                  <a:schemeClr val="accent1">
                    <a:lumMod val="75000"/>
                  </a:schemeClr>
                </a:solidFill>
              </a:rPr>
              <a:t>MySQL </a:t>
            </a:r>
            <a:r>
              <a:rPr lang="de-CH" b="1" i="1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r>
              <a:rPr lang="de-CH" b="1" i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de-DE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customers</a:t>
            </a:r>
            <a:r>
              <a:rPr lang="de-CH" sz="3200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username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Fiestname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email</a:t>
            </a:r>
          </a:p>
          <a:p>
            <a:r>
              <a:rPr lang="de-CH" sz="3200" i="1" dirty="0">
                <a:solidFill>
                  <a:schemeClr val="accent1">
                    <a:lumMod val="50000"/>
                  </a:schemeClr>
                </a:solidFill>
              </a:rPr>
              <a:t>Products:</a:t>
            </a:r>
            <a:r>
              <a:rPr lang="de-CH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Title,Description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Price, Stock,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Category_id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orders</a:t>
            </a:r>
            <a:r>
              <a:rPr lang="de-CH" sz="3200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groupId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productID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clientId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sz="3200" i="1" dirty="0" err="1">
                <a:solidFill>
                  <a:schemeClr val="accent1">
                    <a:lumMod val="50000"/>
                  </a:schemeClr>
                </a:solidFill>
              </a:rPr>
              <a:t>Category</a:t>
            </a:r>
            <a:r>
              <a:rPr lang="de-CH" sz="3200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Name</a:t>
            </a:r>
          </a:p>
          <a:p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2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Project:   Carpet Shop </vt:lpstr>
      <vt:lpstr>Languages and libraries:</vt:lpstr>
      <vt:lpstr>Data:</vt:lpstr>
      <vt:lpstr>MySQL tables: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Project: Online Book shop Mlinaric Katsiaryna</dc:title>
  <dc:creator>Katerina Mlinaric</dc:creator>
  <cp:lastModifiedBy>Sotheary Seang</cp:lastModifiedBy>
  <cp:revision>31</cp:revision>
  <dcterms:created xsi:type="dcterms:W3CDTF">2016-01-15T11:06:24Z</dcterms:created>
  <dcterms:modified xsi:type="dcterms:W3CDTF">2019-01-09T14:05:25Z</dcterms:modified>
</cp:coreProperties>
</file>