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1"/>
  </p:notesMasterIdLst>
  <p:handoutMasterIdLst>
    <p:handoutMasterId r:id="rId32"/>
  </p:handoutMasterIdLst>
  <p:sldIdLst>
    <p:sldId id="271" r:id="rId4"/>
    <p:sldId id="364" r:id="rId5"/>
    <p:sldId id="272" r:id="rId6"/>
    <p:sldId id="365" r:id="rId7"/>
    <p:sldId id="273" r:id="rId8"/>
    <p:sldId id="409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77025"/>
  </p:normalViewPr>
  <p:slideViewPr>
    <p:cSldViewPr snapToGrid="0" showGuides="1">
      <p:cViewPr>
        <p:scale>
          <a:sx n="79" d="100"/>
          <a:sy n="79" d="100"/>
        </p:scale>
        <p:origin x="464" y="-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7D239DE-5B87-4584-A2CB-2F80BA75F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7D34A6-5143-421A-9256-84C76A56A7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ABA4-C065-4865-B736-7D3D66BB7BD3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7CF214-9A81-4A9C-90A0-1279837121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D901DE-2022-4064-8E5F-F3F0F8C0E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00F3-AEE5-4D79-B3C5-0F7FEA04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D3CF-1430-E547-945F-BCFD7F0B673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1A53-D218-0F4F-96CF-04949090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1A53-D218-0F4F-96CF-04949090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0000">
              <a:schemeClr val="accent2"/>
            </a:gs>
            <a:gs pos="7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DCA10AF6-AE9F-480B-B8DE-0048AEEC8A32}"/>
              </a:ext>
            </a:extLst>
          </p:cNvPr>
          <p:cNvSpPr/>
          <p:nvPr userDrawn="1"/>
        </p:nvSpPr>
        <p:spPr>
          <a:xfrm>
            <a:off x="4765528" y="0"/>
            <a:ext cx="6337415" cy="6856506"/>
          </a:xfrm>
          <a:custGeom>
            <a:avLst/>
            <a:gdLst>
              <a:gd name="connsiteX0" fmla="*/ 2415079 w 6337415"/>
              <a:gd name="connsiteY0" fmla="*/ 0 h 6856506"/>
              <a:gd name="connsiteX1" fmla="*/ 5187972 w 6337415"/>
              <a:gd name="connsiteY1" fmla="*/ 0 h 6856506"/>
              <a:gd name="connsiteX2" fmla="*/ 6072084 w 6337415"/>
              <a:gd name="connsiteY2" fmla="*/ 513156 h 6856506"/>
              <a:gd name="connsiteX3" fmla="*/ 6337415 w 6337415"/>
              <a:gd name="connsiteY3" fmla="*/ 972315 h 6856506"/>
              <a:gd name="connsiteX4" fmla="*/ 6337415 w 6337415"/>
              <a:gd name="connsiteY4" fmla="*/ 5884192 h 6856506"/>
              <a:gd name="connsiteX5" fmla="*/ 6072084 w 6337415"/>
              <a:gd name="connsiteY5" fmla="*/ 6343350 h 6856506"/>
              <a:gd name="connsiteX6" fmla="*/ 5184883 w 6337415"/>
              <a:gd name="connsiteY6" fmla="*/ 6856506 h 6856506"/>
              <a:gd name="connsiteX7" fmla="*/ 2411986 w 6337415"/>
              <a:gd name="connsiteY7" fmla="*/ 6856506 h 6856506"/>
              <a:gd name="connsiteX8" fmla="*/ 1524785 w 6337415"/>
              <a:gd name="connsiteY8" fmla="*/ 6343350 h 6856506"/>
              <a:gd name="connsiteX9" fmla="*/ 136790 w 6337415"/>
              <a:gd name="connsiteY9" fmla="*/ 3941411 h 6856506"/>
              <a:gd name="connsiteX10" fmla="*/ 136790 w 6337415"/>
              <a:gd name="connsiteY10" fmla="*/ 2915099 h 6856506"/>
              <a:gd name="connsiteX11" fmla="*/ 1524785 w 6337415"/>
              <a:gd name="connsiteY11" fmla="*/ 513156 h 6856506"/>
              <a:gd name="connsiteX12" fmla="*/ 2415079 w 6337415"/>
              <a:gd name="connsiteY12" fmla="*/ 0 h 685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37415" h="6856506">
                <a:moveTo>
                  <a:pt x="2415079" y="0"/>
                </a:moveTo>
                <a:lnTo>
                  <a:pt x="5187972" y="0"/>
                </a:lnTo>
                <a:cubicBezTo>
                  <a:pt x="5555839" y="0"/>
                  <a:pt x="5892789" y="194754"/>
                  <a:pt x="6072084" y="513156"/>
                </a:cubicBezTo>
                <a:lnTo>
                  <a:pt x="6337415" y="972315"/>
                </a:lnTo>
                <a:lnTo>
                  <a:pt x="6337415" y="5884192"/>
                </a:lnTo>
                <a:lnTo>
                  <a:pt x="6072084" y="6343350"/>
                </a:lnTo>
                <a:cubicBezTo>
                  <a:pt x="5889699" y="6661756"/>
                  <a:pt x="5552745" y="6856506"/>
                  <a:pt x="5184883" y="6856506"/>
                </a:cubicBezTo>
                <a:lnTo>
                  <a:pt x="2411986" y="6856506"/>
                </a:lnTo>
                <a:cubicBezTo>
                  <a:pt x="2047213" y="6856506"/>
                  <a:pt x="1707170" y="6661756"/>
                  <a:pt x="1524785" y="6343350"/>
                </a:cubicBezTo>
                <a:lnTo>
                  <a:pt x="136790" y="3941411"/>
                </a:lnTo>
                <a:cubicBezTo>
                  <a:pt x="-45596" y="3623005"/>
                  <a:pt x="-45596" y="3233501"/>
                  <a:pt x="136790" y="2915099"/>
                </a:cubicBezTo>
                <a:lnTo>
                  <a:pt x="1524785" y="513156"/>
                </a:lnTo>
                <a:cubicBezTo>
                  <a:pt x="1707170" y="194754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sz="2701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F1CCBC8-2DEC-4648-8372-311676E798CC}"/>
              </a:ext>
            </a:extLst>
          </p:cNvPr>
          <p:cNvSpPr/>
          <p:nvPr userDrawn="1"/>
        </p:nvSpPr>
        <p:spPr>
          <a:xfrm>
            <a:off x="5085740" y="0"/>
            <a:ext cx="6017203" cy="6856506"/>
          </a:xfrm>
          <a:custGeom>
            <a:avLst/>
            <a:gdLst>
              <a:gd name="connsiteX0" fmla="*/ 2415079 w 6017203"/>
              <a:gd name="connsiteY0" fmla="*/ 0 h 6856506"/>
              <a:gd name="connsiteX1" fmla="*/ 5187972 w 6017203"/>
              <a:gd name="connsiteY1" fmla="*/ 0 h 6856506"/>
              <a:gd name="connsiteX2" fmla="*/ 5997706 w 6017203"/>
              <a:gd name="connsiteY2" fmla="*/ 399690 h 6856506"/>
              <a:gd name="connsiteX3" fmla="*/ 6017203 w 6017203"/>
              <a:gd name="connsiteY3" fmla="*/ 429434 h 6856506"/>
              <a:gd name="connsiteX4" fmla="*/ 6017203 w 6017203"/>
              <a:gd name="connsiteY4" fmla="*/ 6425941 h 6856506"/>
              <a:gd name="connsiteX5" fmla="*/ 5996686 w 6017203"/>
              <a:gd name="connsiteY5" fmla="*/ 6456817 h 6856506"/>
              <a:gd name="connsiteX6" fmla="*/ 5184883 w 6017203"/>
              <a:gd name="connsiteY6" fmla="*/ 6856506 h 6856506"/>
              <a:gd name="connsiteX7" fmla="*/ 2411986 w 6017203"/>
              <a:gd name="connsiteY7" fmla="*/ 6856506 h 6856506"/>
              <a:gd name="connsiteX8" fmla="*/ 1524785 w 6017203"/>
              <a:gd name="connsiteY8" fmla="*/ 6343350 h 6856506"/>
              <a:gd name="connsiteX9" fmla="*/ 136790 w 6017203"/>
              <a:gd name="connsiteY9" fmla="*/ 3941411 h 6856506"/>
              <a:gd name="connsiteX10" fmla="*/ 136790 w 6017203"/>
              <a:gd name="connsiteY10" fmla="*/ 2915099 h 6856506"/>
              <a:gd name="connsiteX11" fmla="*/ 1524785 w 6017203"/>
              <a:gd name="connsiteY11" fmla="*/ 513156 h 6856506"/>
              <a:gd name="connsiteX12" fmla="*/ 2415079 w 6017203"/>
              <a:gd name="connsiteY12" fmla="*/ 0 h 685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17203" h="6856506">
                <a:moveTo>
                  <a:pt x="2415079" y="0"/>
                </a:moveTo>
                <a:lnTo>
                  <a:pt x="5187972" y="0"/>
                </a:lnTo>
                <a:cubicBezTo>
                  <a:pt x="5509856" y="0"/>
                  <a:pt x="5808068" y="149109"/>
                  <a:pt x="5997706" y="399690"/>
                </a:cubicBezTo>
                <a:lnTo>
                  <a:pt x="6017203" y="429434"/>
                </a:lnTo>
                <a:lnTo>
                  <a:pt x="6017203" y="6425941"/>
                </a:lnTo>
                <a:lnTo>
                  <a:pt x="5996686" y="6456817"/>
                </a:lnTo>
                <a:cubicBezTo>
                  <a:pt x="5804978" y="6707401"/>
                  <a:pt x="5506762" y="6856506"/>
                  <a:pt x="5184883" y="6856506"/>
                </a:cubicBezTo>
                <a:lnTo>
                  <a:pt x="2411986" y="6856506"/>
                </a:lnTo>
                <a:cubicBezTo>
                  <a:pt x="2047213" y="6856506"/>
                  <a:pt x="1707170" y="6661756"/>
                  <a:pt x="1524785" y="6343350"/>
                </a:cubicBezTo>
                <a:lnTo>
                  <a:pt x="136790" y="3941411"/>
                </a:lnTo>
                <a:cubicBezTo>
                  <a:pt x="-45596" y="3623005"/>
                  <a:pt x="-45596" y="3233501"/>
                  <a:pt x="136790" y="2915099"/>
                </a:cubicBezTo>
                <a:lnTo>
                  <a:pt x="1524785" y="513156"/>
                </a:lnTo>
                <a:cubicBezTo>
                  <a:pt x="1707170" y="194754"/>
                  <a:pt x="2047213" y="0"/>
                  <a:pt x="2415079" y="0"/>
                </a:cubicBezTo>
                <a:close/>
              </a:path>
            </a:pathLst>
          </a:custGeom>
          <a:solidFill>
            <a:schemeClr val="accent2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sz="2701">
              <a:solidFill>
                <a:schemeClr val="tx1"/>
              </a:solidFill>
            </a:endParaRPr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xmlns="" id="{E7A5EAFD-E3F5-4EE4-BEE8-EDCA0F3D20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11683" y="0"/>
            <a:ext cx="6180317" cy="6856499"/>
          </a:xfrm>
          <a:custGeom>
            <a:avLst/>
            <a:gdLst>
              <a:gd name="connsiteX0" fmla="*/ 2415079 w 6180317"/>
              <a:gd name="connsiteY0" fmla="*/ 0 h 6856499"/>
              <a:gd name="connsiteX1" fmla="*/ 6180317 w 6180317"/>
              <a:gd name="connsiteY1" fmla="*/ 1 h 6856499"/>
              <a:gd name="connsiteX2" fmla="*/ 6180317 w 6180317"/>
              <a:gd name="connsiteY2" fmla="*/ 6856499 h 6856499"/>
              <a:gd name="connsiteX3" fmla="*/ 2411986 w 6180317"/>
              <a:gd name="connsiteY3" fmla="*/ 6856498 h 6856499"/>
              <a:gd name="connsiteX4" fmla="*/ 1524785 w 6180317"/>
              <a:gd name="connsiteY4" fmla="*/ 6343343 h 6856499"/>
              <a:gd name="connsiteX5" fmla="*/ 136790 w 6180317"/>
              <a:gd name="connsiteY5" fmla="*/ 3941406 h 6856499"/>
              <a:gd name="connsiteX6" fmla="*/ 136790 w 6180317"/>
              <a:gd name="connsiteY6" fmla="*/ 2915095 h 6856499"/>
              <a:gd name="connsiteX7" fmla="*/ 1524785 w 6180317"/>
              <a:gd name="connsiteY7" fmla="*/ 513155 h 6856499"/>
              <a:gd name="connsiteX8" fmla="*/ 2415079 w 6180317"/>
              <a:gd name="connsiteY8" fmla="*/ 0 h 68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80317" h="6856499">
                <a:moveTo>
                  <a:pt x="2415079" y="0"/>
                </a:moveTo>
                <a:lnTo>
                  <a:pt x="6180317" y="1"/>
                </a:lnTo>
                <a:lnTo>
                  <a:pt x="6180317" y="6856499"/>
                </a:lnTo>
                <a:lnTo>
                  <a:pt x="2411986" y="6856498"/>
                </a:lnTo>
                <a:cubicBezTo>
                  <a:pt x="2047213" y="6856498"/>
                  <a:pt x="1707170" y="6661748"/>
                  <a:pt x="1524785" y="6343343"/>
                </a:cubicBezTo>
                <a:lnTo>
                  <a:pt x="136790" y="3941406"/>
                </a:lnTo>
                <a:cubicBezTo>
                  <a:pt x="-45596" y="3623001"/>
                  <a:pt x="-45596" y="3233498"/>
                  <a:pt x="136790" y="2915095"/>
                </a:cubicBezTo>
                <a:lnTo>
                  <a:pt x="1524785" y="513155"/>
                </a:lnTo>
                <a:cubicBezTo>
                  <a:pt x="1707170" y="194753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701" dirty="0"/>
            </a:lvl1pPr>
          </a:lstStyle>
          <a:p>
            <a:pPr marL="0" lvl="0" algn="ctr"/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54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76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D5CD35A-2A51-47DD-8590-C25AD44DBD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1"/>
            <a:ext cx="9258300" cy="5640313"/>
          </a:xfrm>
          <a:custGeom>
            <a:avLst/>
            <a:gdLst>
              <a:gd name="connsiteX0" fmla="*/ 0 w 9258300"/>
              <a:gd name="connsiteY0" fmla="*/ 0 h 5640313"/>
              <a:gd name="connsiteX1" fmla="*/ 7013091 w 9258300"/>
              <a:gd name="connsiteY1" fmla="*/ 0 h 5640313"/>
              <a:gd name="connsiteX2" fmla="*/ 7324470 w 9258300"/>
              <a:gd name="connsiteY2" fmla="*/ 37023 h 5640313"/>
              <a:gd name="connsiteX3" fmla="*/ 8868075 w 9258300"/>
              <a:gd name="connsiteY3" fmla="*/ 500361 h 5640313"/>
              <a:gd name="connsiteX4" fmla="*/ 8997708 w 9258300"/>
              <a:gd name="connsiteY4" fmla="*/ 601188 h 5640313"/>
              <a:gd name="connsiteX5" fmla="*/ 9172240 w 9258300"/>
              <a:gd name="connsiteY5" fmla="*/ 811026 h 5640313"/>
              <a:gd name="connsiteX6" fmla="*/ 9227368 w 9258300"/>
              <a:gd name="connsiteY6" fmla="*/ 921522 h 5640313"/>
              <a:gd name="connsiteX7" fmla="*/ 9258300 w 9258300"/>
              <a:gd name="connsiteY7" fmla="*/ 1095376 h 5640313"/>
              <a:gd name="connsiteX8" fmla="*/ 383700 w 9258300"/>
              <a:gd name="connsiteY8" fmla="*/ 5404804 h 5640313"/>
              <a:gd name="connsiteX9" fmla="*/ 0 w 9258300"/>
              <a:gd name="connsiteY9" fmla="*/ 5640313 h 564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58300" h="5640313">
                <a:moveTo>
                  <a:pt x="0" y="0"/>
                </a:moveTo>
                <a:lnTo>
                  <a:pt x="7013091" y="0"/>
                </a:lnTo>
                <a:lnTo>
                  <a:pt x="7324470" y="37023"/>
                </a:lnTo>
                <a:cubicBezTo>
                  <a:pt x="7947501" y="121817"/>
                  <a:pt x="8511930" y="266553"/>
                  <a:pt x="8868075" y="500361"/>
                </a:cubicBezTo>
                <a:lnTo>
                  <a:pt x="8997708" y="601188"/>
                </a:lnTo>
                <a:lnTo>
                  <a:pt x="9172240" y="811026"/>
                </a:lnTo>
                <a:lnTo>
                  <a:pt x="9227368" y="921522"/>
                </a:lnTo>
                <a:cubicBezTo>
                  <a:pt x="9245774" y="976549"/>
                  <a:pt x="9256316" y="1034456"/>
                  <a:pt x="9258300" y="1095376"/>
                </a:cubicBezTo>
                <a:cubicBezTo>
                  <a:pt x="9258299" y="2714776"/>
                  <a:pt x="4656211" y="2868181"/>
                  <a:pt x="383700" y="5404804"/>
                </a:cubicBezTo>
                <a:lnTo>
                  <a:pt x="0" y="5640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00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xmlns="" id="{85E82A15-1989-4CB4-94AD-099C5BEDB3E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44564" y="130767"/>
            <a:ext cx="6758507" cy="6596468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4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0" y="0"/>
            <a:ext cx="7865615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93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52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1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892BE04D-7D92-4AC1-9A7B-9F84DF96E9F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34000" y="77076"/>
            <a:ext cx="6858000" cy="6780924"/>
          </a:xfrm>
          <a:custGeom>
            <a:avLst/>
            <a:gdLst>
              <a:gd name="connsiteX0" fmla="*/ 4899238 w 6858000"/>
              <a:gd name="connsiteY0" fmla="*/ 480718 h 6780924"/>
              <a:gd name="connsiteX1" fmla="*/ 5079238 w 6858000"/>
              <a:gd name="connsiteY1" fmla="*/ 660719 h 6780924"/>
              <a:gd name="connsiteX2" fmla="*/ 5079238 w 6858000"/>
              <a:gd name="connsiteY2" fmla="*/ 813109 h 6780924"/>
              <a:gd name="connsiteX3" fmla="*/ 4899238 w 6858000"/>
              <a:gd name="connsiteY3" fmla="*/ 993109 h 6780924"/>
              <a:gd name="connsiteX4" fmla="*/ 4719238 w 6858000"/>
              <a:gd name="connsiteY4" fmla="*/ 813109 h 6780924"/>
              <a:gd name="connsiteX5" fmla="*/ 4719238 w 6858000"/>
              <a:gd name="connsiteY5" fmla="*/ 660719 h 6780924"/>
              <a:gd name="connsiteX6" fmla="*/ 4899238 w 6858000"/>
              <a:gd name="connsiteY6" fmla="*/ 480718 h 6780924"/>
              <a:gd name="connsiteX7" fmla="*/ 4172418 w 6858000"/>
              <a:gd name="connsiteY7" fmla="*/ 49104 h 6780924"/>
              <a:gd name="connsiteX8" fmla="*/ 4352418 w 6858000"/>
              <a:gd name="connsiteY8" fmla="*/ 229104 h 6780924"/>
              <a:gd name="connsiteX9" fmla="*/ 4352418 w 6858000"/>
              <a:gd name="connsiteY9" fmla="*/ 958969 h 6780924"/>
              <a:gd name="connsiteX10" fmla="*/ 4355828 w 6858000"/>
              <a:gd name="connsiteY10" fmla="*/ 958280 h 6780924"/>
              <a:gd name="connsiteX11" fmla="*/ 4355828 w 6858000"/>
              <a:gd name="connsiteY11" fmla="*/ 910422 h 6780924"/>
              <a:gd name="connsiteX12" fmla="*/ 4535826 w 6858000"/>
              <a:gd name="connsiteY12" fmla="*/ 730422 h 6780924"/>
              <a:gd name="connsiteX13" fmla="*/ 4715828 w 6858000"/>
              <a:gd name="connsiteY13" fmla="*/ 910422 h 6780924"/>
              <a:gd name="connsiteX14" fmla="*/ 4715828 w 6858000"/>
              <a:gd name="connsiteY14" fmla="*/ 1581340 h 6780924"/>
              <a:gd name="connsiteX15" fmla="*/ 4720198 w 6858000"/>
              <a:gd name="connsiteY15" fmla="*/ 1582222 h 6780924"/>
              <a:gd name="connsiteX16" fmla="*/ 4722896 w 6858000"/>
              <a:gd name="connsiteY16" fmla="*/ 1555465 h 6780924"/>
              <a:gd name="connsiteX17" fmla="*/ 4899238 w 6858000"/>
              <a:gd name="connsiteY17" fmla="*/ 1411741 h 6780924"/>
              <a:gd name="connsiteX18" fmla="*/ 5075580 w 6858000"/>
              <a:gd name="connsiteY18" fmla="*/ 1555465 h 6780924"/>
              <a:gd name="connsiteX19" fmla="*/ 5078522 w 6858000"/>
              <a:gd name="connsiteY19" fmla="*/ 1584654 h 6780924"/>
              <a:gd name="connsiteX20" fmla="*/ 5082646 w 6858000"/>
              <a:gd name="connsiteY20" fmla="*/ 1583821 h 6780924"/>
              <a:gd name="connsiteX21" fmla="*/ 5082646 w 6858000"/>
              <a:gd name="connsiteY21" fmla="*/ 1244357 h 6780924"/>
              <a:gd name="connsiteX22" fmla="*/ 5262646 w 6858000"/>
              <a:gd name="connsiteY22" fmla="*/ 1064357 h 6780924"/>
              <a:gd name="connsiteX23" fmla="*/ 5442646 w 6858000"/>
              <a:gd name="connsiteY23" fmla="*/ 1244357 h 6780924"/>
              <a:gd name="connsiteX24" fmla="*/ 5442646 w 6858000"/>
              <a:gd name="connsiteY24" fmla="*/ 1916269 h 6780924"/>
              <a:gd name="connsiteX25" fmla="*/ 5448480 w 6858000"/>
              <a:gd name="connsiteY25" fmla="*/ 1915093 h 6780924"/>
              <a:gd name="connsiteX26" fmla="*/ 5449714 w 6858000"/>
              <a:gd name="connsiteY26" fmla="*/ 1902847 h 6780924"/>
              <a:gd name="connsiteX27" fmla="*/ 5626056 w 6858000"/>
              <a:gd name="connsiteY27" fmla="*/ 1759123 h 6780924"/>
              <a:gd name="connsiteX28" fmla="*/ 5791912 w 6858000"/>
              <a:gd name="connsiteY28" fmla="*/ 1869059 h 6780924"/>
              <a:gd name="connsiteX29" fmla="*/ 5800744 w 6858000"/>
              <a:gd name="connsiteY29" fmla="*/ 1897511 h 6780924"/>
              <a:gd name="connsiteX30" fmla="*/ 5800744 w 6858000"/>
              <a:gd name="connsiteY30" fmla="*/ 1457324 h 6780924"/>
              <a:gd name="connsiteX31" fmla="*/ 5981718 w 6858000"/>
              <a:gd name="connsiteY31" fmla="*/ 1276349 h 6780924"/>
              <a:gd name="connsiteX32" fmla="*/ 6159016 w 6858000"/>
              <a:gd name="connsiteY32" fmla="*/ 1420851 h 6780924"/>
              <a:gd name="connsiteX33" fmla="*/ 6162690 w 6858000"/>
              <a:gd name="connsiteY33" fmla="*/ 1457285 h 6780924"/>
              <a:gd name="connsiteX34" fmla="*/ 6162690 w 6858000"/>
              <a:gd name="connsiteY34" fmla="*/ 1132146 h 6780924"/>
              <a:gd name="connsiteX35" fmla="*/ 6343664 w 6858000"/>
              <a:gd name="connsiteY35" fmla="*/ 951170 h 6780924"/>
              <a:gd name="connsiteX36" fmla="*/ 6524640 w 6858000"/>
              <a:gd name="connsiteY36" fmla="*/ 1132146 h 6780924"/>
              <a:gd name="connsiteX37" fmla="*/ 6524640 w 6858000"/>
              <a:gd name="connsiteY37" fmla="*/ 1636217 h 6780924"/>
              <a:gd name="connsiteX38" fmla="*/ 6526784 w 6858000"/>
              <a:gd name="connsiteY38" fmla="*/ 1614950 h 6780924"/>
              <a:gd name="connsiteX39" fmla="*/ 6703126 w 6858000"/>
              <a:gd name="connsiteY39" fmla="*/ 1471226 h 6780924"/>
              <a:gd name="connsiteX40" fmla="*/ 6830404 w 6858000"/>
              <a:gd name="connsiteY40" fmla="*/ 1523946 h 6780924"/>
              <a:gd name="connsiteX41" fmla="*/ 6857998 w 6858000"/>
              <a:gd name="connsiteY41" fmla="*/ 1564874 h 6780924"/>
              <a:gd name="connsiteX42" fmla="*/ 6857998 w 6858000"/>
              <a:gd name="connsiteY42" fmla="*/ 4674715 h 6780924"/>
              <a:gd name="connsiteX43" fmla="*/ 6858000 w 6858000"/>
              <a:gd name="connsiteY43" fmla="*/ 4674715 h 6780924"/>
              <a:gd name="connsiteX44" fmla="*/ 6858000 w 6858000"/>
              <a:gd name="connsiteY44" fmla="*/ 4842542 h 6780924"/>
              <a:gd name="connsiteX45" fmla="*/ 6678000 w 6858000"/>
              <a:gd name="connsiteY45" fmla="*/ 5022542 h 6780924"/>
              <a:gd name="connsiteX46" fmla="*/ 6512145 w 6858000"/>
              <a:gd name="connsiteY46" fmla="*/ 4912606 h 6780924"/>
              <a:gd name="connsiteX47" fmla="*/ 6502414 w 6858000"/>
              <a:gd name="connsiteY47" fmla="*/ 4864407 h 6780924"/>
              <a:gd name="connsiteX48" fmla="*/ 6502414 w 6858000"/>
              <a:gd name="connsiteY48" fmla="*/ 5285377 h 6780924"/>
              <a:gd name="connsiteX49" fmla="*/ 6322414 w 6858000"/>
              <a:gd name="connsiteY49" fmla="*/ 5465377 h 6780924"/>
              <a:gd name="connsiteX50" fmla="*/ 6146071 w 6858000"/>
              <a:gd name="connsiteY50" fmla="*/ 5321653 h 6780924"/>
              <a:gd name="connsiteX51" fmla="*/ 6143463 w 6858000"/>
              <a:gd name="connsiteY51" fmla="*/ 5295783 h 6780924"/>
              <a:gd name="connsiteX52" fmla="*/ 6143463 w 6858000"/>
              <a:gd name="connsiteY52" fmla="*/ 6254957 h 6780924"/>
              <a:gd name="connsiteX53" fmla="*/ 5962488 w 6858000"/>
              <a:gd name="connsiteY53" fmla="*/ 6435932 h 6780924"/>
              <a:gd name="connsiteX54" fmla="*/ 5795735 w 6858000"/>
              <a:gd name="connsiteY54" fmla="*/ 6325401 h 6780924"/>
              <a:gd name="connsiteX55" fmla="*/ 5795551 w 6858000"/>
              <a:gd name="connsiteY55" fmla="*/ 6324808 h 6780924"/>
              <a:gd name="connsiteX56" fmla="*/ 5795456 w 6858000"/>
              <a:gd name="connsiteY56" fmla="*/ 6324667 h 6780924"/>
              <a:gd name="connsiteX57" fmla="*/ 5781311 w 6858000"/>
              <a:gd name="connsiteY57" fmla="*/ 6254603 h 6780924"/>
              <a:gd name="connsiteX58" fmla="*/ 5781311 w 6858000"/>
              <a:gd name="connsiteY58" fmla="*/ 6006221 h 6780924"/>
              <a:gd name="connsiteX59" fmla="*/ 5781513 w 6858000"/>
              <a:gd name="connsiteY59" fmla="*/ 6004217 h 6780924"/>
              <a:gd name="connsiteX60" fmla="*/ 5781513 w 6858000"/>
              <a:gd name="connsiteY60" fmla="*/ 5761749 h 6780924"/>
              <a:gd name="connsiteX61" fmla="*/ 5780208 w 6858000"/>
              <a:gd name="connsiteY61" fmla="*/ 5761749 h 6780924"/>
              <a:gd name="connsiteX62" fmla="*/ 5780208 w 6858000"/>
              <a:gd name="connsiteY62" fmla="*/ 5773159 h 6780924"/>
              <a:gd name="connsiteX63" fmla="*/ 5600208 w 6858000"/>
              <a:gd name="connsiteY63" fmla="*/ 5953159 h 6780924"/>
              <a:gd name="connsiteX64" fmla="*/ 5420208 w 6858000"/>
              <a:gd name="connsiteY64" fmla="*/ 5773159 h 6780924"/>
              <a:gd name="connsiteX65" fmla="*/ 5420208 w 6858000"/>
              <a:gd name="connsiteY65" fmla="*/ 5761749 h 6780924"/>
              <a:gd name="connsiteX66" fmla="*/ 5419105 w 6858000"/>
              <a:gd name="connsiteY66" fmla="*/ 5761749 h 6780924"/>
              <a:gd name="connsiteX67" fmla="*/ 5419105 w 6858000"/>
              <a:gd name="connsiteY67" fmla="*/ 6780924 h 6780924"/>
              <a:gd name="connsiteX68" fmla="*/ 5229225 w 6858000"/>
              <a:gd name="connsiteY68" fmla="*/ 6780924 h 6780924"/>
              <a:gd name="connsiteX69" fmla="*/ 5059105 w 6858000"/>
              <a:gd name="connsiteY69" fmla="*/ 6780924 h 6780924"/>
              <a:gd name="connsiteX70" fmla="*/ 5009857 w 6858000"/>
              <a:gd name="connsiteY70" fmla="*/ 6780924 h 6780924"/>
              <a:gd name="connsiteX71" fmla="*/ 4857750 w 6858000"/>
              <a:gd name="connsiteY71" fmla="*/ 6780924 h 6780924"/>
              <a:gd name="connsiteX72" fmla="*/ 4746147 w 6858000"/>
              <a:gd name="connsiteY72" fmla="*/ 6780924 h 6780924"/>
              <a:gd name="connsiteX73" fmla="*/ 4712147 w 6858000"/>
              <a:gd name="connsiteY73" fmla="*/ 6730496 h 6780924"/>
              <a:gd name="connsiteX74" fmla="*/ 4698002 w 6858000"/>
              <a:gd name="connsiteY74" fmla="*/ 6660431 h 6780924"/>
              <a:gd name="connsiteX75" fmla="*/ 4698002 w 6858000"/>
              <a:gd name="connsiteY75" fmla="*/ 5925639 h 6780924"/>
              <a:gd name="connsiteX76" fmla="*/ 4686136 w 6858000"/>
              <a:gd name="connsiteY76" fmla="*/ 5928313 h 6780924"/>
              <a:gd name="connsiteX77" fmla="*/ 4686136 w 6858000"/>
              <a:gd name="connsiteY77" fmla="*/ 6026357 h 6780924"/>
              <a:gd name="connsiteX78" fmla="*/ 4505161 w 6858000"/>
              <a:gd name="connsiteY78" fmla="*/ 6207332 h 6780924"/>
              <a:gd name="connsiteX79" fmla="*/ 4324186 w 6858000"/>
              <a:gd name="connsiteY79" fmla="*/ 6026357 h 6780924"/>
              <a:gd name="connsiteX80" fmla="*/ 4324186 w 6858000"/>
              <a:gd name="connsiteY80" fmla="*/ 6003902 h 6780924"/>
              <a:gd name="connsiteX81" fmla="*/ 4308074 w 6858000"/>
              <a:gd name="connsiteY81" fmla="*/ 6005915 h 6780924"/>
              <a:gd name="connsiteX82" fmla="*/ 4308074 w 6858000"/>
              <a:gd name="connsiteY82" fmla="*/ 6780924 h 6780924"/>
              <a:gd name="connsiteX83" fmla="*/ 3948076 w 6858000"/>
              <a:gd name="connsiteY83" fmla="*/ 6780924 h 6780924"/>
              <a:gd name="connsiteX84" fmla="*/ 3948076 w 6858000"/>
              <a:gd name="connsiteY84" fmla="*/ 6542799 h 6780924"/>
              <a:gd name="connsiteX85" fmla="*/ 3944666 w 6858000"/>
              <a:gd name="connsiteY85" fmla="*/ 6542799 h 6780924"/>
              <a:gd name="connsiteX86" fmla="*/ 3944666 w 6858000"/>
              <a:gd name="connsiteY86" fmla="*/ 6555998 h 6780924"/>
              <a:gd name="connsiteX87" fmla="*/ 3764666 w 6858000"/>
              <a:gd name="connsiteY87" fmla="*/ 6735998 h 6780924"/>
              <a:gd name="connsiteX88" fmla="*/ 3584666 w 6858000"/>
              <a:gd name="connsiteY88" fmla="*/ 6555998 h 6780924"/>
              <a:gd name="connsiteX89" fmla="*/ 3584666 w 6858000"/>
              <a:gd name="connsiteY89" fmla="*/ 6542799 h 6780924"/>
              <a:gd name="connsiteX90" fmla="*/ 3581256 w 6858000"/>
              <a:gd name="connsiteY90" fmla="*/ 6542799 h 6780924"/>
              <a:gd name="connsiteX91" fmla="*/ 3581256 w 6858000"/>
              <a:gd name="connsiteY91" fmla="*/ 6779446 h 6780924"/>
              <a:gd name="connsiteX92" fmla="*/ 3581107 w 6858000"/>
              <a:gd name="connsiteY92" fmla="*/ 6780924 h 6780924"/>
              <a:gd name="connsiteX93" fmla="*/ 3221405 w 6858000"/>
              <a:gd name="connsiteY93" fmla="*/ 6780924 h 6780924"/>
              <a:gd name="connsiteX94" fmla="*/ 3221256 w 6858000"/>
              <a:gd name="connsiteY94" fmla="*/ 6779446 h 6780924"/>
              <a:gd name="connsiteX95" fmla="*/ 3221256 w 6858000"/>
              <a:gd name="connsiteY95" fmla="*/ 6753018 h 6780924"/>
              <a:gd name="connsiteX96" fmla="*/ 3217846 w 6858000"/>
              <a:gd name="connsiteY96" fmla="*/ 6753706 h 6780924"/>
              <a:gd name="connsiteX97" fmla="*/ 3217846 w 6858000"/>
              <a:gd name="connsiteY97" fmla="*/ 6780924 h 6780924"/>
              <a:gd name="connsiteX98" fmla="*/ 2857846 w 6858000"/>
              <a:gd name="connsiteY98" fmla="*/ 6780924 h 6780924"/>
              <a:gd name="connsiteX99" fmla="*/ 2857846 w 6858000"/>
              <a:gd name="connsiteY99" fmla="*/ 6753312 h 6780924"/>
              <a:gd name="connsiteX100" fmla="*/ 2854436 w 6858000"/>
              <a:gd name="connsiteY100" fmla="*/ 6754001 h 6780924"/>
              <a:gd name="connsiteX101" fmla="*/ 2854436 w 6858000"/>
              <a:gd name="connsiteY101" fmla="*/ 6780924 h 6780924"/>
              <a:gd name="connsiteX102" fmla="*/ 2494436 w 6858000"/>
              <a:gd name="connsiteY102" fmla="*/ 6780924 h 6780924"/>
              <a:gd name="connsiteX103" fmla="*/ 2494436 w 6858000"/>
              <a:gd name="connsiteY103" fmla="*/ 6130942 h 6780924"/>
              <a:gd name="connsiteX104" fmla="*/ 2490066 w 6858000"/>
              <a:gd name="connsiteY104" fmla="*/ 6130059 h 6780924"/>
              <a:gd name="connsiteX105" fmla="*/ 2487368 w 6858000"/>
              <a:gd name="connsiteY105" fmla="*/ 6156817 h 6780924"/>
              <a:gd name="connsiteX106" fmla="*/ 2311026 w 6858000"/>
              <a:gd name="connsiteY106" fmla="*/ 6300541 h 6780924"/>
              <a:gd name="connsiteX107" fmla="*/ 2134684 w 6858000"/>
              <a:gd name="connsiteY107" fmla="*/ 6156817 h 6780924"/>
              <a:gd name="connsiteX108" fmla="*/ 2131742 w 6858000"/>
              <a:gd name="connsiteY108" fmla="*/ 6127628 h 6780924"/>
              <a:gd name="connsiteX109" fmla="*/ 2127618 w 6858000"/>
              <a:gd name="connsiteY109" fmla="*/ 6128461 h 6780924"/>
              <a:gd name="connsiteX110" fmla="*/ 2127618 w 6858000"/>
              <a:gd name="connsiteY110" fmla="*/ 6467924 h 6780924"/>
              <a:gd name="connsiteX111" fmla="*/ 1947618 w 6858000"/>
              <a:gd name="connsiteY111" fmla="*/ 6647924 h 6780924"/>
              <a:gd name="connsiteX112" fmla="*/ 1767618 w 6858000"/>
              <a:gd name="connsiteY112" fmla="*/ 6467924 h 6780924"/>
              <a:gd name="connsiteX113" fmla="*/ 1767618 w 6858000"/>
              <a:gd name="connsiteY113" fmla="*/ 5796012 h 6780924"/>
              <a:gd name="connsiteX114" fmla="*/ 1761784 w 6858000"/>
              <a:gd name="connsiteY114" fmla="*/ 5797189 h 6780924"/>
              <a:gd name="connsiteX115" fmla="*/ 1760550 w 6858000"/>
              <a:gd name="connsiteY115" fmla="*/ 5809435 h 6780924"/>
              <a:gd name="connsiteX116" fmla="*/ 1584208 w 6858000"/>
              <a:gd name="connsiteY116" fmla="*/ 5953159 h 6780924"/>
              <a:gd name="connsiteX117" fmla="*/ 1418352 w 6858000"/>
              <a:gd name="connsiteY117" fmla="*/ 5843223 h 6780924"/>
              <a:gd name="connsiteX118" fmla="*/ 1409520 w 6858000"/>
              <a:gd name="connsiteY118" fmla="*/ 5814770 h 6780924"/>
              <a:gd name="connsiteX119" fmla="*/ 1409520 w 6858000"/>
              <a:gd name="connsiteY119" fmla="*/ 6254958 h 6780924"/>
              <a:gd name="connsiteX120" fmla="*/ 1228546 w 6858000"/>
              <a:gd name="connsiteY120" fmla="*/ 6435933 h 6780924"/>
              <a:gd name="connsiteX121" fmla="*/ 1051248 w 6858000"/>
              <a:gd name="connsiteY121" fmla="*/ 6291431 h 6780924"/>
              <a:gd name="connsiteX122" fmla="*/ 1047574 w 6858000"/>
              <a:gd name="connsiteY122" fmla="*/ 6254997 h 6780924"/>
              <a:gd name="connsiteX123" fmla="*/ 1047574 w 6858000"/>
              <a:gd name="connsiteY123" fmla="*/ 6580136 h 6780924"/>
              <a:gd name="connsiteX124" fmla="*/ 866600 w 6858000"/>
              <a:gd name="connsiteY124" fmla="*/ 6761111 h 6780924"/>
              <a:gd name="connsiteX125" fmla="*/ 685625 w 6858000"/>
              <a:gd name="connsiteY125" fmla="*/ 6580136 h 6780924"/>
              <a:gd name="connsiteX126" fmla="*/ 685625 w 6858000"/>
              <a:gd name="connsiteY126" fmla="*/ 6076064 h 6780924"/>
              <a:gd name="connsiteX127" fmla="*/ 683480 w 6858000"/>
              <a:gd name="connsiteY127" fmla="*/ 6097332 h 6780924"/>
              <a:gd name="connsiteX128" fmla="*/ 507138 w 6858000"/>
              <a:gd name="connsiteY128" fmla="*/ 6241056 h 6780924"/>
              <a:gd name="connsiteX129" fmla="*/ 379860 w 6858000"/>
              <a:gd name="connsiteY129" fmla="*/ 6188335 h 6780924"/>
              <a:gd name="connsiteX130" fmla="*/ 352266 w 6858000"/>
              <a:gd name="connsiteY130" fmla="*/ 6147408 h 6780924"/>
              <a:gd name="connsiteX131" fmla="*/ 352266 w 6858000"/>
              <a:gd name="connsiteY131" fmla="*/ 6050281 h 6780924"/>
              <a:gd name="connsiteX132" fmla="*/ 352264 w 6858000"/>
              <a:gd name="connsiteY132" fmla="*/ 6050271 h 6780924"/>
              <a:gd name="connsiteX133" fmla="*/ 352264 w 6858000"/>
              <a:gd name="connsiteY133" fmla="*/ 5788251 h 6780924"/>
              <a:gd name="connsiteX134" fmla="*/ 344945 w 6858000"/>
              <a:gd name="connsiteY134" fmla="*/ 5824500 h 6780924"/>
              <a:gd name="connsiteX135" fmla="*/ 179091 w 6858000"/>
              <a:gd name="connsiteY135" fmla="*/ 5934436 h 6780924"/>
              <a:gd name="connsiteX136" fmla="*/ 2748 w 6858000"/>
              <a:gd name="connsiteY136" fmla="*/ 5790712 h 6780924"/>
              <a:gd name="connsiteX137" fmla="*/ 0 w 6858000"/>
              <a:gd name="connsiteY137" fmla="*/ 5763453 h 6780924"/>
              <a:gd name="connsiteX138" fmla="*/ 0 w 6858000"/>
              <a:gd name="connsiteY138" fmla="*/ 3970142 h 6780924"/>
              <a:gd name="connsiteX139" fmla="*/ 2748 w 6858000"/>
              <a:gd name="connsiteY139" fmla="*/ 3942883 h 6780924"/>
              <a:gd name="connsiteX140" fmla="*/ 179091 w 6858000"/>
              <a:gd name="connsiteY140" fmla="*/ 3799159 h 6780924"/>
              <a:gd name="connsiteX141" fmla="*/ 344945 w 6858000"/>
              <a:gd name="connsiteY141" fmla="*/ 3909095 h 6780924"/>
              <a:gd name="connsiteX142" fmla="*/ 352264 w 6858000"/>
              <a:gd name="connsiteY142" fmla="*/ 3945346 h 6780924"/>
              <a:gd name="connsiteX143" fmla="*/ 352264 w 6858000"/>
              <a:gd name="connsiteY143" fmla="*/ 2869739 h 6780924"/>
              <a:gd name="connsiteX144" fmla="*/ 532264 w 6858000"/>
              <a:gd name="connsiteY144" fmla="*/ 2689739 h 6780924"/>
              <a:gd name="connsiteX145" fmla="*/ 698119 w 6858000"/>
              <a:gd name="connsiteY145" fmla="*/ 2799676 h 6780924"/>
              <a:gd name="connsiteX146" fmla="*/ 707850 w 6858000"/>
              <a:gd name="connsiteY146" fmla="*/ 2847874 h 6780924"/>
              <a:gd name="connsiteX147" fmla="*/ 707850 w 6858000"/>
              <a:gd name="connsiteY147" fmla="*/ 2426905 h 6780924"/>
              <a:gd name="connsiteX148" fmla="*/ 887850 w 6858000"/>
              <a:gd name="connsiteY148" fmla="*/ 2246904 h 6780924"/>
              <a:gd name="connsiteX149" fmla="*/ 1064193 w 6858000"/>
              <a:gd name="connsiteY149" fmla="*/ 2390628 h 6780924"/>
              <a:gd name="connsiteX150" fmla="*/ 1066801 w 6858000"/>
              <a:gd name="connsiteY150" fmla="*/ 2416498 h 6780924"/>
              <a:gd name="connsiteX151" fmla="*/ 1066801 w 6858000"/>
              <a:gd name="connsiteY151" fmla="*/ 1457325 h 6780924"/>
              <a:gd name="connsiteX152" fmla="*/ 1247776 w 6858000"/>
              <a:gd name="connsiteY152" fmla="*/ 1276350 h 6780924"/>
              <a:gd name="connsiteX153" fmla="*/ 1414529 w 6858000"/>
              <a:gd name="connsiteY153" fmla="*/ 1386880 h 6780924"/>
              <a:gd name="connsiteX154" fmla="*/ 1414713 w 6858000"/>
              <a:gd name="connsiteY154" fmla="*/ 1387474 h 6780924"/>
              <a:gd name="connsiteX155" fmla="*/ 1414808 w 6858000"/>
              <a:gd name="connsiteY155" fmla="*/ 1387615 h 6780924"/>
              <a:gd name="connsiteX156" fmla="*/ 1428953 w 6858000"/>
              <a:gd name="connsiteY156" fmla="*/ 1457678 h 6780924"/>
              <a:gd name="connsiteX157" fmla="*/ 1428953 w 6858000"/>
              <a:gd name="connsiteY157" fmla="*/ 1706061 h 6780924"/>
              <a:gd name="connsiteX158" fmla="*/ 1428751 w 6858000"/>
              <a:gd name="connsiteY158" fmla="*/ 1708065 h 6780924"/>
              <a:gd name="connsiteX159" fmla="*/ 1428751 w 6858000"/>
              <a:gd name="connsiteY159" fmla="*/ 2186419 h 6780924"/>
              <a:gd name="connsiteX160" fmla="*/ 1428953 w 6858000"/>
              <a:gd name="connsiteY160" fmla="*/ 2188423 h 6780924"/>
              <a:gd name="connsiteX161" fmla="*/ 1428953 w 6858000"/>
              <a:gd name="connsiteY161" fmla="*/ 2344473 h 6780924"/>
              <a:gd name="connsiteX162" fmla="*/ 1430056 w 6858000"/>
              <a:gd name="connsiteY162" fmla="*/ 2343631 h 6780924"/>
              <a:gd name="connsiteX163" fmla="*/ 1430056 w 6858000"/>
              <a:gd name="connsiteY163" fmla="*/ 1939123 h 6780924"/>
              <a:gd name="connsiteX164" fmla="*/ 1610056 w 6858000"/>
              <a:gd name="connsiteY164" fmla="*/ 1759123 h 6780924"/>
              <a:gd name="connsiteX165" fmla="*/ 1790056 w 6858000"/>
              <a:gd name="connsiteY165" fmla="*/ 1939123 h 6780924"/>
              <a:gd name="connsiteX166" fmla="*/ 1790056 w 6858000"/>
              <a:gd name="connsiteY166" fmla="*/ 2094491 h 6780924"/>
              <a:gd name="connsiteX167" fmla="*/ 1791159 w 6858000"/>
              <a:gd name="connsiteY167" fmla="*/ 2093833 h 6780924"/>
              <a:gd name="connsiteX168" fmla="*/ 1791159 w 6858000"/>
              <a:gd name="connsiteY168" fmla="*/ 452552 h 6780924"/>
              <a:gd name="connsiteX169" fmla="*/ 1971159 w 6858000"/>
              <a:gd name="connsiteY169" fmla="*/ 272552 h 6780924"/>
              <a:gd name="connsiteX170" fmla="*/ 2151159 w 6858000"/>
              <a:gd name="connsiteY170" fmla="*/ 452552 h 6780924"/>
              <a:gd name="connsiteX171" fmla="*/ 2151159 w 6858000"/>
              <a:gd name="connsiteY171" fmla="*/ 1123074 h 6780924"/>
              <a:gd name="connsiteX172" fmla="*/ 2152262 w 6858000"/>
              <a:gd name="connsiteY172" fmla="*/ 1123074 h 6780924"/>
              <a:gd name="connsiteX173" fmla="*/ 2152262 w 6858000"/>
              <a:gd name="connsiteY173" fmla="*/ 1051851 h 6780924"/>
              <a:gd name="connsiteX174" fmla="*/ 2332262 w 6858000"/>
              <a:gd name="connsiteY174" fmla="*/ 871849 h 6780924"/>
              <a:gd name="connsiteX175" fmla="*/ 2512262 w 6858000"/>
              <a:gd name="connsiteY175" fmla="*/ 1051851 h 6780924"/>
              <a:gd name="connsiteX176" fmla="*/ 2512262 w 6858000"/>
              <a:gd name="connsiteY176" fmla="*/ 1786643 h 6780924"/>
              <a:gd name="connsiteX177" fmla="*/ 2524128 w 6858000"/>
              <a:gd name="connsiteY177" fmla="*/ 1783969 h 6780924"/>
              <a:gd name="connsiteX178" fmla="*/ 2524128 w 6858000"/>
              <a:gd name="connsiteY178" fmla="*/ 1685924 h 6780924"/>
              <a:gd name="connsiteX179" fmla="*/ 2705103 w 6858000"/>
              <a:gd name="connsiteY179" fmla="*/ 1504950 h 6780924"/>
              <a:gd name="connsiteX180" fmla="*/ 2886078 w 6858000"/>
              <a:gd name="connsiteY180" fmla="*/ 1685924 h 6780924"/>
              <a:gd name="connsiteX181" fmla="*/ 2886078 w 6858000"/>
              <a:gd name="connsiteY181" fmla="*/ 1708380 h 6780924"/>
              <a:gd name="connsiteX182" fmla="*/ 2902190 w 6858000"/>
              <a:gd name="connsiteY182" fmla="*/ 1706366 h 6780924"/>
              <a:gd name="connsiteX183" fmla="*/ 2902190 w 6858000"/>
              <a:gd name="connsiteY183" fmla="*/ 788060 h 6780924"/>
              <a:gd name="connsiteX184" fmla="*/ 3082188 w 6858000"/>
              <a:gd name="connsiteY184" fmla="*/ 608060 h 6780924"/>
              <a:gd name="connsiteX185" fmla="*/ 3262188 w 6858000"/>
              <a:gd name="connsiteY185" fmla="*/ 788060 h 6780924"/>
              <a:gd name="connsiteX186" fmla="*/ 3262188 w 6858000"/>
              <a:gd name="connsiteY186" fmla="*/ 1123074 h 6780924"/>
              <a:gd name="connsiteX187" fmla="*/ 3272303 w 6858000"/>
              <a:gd name="connsiteY187" fmla="*/ 1123074 h 6780924"/>
              <a:gd name="connsiteX188" fmla="*/ 3279744 w 6858000"/>
              <a:gd name="connsiteY188" fmla="*/ 1086219 h 6780924"/>
              <a:gd name="connsiteX189" fmla="*/ 3445598 w 6858000"/>
              <a:gd name="connsiteY189" fmla="*/ 976284 h 6780924"/>
              <a:gd name="connsiteX190" fmla="*/ 3611453 w 6858000"/>
              <a:gd name="connsiteY190" fmla="*/ 1086219 h 6780924"/>
              <a:gd name="connsiteX191" fmla="*/ 3618893 w 6858000"/>
              <a:gd name="connsiteY191" fmla="*/ 1123074 h 6780924"/>
              <a:gd name="connsiteX192" fmla="*/ 3629008 w 6858000"/>
              <a:gd name="connsiteY192" fmla="*/ 1123074 h 6780924"/>
              <a:gd name="connsiteX193" fmla="*/ 3629008 w 6858000"/>
              <a:gd name="connsiteY193" fmla="*/ 932835 h 6780924"/>
              <a:gd name="connsiteX194" fmla="*/ 3809008 w 6858000"/>
              <a:gd name="connsiteY194" fmla="*/ 752835 h 6780924"/>
              <a:gd name="connsiteX195" fmla="*/ 3989008 w 6858000"/>
              <a:gd name="connsiteY195" fmla="*/ 932835 h 6780924"/>
              <a:gd name="connsiteX196" fmla="*/ 3989008 w 6858000"/>
              <a:gd name="connsiteY196" fmla="*/ 959263 h 6780924"/>
              <a:gd name="connsiteX197" fmla="*/ 3992418 w 6858000"/>
              <a:gd name="connsiteY197" fmla="*/ 958575 h 6780924"/>
              <a:gd name="connsiteX198" fmla="*/ 3992418 w 6858000"/>
              <a:gd name="connsiteY198" fmla="*/ 229104 h 6780924"/>
              <a:gd name="connsiteX199" fmla="*/ 4172418 w 6858000"/>
              <a:gd name="connsiteY199" fmla="*/ 49104 h 6780924"/>
              <a:gd name="connsiteX200" fmla="*/ 3082188 w 6858000"/>
              <a:gd name="connsiteY200" fmla="*/ 0 h 6780924"/>
              <a:gd name="connsiteX201" fmla="*/ 3262188 w 6858000"/>
              <a:gd name="connsiteY201" fmla="*/ 180000 h 6780924"/>
              <a:gd name="connsiteX202" fmla="*/ 3262188 w 6858000"/>
              <a:gd name="connsiteY202" fmla="*/ 332390 h 6780924"/>
              <a:gd name="connsiteX203" fmla="*/ 3082188 w 6858000"/>
              <a:gd name="connsiteY203" fmla="*/ 512390 h 6780924"/>
              <a:gd name="connsiteX204" fmla="*/ 2902190 w 6858000"/>
              <a:gd name="connsiteY204" fmla="*/ 332390 h 6780924"/>
              <a:gd name="connsiteX205" fmla="*/ 2902190 w 6858000"/>
              <a:gd name="connsiteY205" fmla="*/ 180000 h 6780924"/>
              <a:gd name="connsiteX206" fmla="*/ 3082188 w 6858000"/>
              <a:gd name="connsiteY206" fmla="*/ 0 h 678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6858000" h="6780924">
                <a:moveTo>
                  <a:pt x="4899238" y="480718"/>
                </a:moveTo>
                <a:cubicBezTo>
                  <a:pt x="4998650" y="480718"/>
                  <a:pt x="5079238" y="561307"/>
                  <a:pt x="5079238" y="660719"/>
                </a:cubicBezTo>
                <a:lnTo>
                  <a:pt x="5079238" y="813109"/>
                </a:lnTo>
                <a:cubicBezTo>
                  <a:pt x="5079238" y="912519"/>
                  <a:pt x="4998650" y="993109"/>
                  <a:pt x="4899238" y="993109"/>
                </a:cubicBezTo>
                <a:cubicBezTo>
                  <a:pt x="4799828" y="993109"/>
                  <a:pt x="4719238" y="912519"/>
                  <a:pt x="4719238" y="813109"/>
                </a:cubicBezTo>
                <a:lnTo>
                  <a:pt x="4719238" y="660719"/>
                </a:lnTo>
                <a:cubicBezTo>
                  <a:pt x="4719238" y="561307"/>
                  <a:pt x="4799828" y="480718"/>
                  <a:pt x="4899238" y="480718"/>
                </a:cubicBezTo>
                <a:close/>
                <a:moveTo>
                  <a:pt x="4172418" y="49104"/>
                </a:moveTo>
                <a:cubicBezTo>
                  <a:pt x="4271828" y="49104"/>
                  <a:pt x="4352418" y="129694"/>
                  <a:pt x="4352418" y="229104"/>
                </a:cubicBezTo>
                <a:lnTo>
                  <a:pt x="4352418" y="958969"/>
                </a:lnTo>
                <a:lnTo>
                  <a:pt x="4355828" y="958280"/>
                </a:lnTo>
                <a:lnTo>
                  <a:pt x="4355828" y="910422"/>
                </a:lnTo>
                <a:cubicBezTo>
                  <a:pt x="4355828" y="811012"/>
                  <a:pt x="4436416" y="730422"/>
                  <a:pt x="4535826" y="730422"/>
                </a:cubicBezTo>
                <a:cubicBezTo>
                  <a:pt x="4635238" y="730422"/>
                  <a:pt x="4715828" y="811012"/>
                  <a:pt x="4715828" y="910422"/>
                </a:cubicBezTo>
                <a:lnTo>
                  <a:pt x="4715828" y="1581340"/>
                </a:lnTo>
                <a:lnTo>
                  <a:pt x="4720198" y="1582222"/>
                </a:lnTo>
                <a:lnTo>
                  <a:pt x="4722896" y="1555465"/>
                </a:lnTo>
                <a:cubicBezTo>
                  <a:pt x="4739680" y="1473443"/>
                  <a:pt x="4812252" y="1411741"/>
                  <a:pt x="4899238" y="1411741"/>
                </a:cubicBezTo>
                <a:cubicBezTo>
                  <a:pt x="4986222" y="1411741"/>
                  <a:pt x="5058796" y="1473443"/>
                  <a:pt x="5075580" y="1555465"/>
                </a:cubicBezTo>
                <a:lnTo>
                  <a:pt x="5078522" y="1584654"/>
                </a:lnTo>
                <a:lnTo>
                  <a:pt x="5082646" y="1583821"/>
                </a:lnTo>
                <a:lnTo>
                  <a:pt x="5082646" y="1244357"/>
                </a:lnTo>
                <a:cubicBezTo>
                  <a:pt x="5082646" y="1144948"/>
                  <a:pt x="5163236" y="1064357"/>
                  <a:pt x="5262646" y="1064357"/>
                </a:cubicBezTo>
                <a:cubicBezTo>
                  <a:pt x="5362058" y="1064357"/>
                  <a:pt x="5442646" y="1144948"/>
                  <a:pt x="5442646" y="1244357"/>
                </a:cubicBezTo>
                <a:lnTo>
                  <a:pt x="5442646" y="1916269"/>
                </a:lnTo>
                <a:lnTo>
                  <a:pt x="5448480" y="1915093"/>
                </a:lnTo>
                <a:lnTo>
                  <a:pt x="5449714" y="1902847"/>
                </a:lnTo>
                <a:cubicBezTo>
                  <a:pt x="5466498" y="1820824"/>
                  <a:pt x="5539072" y="1759123"/>
                  <a:pt x="5626056" y="1759123"/>
                </a:cubicBezTo>
                <a:cubicBezTo>
                  <a:pt x="5700616" y="1759123"/>
                  <a:pt x="5764586" y="1804454"/>
                  <a:pt x="5791912" y="1869059"/>
                </a:cubicBezTo>
                <a:lnTo>
                  <a:pt x="5800744" y="1897511"/>
                </a:lnTo>
                <a:lnTo>
                  <a:pt x="5800744" y="1457324"/>
                </a:lnTo>
                <a:cubicBezTo>
                  <a:pt x="5800744" y="1357374"/>
                  <a:pt x="5881768" y="1276349"/>
                  <a:pt x="5981718" y="1276349"/>
                </a:cubicBezTo>
                <a:cubicBezTo>
                  <a:pt x="6069174" y="1276349"/>
                  <a:pt x="6142142" y="1338383"/>
                  <a:pt x="6159016" y="1420851"/>
                </a:cubicBezTo>
                <a:lnTo>
                  <a:pt x="6162690" y="1457285"/>
                </a:lnTo>
                <a:lnTo>
                  <a:pt x="6162690" y="1132146"/>
                </a:lnTo>
                <a:cubicBezTo>
                  <a:pt x="6162690" y="1032196"/>
                  <a:pt x="6243714" y="951170"/>
                  <a:pt x="6343664" y="951170"/>
                </a:cubicBezTo>
                <a:cubicBezTo>
                  <a:pt x="6443614" y="951170"/>
                  <a:pt x="6524640" y="1032196"/>
                  <a:pt x="6524640" y="1132146"/>
                </a:cubicBezTo>
                <a:lnTo>
                  <a:pt x="6524640" y="1636217"/>
                </a:lnTo>
                <a:lnTo>
                  <a:pt x="6526784" y="1614950"/>
                </a:lnTo>
                <a:cubicBezTo>
                  <a:pt x="6543568" y="1532926"/>
                  <a:pt x="6616142" y="1471226"/>
                  <a:pt x="6703126" y="1471226"/>
                </a:cubicBezTo>
                <a:cubicBezTo>
                  <a:pt x="6752830" y="1471226"/>
                  <a:pt x="6797830" y="1491374"/>
                  <a:pt x="6830404" y="1523946"/>
                </a:cubicBezTo>
                <a:lnTo>
                  <a:pt x="6857998" y="1564874"/>
                </a:lnTo>
                <a:lnTo>
                  <a:pt x="6857998" y="4674715"/>
                </a:lnTo>
                <a:lnTo>
                  <a:pt x="6858000" y="4674715"/>
                </a:lnTo>
                <a:lnTo>
                  <a:pt x="6858000" y="4842542"/>
                </a:lnTo>
                <a:cubicBezTo>
                  <a:pt x="6858000" y="4941953"/>
                  <a:pt x="6777411" y="5022542"/>
                  <a:pt x="6678000" y="5022542"/>
                </a:cubicBezTo>
                <a:cubicBezTo>
                  <a:pt x="6603442" y="5022542"/>
                  <a:pt x="6539471" y="4977210"/>
                  <a:pt x="6512145" y="4912606"/>
                </a:cubicBezTo>
                <a:lnTo>
                  <a:pt x="6502414" y="4864407"/>
                </a:lnTo>
                <a:lnTo>
                  <a:pt x="6502414" y="5285377"/>
                </a:lnTo>
                <a:cubicBezTo>
                  <a:pt x="6502414" y="5384788"/>
                  <a:pt x="6421825" y="5465377"/>
                  <a:pt x="6322414" y="5465377"/>
                </a:cubicBezTo>
                <a:cubicBezTo>
                  <a:pt x="6235430" y="5465377"/>
                  <a:pt x="6162855" y="5403676"/>
                  <a:pt x="6146071" y="5321653"/>
                </a:cubicBezTo>
                <a:lnTo>
                  <a:pt x="6143463" y="5295783"/>
                </a:lnTo>
                <a:lnTo>
                  <a:pt x="6143463" y="6254957"/>
                </a:lnTo>
                <a:cubicBezTo>
                  <a:pt x="6143463" y="6354907"/>
                  <a:pt x="6062438" y="6435932"/>
                  <a:pt x="5962488" y="6435932"/>
                </a:cubicBezTo>
                <a:cubicBezTo>
                  <a:pt x="5887526" y="6435932"/>
                  <a:pt x="5823208" y="6390355"/>
                  <a:pt x="5795735" y="6325401"/>
                </a:cubicBezTo>
                <a:lnTo>
                  <a:pt x="5795551" y="6324808"/>
                </a:lnTo>
                <a:lnTo>
                  <a:pt x="5795456" y="6324667"/>
                </a:lnTo>
                <a:cubicBezTo>
                  <a:pt x="5786348" y="6303133"/>
                  <a:pt x="5781311" y="6279456"/>
                  <a:pt x="5781311" y="6254603"/>
                </a:cubicBezTo>
                <a:lnTo>
                  <a:pt x="5781311" y="6006221"/>
                </a:lnTo>
                <a:lnTo>
                  <a:pt x="5781513" y="6004217"/>
                </a:lnTo>
                <a:lnTo>
                  <a:pt x="5781513" y="5761749"/>
                </a:lnTo>
                <a:lnTo>
                  <a:pt x="5780208" y="5761749"/>
                </a:lnTo>
                <a:lnTo>
                  <a:pt x="5780208" y="5773159"/>
                </a:lnTo>
                <a:cubicBezTo>
                  <a:pt x="5780208" y="5872570"/>
                  <a:pt x="5699619" y="5953159"/>
                  <a:pt x="5600208" y="5953159"/>
                </a:cubicBezTo>
                <a:cubicBezTo>
                  <a:pt x="5500797" y="5953159"/>
                  <a:pt x="5420208" y="5872570"/>
                  <a:pt x="5420208" y="5773159"/>
                </a:cubicBezTo>
                <a:lnTo>
                  <a:pt x="5420208" y="5761749"/>
                </a:lnTo>
                <a:lnTo>
                  <a:pt x="5419105" y="5761749"/>
                </a:lnTo>
                <a:lnTo>
                  <a:pt x="5419105" y="6780924"/>
                </a:lnTo>
                <a:lnTo>
                  <a:pt x="5229225" y="6780924"/>
                </a:lnTo>
                <a:lnTo>
                  <a:pt x="5059105" y="6780924"/>
                </a:lnTo>
                <a:lnTo>
                  <a:pt x="5009857" y="6780924"/>
                </a:lnTo>
                <a:lnTo>
                  <a:pt x="4857750" y="6780924"/>
                </a:lnTo>
                <a:lnTo>
                  <a:pt x="4746147" y="6780924"/>
                </a:lnTo>
                <a:lnTo>
                  <a:pt x="4712147" y="6730496"/>
                </a:lnTo>
                <a:cubicBezTo>
                  <a:pt x="4703039" y="6708961"/>
                  <a:pt x="4698002" y="6685284"/>
                  <a:pt x="4698002" y="6660431"/>
                </a:cubicBezTo>
                <a:lnTo>
                  <a:pt x="4698002" y="5925639"/>
                </a:lnTo>
                <a:lnTo>
                  <a:pt x="4686136" y="5928313"/>
                </a:lnTo>
                <a:lnTo>
                  <a:pt x="4686136" y="6026357"/>
                </a:lnTo>
                <a:cubicBezTo>
                  <a:pt x="4686136" y="6126307"/>
                  <a:pt x="4605111" y="6207332"/>
                  <a:pt x="4505161" y="6207332"/>
                </a:cubicBezTo>
                <a:cubicBezTo>
                  <a:pt x="4405211" y="6207332"/>
                  <a:pt x="4324186" y="6126307"/>
                  <a:pt x="4324186" y="6026357"/>
                </a:cubicBezTo>
                <a:lnTo>
                  <a:pt x="4324186" y="6003902"/>
                </a:lnTo>
                <a:lnTo>
                  <a:pt x="4308074" y="6005915"/>
                </a:lnTo>
                <a:lnTo>
                  <a:pt x="4308074" y="6780924"/>
                </a:lnTo>
                <a:lnTo>
                  <a:pt x="3948076" y="6780924"/>
                </a:lnTo>
                <a:lnTo>
                  <a:pt x="3948076" y="6542799"/>
                </a:lnTo>
                <a:lnTo>
                  <a:pt x="3944666" y="6542799"/>
                </a:lnTo>
                <a:lnTo>
                  <a:pt x="3944666" y="6555998"/>
                </a:lnTo>
                <a:cubicBezTo>
                  <a:pt x="3944666" y="6655409"/>
                  <a:pt x="3864076" y="6735998"/>
                  <a:pt x="3764666" y="6735998"/>
                </a:cubicBezTo>
                <a:cubicBezTo>
                  <a:pt x="3665254" y="6735998"/>
                  <a:pt x="3584666" y="6655409"/>
                  <a:pt x="3584666" y="6555998"/>
                </a:cubicBezTo>
                <a:lnTo>
                  <a:pt x="3584666" y="6542799"/>
                </a:lnTo>
                <a:lnTo>
                  <a:pt x="3581256" y="6542799"/>
                </a:lnTo>
                <a:lnTo>
                  <a:pt x="3581256" y="6779446"/>
                </a:lnTo>
                <a:lnTo>
                  <a:pt x="3581107" y="6780924"/>
                </a:lnTo>
                <a:lnTo>
                  <a:pt x="3221405" y="6780924"/>
                </a:lnTo>
                <a:lnTo>
                  <a:pt x="3221256" y="6779446"/>
                </a:lnTo>
                <a:lnTo>
                  <a:pt x="3221256" y="6753018"/>
                </a:lnTo>
                <a:lnTo>
                  <a:pt x="3217846" y="6753706"/>
                </a:lnTo>
                <a:lnTo>
                  <a:pt x="3217846" y="6780924"/>
                </a:lnTo>
                <a:lnTo>
                  <a:pt x="2857846" y="6780924"/>
                </a:lnTo>
                <a:lnTo>
                  <a:pt x="2857846" y="6753312"/>
                </a:lnTo>
                <a:lnTo>
                  <a:pt x="2854436" y="6754001"/>
                </a:lnTo>
                <a:lnTo>
                  <a:pt x="2854436" y="6780924"/>
                </a:lnTo>
                <a:lnTo>
                  <a:pt x="2494436" y="6780924"/>
                </a:lnTo>
                <a:lnTo>
                  <a:pt x="2494436" y="6130942"/>
                </a:lnTo>
                <a:lnTo>
                  <a:pt x="2490066" y="6130059"/>
                </a:lnTo>
                <a:lnTo>
                  <a:pt x="2487368" y="6156817"/>
                </a:lnTo>
                <a:cubicBezTo>
                  <a:pt x="2470584" y="6238839"/>
                  <a:pt x="2398012" y="6300541"/>
                  <a:pt x="2311026" y="6300541"/>
                </a:cubicBezTo>
                <a:cubicBezTo>
                  <a:pt x="2224043" y="6300541"/>
                  <a:pt x="2151468" y="6238839"/>
                  <a:pt x="2134684" y="6156817"/>
                </a:cubicBezTo>
                <a:lnTo>
                  <a:pt x="2131742" y="6127628"/>
                </a:lnTo>
                <a:lnTo>
                  <a:pt x="2127618" y="6128461"/>
                </a:lnTo>
                <a:lnTo>
                  <a:pt x="2127618" y="6467924"/>
                </a:lnTo>
                <a:cubicBezTo>
                  <a:pt x="2127618" y="6567334"/>
                  <a:pt x="2047028" y="6647924"/>
                  <a:pt x="1947618" y="6647924"/>
                </a:cubicBezTo>
                <a:cubicBezTo>
                  <a:pt x="1848206" y="6647924"/>
                  <a:pt x="1767618" y="6567334"/>
                  <a:pt x="1767618" y="6467924"/>
                </a:cubicBezTo>
                <a:lnTo>
                  <a:pt x="1767618" y="5796012"/>
                </a:lnTo>
                <a:lnTo>
                  <a:pt x="1761784" y="5797189"/>
                </a:lnTo>
                <a:lnTo>
                  <a:pt x="1760550" y="5809435"/>
                </a:lnTo>
                <a:cubicBezTo>
                  <a:pt x="1743766" y="5891458"/>
                  <a:pt x="1671192" y="5953159"/>
                  <a:pt x="1584208" y="5953159"/>
                </a:cubicBezTo>
                <a:cubicBezTo>
                  <a:pt x="1509649" y="5953159"/>
                  <a:pt x="1445678" y="5907827"/>
                  <a:pt x="1418352" y="5843223"/>
                </a:cubicBezTo>
                <a:lnTo>
                  <a:pt x="1409520" y="5814770"/>
                </a:lnTo>
                <a:lnTo>
                  <a:pt x="1409520" y="6254958"/>
                </a:lnTo>
                <a:cubicBezTo>
                  <a:pt x="1409520" y="6354908"/>
                  <a:pt x="1328496" y="6435933"/>
                  <a:pt x="1228546" y="6435933"/>
                </a:cubicBezTo>
                <a:cubicBezTo>
                  <a:pt x="1141090" y="6435933"/>
                  <a:pt x="1068122" y="6373898"/>
                  <a:pt x="1051248" y="6291431"/>
                </a:cubicBezTo>
                <a:lnTo>
                  <a:pt x="1047574" y="6254997"/>
                </a:lnTo>
                <a:lnTo>
                  <a:pt x="1047574" y="6580136"/>
                </a:lnTo>
                <a:cubicBezTo>
                  <a:pt x="1047574" y="6680086"/>
                  <a:pt x="966550" y="6761111"/>
                  <a:pt x="866600" y="6761111"/>
                </a:cubicBezTo>
                <a:cubicBezTo>
                  <a:pt x="766650" y="6761111"/>
                  <a:pt x="685625" y="6680086"/>
                  <a:pt x="685625" y="6580136"/>
                </a:cubicBezTo>
                <a:lnTo>
                  <a:pt x="685625" y="6076064"/>
                </a:lnTo>
                <a:lnTo>
                  <a:pt x="683480" y="6097332"/>
                </a:lnTo>
                <a:cubicBezTo>
                  <a:pt x="666696" y="6179355"/>
                  <a:pt x="594123" y="6241056"/>
                  <a:pt x="507138" y="6241056"/>
                </a:cubicBezTo>
                <a:cubicBezTo>
                  <a:pt x="457434" y="6241056"/>
                  <a:pt x="412434" y="6220908"/>
                  <a:pt x="379860" y="6188335"/>
                </a:cubicBezTo>
                <a:lnTo>
                  <a:pt x="352266" y="6147408"/>
                </a:lnTo>
                <a:lnTo>
                  <a:pt x="352266" y="6050281"/>
                </a:lnTo>
                <a:lnTo>
                  <a:pt x="352264" y="6050271"/>
                </a:lnTo>
                <a:lnTo>
                  <a:pt x="352264" y="5788251"/>
                </a:lnTo>
                <a:lnTo>
                  <a:pt x="344945" y="5824500"/>
                </a:lnTo>
                <a:cubicBezTo>
                  <a:pt x="317620" y="5889105"/>
                  <a:pt x="253649" y="5934436"/>
                  <a:pt x="179091" y="5934436"/>
                </a:cubicBezTo>
                <a:cubicBezTo>
                  <a:pt x="92106" y="5934436"/>
                  <a:pt x="19532" y="5872735"/>
                  <a:pt x="2748" y="5790712"/>
                </a:cubicBezTo>
                <a:lnTo>
                  <a:pt x="0" y="5763453"/>
                </a:lnTo>
                <a:lnTo>
                  <a:pt x="0" y="3970142"/>
                </a:lnTo>
                <a:lnTo>
                  <a:pt x="2748" y="3942883"/>
                </a:lnTo>
                <a:cubicBezTo>
                  <a:pt x="19532" y="3860860"/>
                  <a:pt x="92106" y="3799159"/>
                  <a:pt x="179091" y="3799159"/>
                </a:cubicBezTo>
                <a:cubicBezTo>
                  <a:pt x="253649" y="3799159"/>
                  <a:pt x="317620" y="3844491"/>
                  <a:pt x="344945" y="3909095"/>
                </a:cubicBezTo>
                <a:lnTo>
                  <a:pt x="352264" y="3945346"/>
                </a:lnTo>
                <a:lnTo>
                  <a:pt x="352264" y="2869739"/>
                </a:lnTo>
                <a:cubicBezTo>
                  <a:pt x="352264" y="2770328"/>
                  <a:pt x="432853" y="2689739"/>
                  <a:pt x="532264" y="2689739"/>
                </a:cubicBezTo>
                <a:cubicBezTo>
                  <a:pt x="606822" y="2689739"/>
                  <a:pt x="670793" y="2735072"/>
                  <a:pt x="698119" y="2799676"/>
                </a:cubicBezTo>
                <a:lnTo>
                  <a:pt x="707850" y="2847874"/>
                </a:lnTo>
                <a:lnTo>
                  <a:pt x="707850" y="2426905"/>
                </a:lnTo>
                <a:cubicBezTo>
                  <a:pt x="707850" y="2327493"/>
                  <a:pt x="788439" y="2246904"/>
                  <a:pt x="887850" y="2246904"/>
                </a:cubicBezTo>
                <a:cubicBezTo>
                  <a:pt x="974834" y="2246904"/>
                  <a:pt x="1047409" y="2308606"/>
                  <a:pt x="1064193" y="2390628"/>
                </a:cubicBezTo>
                <a:lnTo>
                  <a:pt x="1066801" y="2416498"/>
                </a:lnTo>
                <a:lnTo>
                  <a:pt x="1066801" y="1457325"/>
                </a:lnTo>
                <a:cubicBezTo>
                  <a:pt x="1066801" y="1357374"/>
                  <a:pt x="1147826" y="1276350"/>
                  <a:pt x="1247776" y="1276350"/>
                </a:cubicBezTo>
                <a:cubicBezTo>
                  <a:pt x="1322738" y="1276350"/>
                  <a:pt x="1387056" y="1321927"/>
                  <a:pt x="1414529" y="1386880"/>
                </a:cubicBezTo>
                <a:lnTo>
                  <a:pt x="1414713" y="1387474"/>
                </a:lnTo>
                <a:lnTo>
                  <a:pt x="1414808" y="1387615"/>
                </a:lnTo>
                <a:cubicBezTo>
                  <a:pt x="1423916" y="1409148"/>
                  <a:pt x="1428953" y="1432825"/>
                  <a:pt x="1428953" y="1457678"/>
                </a:cubicBezTo>
                <a:lnTo>
                  <a:pt x="1428953" y="1706061"/>
                </a:lnTo>
                <a:lnTo>
                  <a:pt x="1428751" y="1708065"/>
                </a:lnTo>
                <a:lnTo>
                  <a:pt x="1428751" y="2186419"/>
                </a:lnTo>
                <a:lnTo>
                  <a:pt x="1428953" y="2188423"/>
                </a:lnTo>
                <a:lnTo>
                  <a:pt x="1428953" y="2344473"/>
                </a:lnTo>
                <a:lnTo>
                  <a:pt x="1430056" y="2343631"/>
                </a:lnTo>
                <a:lnTo>
                  <a:pt x="1430056" y="1939123"/>
                </a:lnTo>
                <a:cubicBezTo>
                  <a:pt x="1430056" y="1839712"/>
                  <a:pt x="1510645" y="1759123"/>
                  <a:pt x="1610056" y="1759123"/>
                </a:cubicBezTo>
                <a:cubicBezTo>
                  <a:pt x="1709467" y="1759123"/>
                  <a:pt x="1790056" y="1839712"/>
                  <a:pt x="1790056" y="1939123"/>
                </a:cubicBezTo>
                <a:lnTo>
                  <a:pt x="1790056" y="2094491"/>
                </a:lnTo>
                <a:lnTo>
                  <a:pt x="1791159" y="2093833"/>
                </a:lnTo>
                <a:lnTo>
                  <a:pt x="1791159" y="452552"/>
                </a:lnTo>
                <a:cubicBezTo>
                  <a:pt x="1791159" y="353142"/>
                  <a:pt x="1871748" y="272552"/>
                  <a:pt x="1971159" y="272552"/>
                </a:cubicBezTo>
                <a:cubicBezTo>
                  <a:pt x="2070570" y="272552"/>
                  <a:pt x="2151159" y="353142"/>
                  <a:pt x="2151159" y="452552"/>
                </a:cubicBezTo>
                <a:lnTo>
                  <a:pt x="2151159" y="1123074"/>
                </a:lnTo>
                <a:lnTo>
                  <a:pt x="2152262" y="1123074"/>
                </a:lnTo>
                <a:lnTo>
                  <a:pt x="2152262" y="1051851"/>
                </a:lnTo>
                <a:cubicBezTo>
                  <a:pt x="2152262" y="952438"/>
                  <a:pt x="2232851" y="871849"/>
                  <a:pt x="2332262" y="871849"/>
                </a:cubicBezTo>
                <a:cubicBezTo>
                  <a:pt x="2431673" y="871849"/>
                  <a:pt x="2512262" y="952438"/>
                  <a:pt x="2512262" y="1051851"/>
                </a:cubicBezTo>
                <a:lnTo>
                  <a:pt x="2512262" y="1786643"/>
                </a:lnTo>
                <a:lnTo>
                  <a:pt x="2524128" y="1783969"/>
                </a:lnTo>
                <a:lnTo>
                  <a:pt x="2524128" y="1685924"/>
                </a:lnTo>
                <a:cubicBezTo>
                  <a:pt x="2524128" y="1585975"/>
                  <a:pt x="2605153" y="1504950"/>
                  <a:pt x="2705103" y="1504950"/>
                </a:cubicBezTo>
                <a:cubicBezTo>
                  <a:pt x="2805053" y="1504950"/>
                  <a:pt x="2886078" y="1585975"/>
                  <a:pt x="2886078" y="1685924"/>
                </a:cubicBezTo>
                <a:lnTo>
                  <a:pt x="2886078" y="1708380"/>
                </a:lnTo>
                <a:lnTo>
                  <a:pt x="2902190" y="1706366"/>
                </a:lnTo>
                <a:lnTo>
                  <a:pt x="2902190" y="788060"/>
                </a:lnTo>
                <a:cubicBezTo>
                  <a:pt x="2902190" y="688649"/>
                  <a:pt x="2982779" y="608060"/>
                  <a:pt x="3082188" y="608060"/>
                </a:cubicBezTo>
                <a:cubicBezTo>
                  <a:pt x="3181600" y="608060"/>
                  <a:pt x="3262188" y="688649"/>
                  <a:pt x="3262188" y="788060"/>
                </a:cubicBezTo>
                <a:lnTo>
                  <a:pt x="3262188" y="1123074"/>
                </a:lnTo>
                <a:lnTo>
                  <a:pt x="3272303" y="1123074"/>
                </a:lnTo>
                <a:lnTo>
                  <a:pt x="3279744" y="1086219"/>
                </a:lnTo>
                <a:cubicBezTo>
                  <a:pt x="3307069" y="1021615"/>
                  <a:pt x="3371041" y="976284"/>
                  <a:pt x="3445598" y="976284"/>
                </a:cubicBezTo>
                <a:cubicBezTo>
                  <a:pt x="3520157" y="976284"/>
                  <a:pt x="3584127" y="1021615"/>
                  <a:pt x="3611453" y="1086219"/>
                </a:cubicBezTo>
                <a:lnTo>
                  <a:pt x="3618893" y="1123074"/>
                </a:lnTo>
                <a:lnTo>
                  <a:pt x="3629008" y="1123074"/>
                </a:lnTo>
                <a:lnTo>
                  <a:pt x="3629008" y="932835"/>
                </a:lnTo>
                <a:cubicBezTo>
                  <a:pt x="3629008" y="833424"/>
                  <a:pt x="3709596" y="752835"/>
                  <a:pt x="3809008" y="752835"/>
                </a:cubicBezTo>
                <a:cubicBezTo>
                  <a:pt x="3908418" y="752835"/>
                  <a:pt x="3989008" y="833424"/>
                  <a:pt x="3989008" y="932835"/>
                </a:cubicBezTo>
                <a:lnTo>
                  <a:pt x="3989008" y="959263"/>
                </a:lnTo>
                <a:lnTo>
                  <a:pt x="3992418" y="958575"/>
                </a:lnTo>
                <a:lnTo>
                  <a:pt x="3992418" y="229104"/>
                </a:lnTo>
                <a:cubicBezTo>
                  <a:pt x="3992418" y="129694"/>
                  <a:pt x="4073006" y="49104"/>
                  <a:pt x="4172418" y="49104"/>
                </a:cubicBezTo>
                <a:close/>
                <a:moveTo>
                  <a:pt x="3082188" y="0"/>
                </a:moveTo>
                <a:cubicBezTo>
                  <a:pt x="3181600" y="0"/>
                  <a:pt x="3262188" y="80590"/>
                  <a:pt x="3262188" y="180000"/>
                </a:cubicBezTo>
                <a:lnTo>
                  <a:pt x="3262188" y="332390"/>
                </a:lnTo>
                <a:cubicBezTo>
                  <a:pt x="3262188" y="431802"/>
                  <a:pt x="3181600" y="512390"/>
                  <a:pt x="3082188" y="512390"/>
                </a:cubicBezTo>
                <a:cubicBezTo>
                  <a:pt x="2982779" y="512390"/>
                  <a:pt x="2902190" y="431802"/>
                  <a:pt x="2902190" y="332390"/>
                </a:cubicBezTo>
                <a:lnTo>
                  <a:pt x="2902190" y="180000"/>
                </a:lnTo>
                <a:cubicBezTo>
                  <a:pt x="2902190" y="80590"/>
                  <a:pt x="2982779" y="0"/>
                  <a:pt x="3082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7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3EBF5BD-BDB4-4EDA-80D9-62417648E9A9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15D09CC-EA41-4CE9-B520-4B37AF49794B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61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9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52C882D6-F42B-420F-B28D-BA2BD09E51CA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EFC47860-F692-40B3-8E78-8914A5700FCB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810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1552" y="339509"/>
            <a:ext cx="87551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45677C-8125-4A3E-BB35-BAD773DF67E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25000">
                <a:srgbClr val="84CFD2">
                  <a:lumMod val="60000"/>
                  <a:lumOff val="40000"/>
                </a:srgb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04581C-447C-41D2-AB77-0A55193F4D64}"/>
              </a:ext>
            </a:extLst>
          </p:cNvPr>
          <p:cNvGrpSpPr/>
          <p:nvPr userDrawn="1"/>
        </p:nvGrpSpPr>
        <p:grpSpPr>
          <a:xfrm>
            <a:off x="52534" y="5315741"/>
            <a:ext cx="1345500" cy="1533206"/>
            <a:chOff x="35636" y="1136215"/>
            <a:chExt cx="2624846" cy="29910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455351EA-759A-40CD-B878-CEACA9020F32}"/>
                </a:ext>
              </a:extLst>
            </p:cNvPr>
            <p:cNvSpPr/>
            <p:nvPr/>
          </p:nvSpPr>
          <p:spPr>
            <a:xfrm>
              <a:off x="1134977" y="1170148"/>
              <a:ext cx="1525505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EA3E210-B1ED-40DF-9B3E-1EC217936C85}"/>
                </a:ext>
              </a:extLst>
            </p:cNvPr>
            <p:cNvSpPr/>
            <p:nvPr/>
          </p:nvSpPr>
          <p:spPr>
            <a:xfrm>
              <a:off x="35636" y="1136215"/>
              <a:ext cx="1113712" cy="2991028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F767EA1-DCB1-4019-85DD-A7022071EBC2}"/>
              </a:ext>
            </a:extLst>
          </p:cNvPr>
          <p:cNvGrpSpPr/>
          <p:nvPr userDrawn="1"/>
        </p:nvGrpSpPr>
        <p:grpSpPr>
          <a:xfrm>
            <a:off x="719764" y="5726143"/>
            <a:ext cx="973739" cy="1122804"/>
            <a:chOff x="276796" y="1136215"/>
            <a:chExt cx="2593938" cy="29910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86A14DB-06E7-49B9-A5D4-524A47846991}"/>
                </a:ext>
              </a:extLst>
            </p:cNvPr>
            <p:cNvSpPr/>
            <p:nvPr/>
          </p:nvSpPr>
          <p:spPr>
            <a:xfrm>
              <a:off x="1345231" y="1170148"/>
              <a:ext cx="1525503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307D085-B667-4D37-A930-54AE1C03F6E4}"/>
                </a:ext>
              </a:extLst>
            </p:cNvPr>
            <p:cNvSpPr/>
            <p:nvPr/>
          </p:nvSpPr>
          <p:spPr>
            <a:xfrm>
              <a:off x="276796" y="1136215"/>
              <a:ext cx="1113713" cy="2991029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53A449B-1E16-427E-AA1F-1761A105A61E}"/>
              </a:ext>
            </a:extLst>
          </p:cNvPr>
          <p:cNvSpPr/>
          <p:nvPr userDrawn="1"/>
        </p:nvSpPr>
        <p:spPr>
          <a:xfrm>
            <a:off x="2825392" y="0"/>
            <a:ext cx="936660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A3D05169-BAAB-49AE-B6AB-F6EDA5219658}"/>
              </a:ext>
            </a:extLst>
          </p:cNvPr>
          <p:cNvGrpSpPr/>
          <p:nvPr userDrawn="1"/>
        </p:nvGrpSpPr>
        <p:grpSpPr>
          <a:xfrm>
            <a:off x="816240" y="3199974"/>
            <a:ext cx="1505538" cy="2566050"/>
            <a:chOff x="11521621" y="1903133"/>
            <a:chExt cx="2494544" cy="425172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A662FEF3-1917-4118-A53E-3734B721FD74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EE2EF4D9-4CF5-400C-A9F0-AD7A0BD54A78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28497920-E136-42D7-9412-1BD60605931D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98BF5F43-E851-4EF1-BD30-1A3EA3DBF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239A8E24-3262-47F3-8EE2-A371E7B0B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3131A34C-91F3-4276-90E0-38EA3672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45293FBB-84BA-42C0-8D04-E7711A61D918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D71E92F0-854E-4348-B522-E514A01DE665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77B26116-3BCE-40E9-AE21-3B3AD12ABC44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73A68979-BA70-4ED6-B4C8-3947E4DA45E0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63EC72E7-6A91-4B49-BE33-260E67D58848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33C767EF-BC74-470D-9DE9-80F9E1EBE8B6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7ABAA443-D4A2-4AD3-86E3-A9A56ADD1B2F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985EE30F-3169-41D8-AB7E-5DD444E5D5CF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55D40BAD-C198-4806-9C94-D174ECA8118B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A7BB54F3-47F4-425D-83D1-DEFB6DF87CA2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0AF18DC6-16E1-4799-BB5C-0F3A0C7FA28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xmlns="" id="{342C8FA0-A3B0-4165-BF81-245EB245A084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xmlns="" id="{334060C5-27F3-4421-A304-B193F9BD3396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xmlns="" id="{5E3F14CE-CF61-4B63-BE02-EF710F602842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xmlns="" id="{C7850172-E89B-4A0E-B003-8BAE9D3F7D76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xmlns="" id="{A6584978-73D4-47EC-9C82-C6A2A24E2F98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xmlns="" id="{77846F57-FC7C-4A6D-A2AD-E0934F6F23DA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xmlns="" id="{D113772A-09F4-4D1C-82EE-59CB5A04CCF4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xmlns="" id="{EE130360-94EB-47DA-9B20-9425A2D818C4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xmlns="" id="{54F71D42-7D98-4D72-8ABF-C7257DE6F785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xmlns="" id="{AD847D27-5E4A-4825-9586-C0C8432BE2B8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xmlns="" id="{FBC8F3F7-E7EA-4E0C-82B1-9EB91449D661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xmlns="" id="{75F4C58D-06F2-4C1A-9546-C42BED8D3EDF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xmlns="" id="{9A7E2375-9395-4B49-ABD1-CCE9CD9DDE09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1454EABB-6CD6-439A-B02B-6EDF30909757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xmlns="" id="{52093950-B461-4544-9D34-057C941B61C5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xmlns="" id="{966E3A86-B11A-4D7D-899D-2BB3579B0565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xmlns="" id="{B375DDF1-AA9E-43A0-A8DA-412ADFA996C3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xmlns="" id="{6262C62E-87B3-4A38-8215-10B0952EB444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xmlns="" id="{F9FE7BDD-9751-4BFE-99BE-5AC754AED6C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78B20492-39E5-40A7-ACED-B12C9199C0A3}"/>
              </a:ext>
            </a:extLst>
          </p:cNvPr>
          <p:cNvGrpSpPr/>
          <p:nvPr userDrawn="1"/>
        </p:nvGrpSpPr>
        <p:grpSpPr>
          <a:xfrm>
            <a:off x="2049853" y="5455304"/>
            <a:ext cx="505821" cy="1063939"/>
            <a:chOff x="3554538" y="3240653"/>
            <a:chExt cx="1265482" cy="26618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C36F2E2E-EA5D-4C3D-A928-33B538657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2982" y="4338372"/>
              <a:ext cx="141951" cy="6566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1D5C2ACA-1653-450B-AA0F-0BB97F26E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73FA41FE-CF42-45C1-9BF0-04306DF68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42" y="4275416"/>
              <a:ext cx="0" cy="71249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39566CF3-AE60-4521-8EAB-A6F38C25F04A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C8C09D40-DCAB-4029-88E4-6AC240FEFF8E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42426633-1393-44E2-AA45-46F863414611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F2B015FA-498B-47F6-B132-04F6C1EDCF62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36E07A82-657F-4FF7-88AF-B93A968F7965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B9BBFEF9-D843-49F1-9382-AF2855685F57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id="{B5A53FDC-4435-4C8F-900E-227254CAB58C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xmlns="" id="{FF814D90-0C97-4607-AAC2-601330052B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xmlns="" id="{5CDC986E-5166-4168-A33F-9175302338EE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xmlns="" id="{736A043A-9882-426C-B69E-39C5C2F39485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xmlns="" id="{9B57B04E-7E1C-41AF-8909-ACCAE3209E4B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xmlns="" id="{7D4AEE08-715B-4FC1-9775-92666F4B3616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xmlns="" id="{FCD750D4-4BDF-4312-B443-7EA98BBF00A1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xmlns="" id="{DCEEE83C-0E65-4A03-8C83-3979F03318D8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5B47C86B-F4FF-4993-9645-5F42218A748E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F639E5E1-FF36-4933-A42A-22242275B7FF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AF475549-82D3-43D8-A2A1-63D1164F97F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2F4E196A-74CD-4206-A5DE-2AD96F4565D4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EBD71692-1EB8-46F8-A5CA-39F79B85B6F4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xmlns="" id="{0F30D081-E47B-4D97-90D7-82171E2A220B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xmlns="" id="{CB864674-7548-4BA5-B680-15D239DEA13D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xmlns="" id="{90FA0BA3-B5F1-4AB1-8120-BAD46A7B2B13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7688CEA0-5AFE-47D7-84ED-8C37C15B6D7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689940E3-41B4-407C-A403-D52373191327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6455E06B-1F39-4435-A88E-49A0BEE4344E}"/>
              </a:ext>
            </a:extLst>
          </p:cNvPr>
          <p:cNvGrpSpPr/>
          <p:nvPr userDrawn="1"/>
        </p:nvGrpSpPr>
        <p:grpSpPr>
          <a:xfrm>
            <a:off x="835670" y="4613596"/>
            <a:ext cx="432480" cy="909674"/>
            <a:chOff x="3554538" y="3240653"/>
            <a:chExt cx="1265482" cy="2661804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85E4F8CF-89FD-4BEC-9A6B-746AC0CFA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0920" y="4338371"/>
              <a:ext cx="141951" cy="6566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16E3B0A3-9898-4F02-8B45-6F8FC6403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6DFF3308-04DB-4E73-8358-096F74C45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779" y="4275415"/>
              <a:ext cx="0" cy="71249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346BC297-A507-4854-B0C2-20FBF761D2B3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233BF2A0-2247-4157-B685-518331BDE6CB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D7ADAAD4-B6D4-4BF7-A974-DAB39978061A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7B491406-69C2-44DB-A5CD-88D8D1BEF0CF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73F74B2A-3CC0-4FB6-9B7E-2720B932037C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xmlns="" id="{61A2B3D3-0BBA-407F-AE8C-CE2700182DA1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xmlns="" id="{DD14744D-0284-4519-A44A-80CAFA613277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xmlns="" id="{8B7D02ED-1A26-4E8B-8912-6DDD6822FD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xmlns="" id="{8E8DB34B-B88D-4347-B321-7D8FAF44FA1B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xmlns="" id="{7872BA3E-8AD2-4FD0-99B8-768D5AE20E0D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xmlns="" id="{943D25C2-FE71-4163-9186-5BD8047B96F7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xmlns="" id="{16E10B06-9365-4B69-A9B2-58D853DD4805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xmlns="" id="{8D2508CC-9580-4CDC-B945-0527D9CD8BCF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xmlns="" id="{9A6B4527-6C1D-4E70-B70D-060BB6FDCE5C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xmlns="" id="{BBF6ECC9-4158-4E48-87FB-675A6F827C3F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xmlns="" id="{EF0C6BF0-8D21-43BB-A8C3-ADC1E2594500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xmlns="" id="{5D793B9B-6AC8-4549-9ADB-1E3DF2E2FC4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xmlns="" id="{4CEC876C-6B44-4AFA-B48D-6DFA5BCE9067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D272DC14-6DAF-4A56-A5A6-221189C61401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xmlns="" id="{7901E2D7-C583-4CE2-8F51-5C524CC1CAA9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xmlns="" id="{E6067227-37CF-4C14-B006-6E00ABFD280C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xmlns="" id="{BE5BB590-239F-4213-8DC4-103945DFEB36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xmlns="" id="{C7137044-11D7-4101-800A-6BE9664CBF2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xmlns="" id="{4346DB45-5CD6-4EEB-AC2C-D34E208FF9E5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8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01399AE7-7580-4588-9A58-718AB6B280AE}"/>
              </a:ext>
            </a:extLst>
          </p:cNvPr>
          <p:cNvSpPr/>
          <p:nvPr userDrawn="1"/>
        </p:nvSpPr>
        <p:spPr>
          <a:xfrm>
            <a:off x="342132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BB1D285-297C-40A8-BBFC-EB5A74F5BA1A}"/>
              </a:ext>
            </a:extLst>
          </p:cNvPr>
          <p:cNvSpPr/>
          <p:nvPr userDrawn="1"/>
        </p:nvSpPr>
        <p:spPr>
          <a:xfrm>
            <a:off x="624500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8553E31C-BA12-49BE-A5AF-1A7FC60C7778}"/>
              </a:ext>
            </a:extLst>
          </p:cNvPr>
          <p:cNvSpPr/>
          <p:nvPr userDrawn="1"/>
        </p:nvSpPr>
        <p:spPr>
          <a:xfrm>
            <a:off x="906868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4EF596D5-CEC7-43FD-9951-E2A4B72BEBA2}"/>
              </a:ext>
            </a:extLst>
          </p:cNvPr>
          <p:cNvSpPr/>
          <p:nvPr userDrawn="1"/>
        </p:nvSpPr>
        <p:spPr>
          <a:xfrm>
            <a:off x="59764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3EE8531-7145-486E-BA3D-B8072229310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31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xmlns="" id="{F25455DF-3371-4F9D-8C83-89E48289FA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43B5B5EE-27E4-431A-96B6-4FC9F1861A7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53299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DEDDEF1-98A5-42A9-8088-724EDFC85BF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5667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573598F-7BB1-4E68-AF60-3D907666AA5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18035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E191B04-08EE-4152-B9E5-26850CA8FC16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1B29FDF7-B457-481A-B4C1-27388BB35E88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7" r:id="rId2"/>
    <p:sldLayoutId id="2147483675" r:id="rId3"/>
    <p:sldLayoutId id="2147483662" r:id="rId4"/>
    <p:sldLayoutId id="2147483671" r:id="rId5"/>
    <p:sldLayoutId id="2147483661" r:id="rId6"/>
    <p:sldLayoutId id="2147483658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0000">
              <a:schemeClr val="accent2">
                <a:lumMod val="100000"/>
              </a:schemeClr>
            </a:gs>
            <a:gs pos="7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5">
            <a:extLst>
              <a:ext uri="{FF2B5EF4-FFF2-40B4-BE49-F238E27FC236}">
                <a16:creationId xmlns:a16="http://schemas.microsoft.com/office/drawing/2014/main" xmlns="" id="{BCD511B6-2432-4425-BD76-2BC2379ED4F5}"/>
              </a:ext>
            </a:extLst>
          </p:cNvPr>
          <p:cNvGrpSpPr/>
          <p:nvPr/>
        </p:nvGrpSpPr>
        <p:grpSpPr>
          <a:xfrm>
            <a:off x="5970343" y="763833"/>
            <a:ext cx="1220206" cy="2079729"/>
            <a:chOff x="11521621" y="1903133"/>
            <a:chExt cx="2494544" cy="4251720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xmlns="" id="{CCD6B462-B5FE-4002-96F7-E0C5719E315F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xmlns="" id="{37102A7B-25E5-4A63-A402-D37AB3D5B580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xmlns="" id="{3CB16F02-6C30-4F3E-A8A1-B543D91313F1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xmlns="" id="{C000BE36-26C4-40C8-84B0-2FD0C2C1D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xmlns="" id="{5A315851-C0CE-4B15-A4E5-BD6309B22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xmlns="" id="{AEE7E662-9387-4DA0-A1BC-3CDBE8187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xmlns="" id="{5C69B432-E89C-4518-9BB2-6762DF4B8053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xmlns="" id="{2CC96312-AFF0-4627-9DBA-3EE6B4F7E6F9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xmlns="" id="{ED508745-6A82-4305-AD3C-7D85AA016E08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xmlns="" id="{9229574B-C1F1-4E53-B02C-35FAB53A1F5F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xmlns="" id="{3D7B366D-11F0-453E-9C76-A2588B5F757B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xmlns="" id="{F9F96471-B4BE-4CD7-B139-85217AA5EFB3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xmlns="" id="{71990035-8ECD-4704-8A71-DF383D35AE50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xmlns="" id="{DAB3EFDC-E98D-4408-A7E0-964EFAC793D6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xmlns="" id="{2C12AFE9-F95B-4BB8-971C-8964F6EAC769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xmlns="" id="{E8D8EFBC-8826-49E7-A2A7-EA3F0B2A8578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xmlns="" id="{A22CC52D-78F5-4D10-A5FA-EECF270F9F0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xmlns="" id="{51422A35-7EBF-4947-9BEB-36461107B911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xmlns="" id="{AA883D95-1D81-4B04-A641-DD1C984CF946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8" name="Freeform: Shape 527">
                    <a:extLst>
                      <a:ext uri="{FF2B5EF4-FFF2-40B4-BE49-F238E27FC236}">
                        <a16:creationId xmlns:a16="http://schemas.microsoft.com/office/drawing/2014/main" xmlns="" id="{A91D8B3A-E962-429D-B68D-C93B4E245508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xmlns="" id="{E580485E-56A7-403A-9131-D42084F60513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0" name="Freeform: Shape 529">
                    <a:extLst>
                      <a:ext uri="{FF2B5EF4-FFF2-40B4-BE49-F238E27FC236}">
                        <a16:creationId xmlns:a16="http://schemas.microsoft.com/office/drawing/2014/main" xmlns="" id="{E623E0F7-D997-4CF2-B334-D7CA3DF17902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1" name="Freeform: Shape 530">
                    <a:extLst>
                      <a:ext uri="{FF2B5EF4-FFF2-40B4-BE49-F238E27FC236}">
                        <a16:creationId xmlns:a16="http://schemas.microsoft.com/office/drawing/2014/main" xmlns="" id="{96D5FC40-7B74-4E98-B28A-8912129A4984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32" name="Freeform: Shape 531">
                    <a:extLst>
                      <a:ext uri="{FF2B5EF4-FFF2-40B4-BE49-F238E27FC236}">
                        <a16:creationId xmlns:a16="http://schemas.microsoft.com/office/drawing/2014/main" xmlns="" id="{9D6C6D2A-469D-4EA7-A4D2-1DF13818B4CF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3" name="Freeform: Shape 532">
                    <a:extLst>
                      <a:ext uri="{FF2B5EF4-FFF2-40B4-BE49-F238E27FC236}">
                        <a16:creationId xmlns:a16="http://schemas.microsoft.com/office/drawing/2014/main" xmlns="" id="{5FE08BCD-0CE6-4B71-BBA2-01F99701A1C7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4" name="Freeform: Shape 533">
                    <a:extLst>
                      <a:ext uri="{FF2B5EF4-FFF2-40B4-BE49-F238E27FC236}">
                        <a16:creationId xmlns:a16="http://schemas.microsoft.com/office/drawing/2014/main" xmlns="" id="{4C8651CC-EC17-4D3E-B2B7-CC6037328910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5" name="Freeform: Shape 534">
                    <a:extLst>
                      <a:ext uri="{FF2B5EF4-FFF2-40B4-BE49-F238E27FC236}">
                        <a16:creationId xmlns:a16="http://schemas.microsoft.com/office/drawing/2014/main" xmlns="" id="{B1C2DBB0-0F64-42A7-9768-35DBA70DC61C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6" name="Freeform: Shape 535">
                    <a:extLst>
                      <a:ext uri="{FF2B5EF4-FFF2-40B4-BE49-F238E27FC236}">
                        <a16:creationId xmlns:a16="http://schemas.microsoft.com/office/drawing/2014/main" xmlns="" id="{AB0B15BC-866E-4734-8026-D9433FA0489C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7" name="Freeform: Shape 536">
                    <a:extLst>
                      <a:ext uri="{FF2B5EF4-FFF2-40B4-BE49-F238E27FC236}">
                        <a16:creationId xmlns:a16="http://schemas.microsoft.com/office/drawing/2014/main" xmlns="" id="{1F483019-951C-45D8-82BC-2555F005727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8" name="Freeform: Shape 537">
                    <a:extLst>
                      <a:ext uri="{FF2B5EF4-FFF2-40B4-BE49-F238E27FC236}">
                        <a16:creationId xmlns:a16="http://schemas.microsoft.com/office/drawing/2014/main" xmlns="" id="{7BDC761C-6BFB-4C40-8FB0-99C01EDE4DB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xmlns="" id="{60DF62E0-3ED1-4F04-9AC7-D8AC0992211F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xmlns="" id="{178BF042-3D26-440C-B630-2C3E132C458C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524" name="Freeform: Shape 523">
                    <a:extLst>
                      <a:ext uri="{FF2B5EF4-FFF2-40B4-BE49-F238E27FC236}">
                        <a16:creationId xmlns:a16="http://schemas.microsoft.com/office/drawing/2014/main" xmlns="" id="{6049B77A-4A7A-4D84-BF3A-74DAF9107DD0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5" name="Freeform: Shape 524">
                    <a:extLst>
                      <a:ext uri="{FF2B5EF4-FFF2-40B4-BE49-F238E27FC236}">
                        <a16:creationId xmlns:a16="http://schemas.microsoft.com/office/drawing/2014/main" xmlns="" id="{9659BA7D-823A-4C51-BE03-703BA141967A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xmlns="" id="{16FDCDC1-89D7-407D-A76B-535D7F280240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xmlns="" id="{C75C2321-8B4C-45C2-94A2-06CA4014A2F0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F0B5F9A9-DC6D-4486-B7D3-68288B2EAF67}"/>
              </a:ext>
            </a:extLst>
          </p:cNvPr>
          <p:cNvGrpSpPr/>
          <p:nvPr/>
        </p:nvGrpSpPr>
        <p:grpSpPr>
          <a:xfrm>
            <a:off x="10023662" y="1467304"/>
            <a:ext cx="1607836" cy="2740408"/>
            <a:chOff x="11521621" y="1903133"/>
            <a:chExt cx="2494544" cy="4251720"/>
          </a:xfrm>
        </p:grpSpPr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4C0AA68-B912-4FE7-AE07-62C573AEBEAD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BE02403E-A62B-4165-9FDF-EDCAEDAB6863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xmlns="" id="{2A5421DF-A8D6-4207-8622-23941A2032CC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427BE399-142C-4EC6-AB90-8BDFA35C0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3F850581-AE81-46EE-87A1-3D9A567D0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7262A2A4-636F-4566-985C-A987CD8E5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xmlns="" id="{4199A5B6-54D8-491B-9B5A-610D2C318FF0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xmlns="" id="{C2A3D142-24D1-49A9-81B9-8DEA9353574D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xmlns="" id="{3DBAF3EF-BAA6-40CE-AF41-F2F590EC1DB4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xmlns="" id="{5A45D9C2-675C-4C0E-BB54-6B2898B4B657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xmlns="" id="{AA8813E3-E076-4785-95DD-332F3DF05E18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xmlns="" id="{BD7F99A7-6FF1-4431-851D-C2F41C77AF7B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xmlns="" id="{E4AA1DC0-7D26-4EFA-88B1-81E249E55022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xmlns="" id="{A0AFBC70-BCD5-4A5D-B5B8-34F331834092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xmlns="" id="{2C2F66FE-1C4F-4C0E-BCC9-2D5D725A9969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xmlns="" id="{598D7BC9-197E-4DC0-B603-D75712BB55AC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xmlns="" id="{5FCCF951-7819-4548-9E55-1CF5B873A3CD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xmlns="" id="{194AD7F3-C712-4050-B9E9-2524BACEF785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xmlns="" id="{D785483E-D6CD-4F1B-A906-E1373BDBDF95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xmlns="" id="{11B372C6-2FBB-4066-8EC5-365114621BEE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xmlns="" id="{15632AD9-B201-45B9-ABC9-BDC619922081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xmlns="" id="{17E7CAD8-3CAB-4B77-AEF4-69AC0DCC5248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xmlns="" id="{A00AE601-0D80-4B08-B406-1E4FCCE62681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xmlns="" id="{6DD02255-020D-4FA8-8F51-A540F9B6F587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xmlns="" id="{84BB8F96-CC38-4DC9-8C3B-F29C51F7DD1A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xmlns="" id="{ED40F613-C380-4BEE-82A7-C23B91D286CF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6" name="Freeform: Shape 425">
                    <a:extLst>
                      <a:ext uri="{FF2B5EF4-FFF2-40B4-BE49-F238E27FC236}">
                        <a16:creationId xmlns:a16="http://schemas.microsoft.com/office/drawing/2014/main" xmlns="" id="{C061410A-F4AB-4706-8381-6409EAC29ECA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7" name="Freeform: Shape 426">
                    <a:extLst>
                      <a:ext uri="{FF2B5EF4-FFF2-40B4-BE49-F238E27FC236}">
                        <a16:creationId xmlns:a16="http://schemas.microsoft.com/office/drawing/2014/main" xmlns="" id="{4752E12E-BE16-4564-A6E5-3EBF45461B3F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8" name="Freeform: Shape 427">
                    <a:extLst>
                      <a:ext uri="{FF2B5EF4-FFF2-40B4-BE49-F238E27FC236}">
                        <a16:creationId xmlns:a16="http://schemas.microsoft.com/office/drawing/2014/main" xmlns="" id="{518F370B-13EE-4F40-BF32-490325371B6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: Shape 428">
                    <a:extLst>
                      <a:ext uri="{FF2B5EF4-FFF2-40B4-BE49-F238E27FC236}">
                        <a16:creationId xmlns:a16="http://schemas.microsoft.com/office/drawing/2014/main" xmlns="" id="{49896D95-334C-4940-8BC5-E60988758B27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xmlns="" id="{3D00BC0D-A6EE-4AE0-85DB-DF6D40D84E5D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xmlns="" id="{1C5EFF5A-610E-4631-B43D-ADBDC4B5A49B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xmlns="" id="{78357397-4776-4A3E-A7D4-4AA3F8BEB3DD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xmlns="" id="{A7907992-9EEC-43A4-AC5A-C3370B66050D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xmlns="" id="{46FF18BE-9ABC-4472-B57E-991F16A7691E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xmlns="" id="{3DD7342E-21DA-43B4-AF2D-FD8E2C0839C0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xmlns="" id="{4F81303F-B270-46AF-BD6C-78D1D2FA9FD5}"/>
              </a:ext>
            </a:extLst>
          </p:cNvPr>
          <p:cNvSpPr/>
          <p:nvPr/>
        </p:nvSpPr>
        <p:spPr>
          <a:xfrm>
            <a:off x="3970224" y="4563353"/>
            <a:ext cx="847166" cy="2275183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xmlns="" id="{83882958-D4AC-4A49-861F-3741871BDB1C}"/>
              </a:ext>
            </a:extLst>
          </p:cNvPr>
          <p:cNvSpPr/>
          <p:nvPr/>
        </p:nvSpPr>
        <p:spPr>
          <a:xfrm>
            <a:off x="4820594" y="4589164"/>
            <a:ext cx="1160404" cy="2249373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xmlns="" id="{718D683A-FF4C-49A7-AA29-2593615CFF48}"/>
              </a:ext>
            </a:extLst>
          </p:cNvPr>
          <p:cNvSpPr/>
          <p:nvPr/>
        </p:nvSpPr>
        <p:spPr>
          <a:xfrm>
            <a:off x="4826012" y="5083367"/>
            <a:ext cx="620401" cy="1666172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xmlns="" id="{9630AC41-F529-4DA4-A997-98993439CACD}"/>
              </a:ext>
            </a:extLst>
          </p:cNvPr>
          <p:cNvSpPr/>
          <p:nvPr/>
        </p:nvSpPr>
        <p:spPr>
          <a:xfrm>
            <a:off x="5448759" y="5102269"/>
            <a:ext cx="849792" cy="1647271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xmlns="" id="{E6D8117F-61CE-4705-80E2-05A21F126418}"/>
              </a:ext>
            </a:extLst>
          </p:cNvPr>
          <p:cNvSpPr/>
          <p:nvPr/>
        </p:nvSpPr>
        <p:spPr>
          <a:xfrm>
            <a:off x="8161192" y="4620932"/>
            <a:ext cx="828710" cy="2225615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 dirty="0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xmlns="" id="{8A31B9E8-B349-4A21-A855-601E4F256BD6}"/>
              </a:ext>
            </a:extLst>
          </p:cNvPr>
          <p:cNvSpPr/>
          <p:nvPr/>
        </p:nvSpPr>
        <p:spPr>
          <a:xfrm>
            <a:off x="8993036" y="4646181"/>
            <a:ext cx="1135123" cy="2200367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xmlns="" id="{D7423946-C42B-42A1-AD8E-B0E469AD90EC}"/>
              </a:ext>
            </a:extLst>
          </p:cNvPr>
          <p:cNvSpPr/>
          <p:nvPr/>
        </p:nvSpPr>
        <p:spPr>
          <a:xfrm>
            <a:off x="9697745" y="4877600"/>
            <a:ext cx="620400" cy="1666172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xmlns="" id="{EC72D5B5-F2CB-48C3-8766-E1655FB9D671}"/>
              </a:ext>
            </a:extLst>
          </p:cNvPr>
          <p:cNvSpPr/>
          <p:nvPr/>
        </p:nvSpPr>
        <p:spPr>
          <a:xfrm>
            <a:off x="10311439" y="4896502"/>
            <a:ext cx="849792" cy="1647271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xmlns="" id="{2ECBE978-F978-4F94-AAD2-3C34794B05B7}"/>
              </a:ext>
            </a:extLst>
          </p:cNvPr>
          <p:cNvSpPr/>
          <p:nvPr/>
        </p:nvSpPr>
        <p:spPr>
          <a:xfrm>
            <a:off x="10479601" y="3935174"/>
            <a:ext cx="1083990" cy="2911208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xmlns="" id="{2770F57E-7B00-465C-A550-A1439947495A}"/>
              </a:ext>
            </a:extLst>
          </p:cNvPr>
          <p:cNvSpPr/>
          <p:nvPr/>
        </p:nvSpPr>
        <p:spPr>
          <a:xfrm>
            <a:off x="11558638" y="3968200"/>
            <a:ext cx="623696" cy="2878183"/>
          </a:xfrm>
          <a:custGeom>
            <a:avLst/>
            <a:gdLst>
              <a:gd name="connsiteX0" fmla="*/ 80786 w 623696"/>
              <a:gd name="connsiteY0" fmla="*/ 1160457 h 2878183"/>
              <a:gd name="connsiteX1" fmla="*/ 80786 w 623696"/>
              <a:gd name="connsiteY1" fmla="*/ 1160457 h 2878183"/>
              <a:gd name="connsiteX2" fmla="*/ 75613 w 623696"/>
              <a:gd name="connsiteY2" fmla="*/ 992328 h 2878183"/>
              <a:gd name="connsiteX3" fmla="*/ 69145 w 623696"/>
              <a:gd name="connsiteY3" fmla="*/ 1019488 h 2878183"/>
              <a:gd name="connsiteX4" fmla="*/ 75613 w 623696"/>
              <a:gd name="connsiteY4" fmla="*/ 992328 h 2878183"/>
              <a:gd name="connsiteX5" fmla="*/ 371777 w 623696"/>
              <a:gd name="connsiteY5" fmla="*/ 819025 h 2878183"/>
              <a:gd name="connsiteX6" fmla="*/ 371777 w 623696"/>
              <a:gd name="connsiteY6" fmla="*/ 819025 h 2878183"/>
              <a:gd name="connsiteX7" fmla="*/ 207814 w 623696"/>
              <a:gd name="connsiteY7" fmla="*/ 775910 h 2878183"/>
              <a:gd name="connsiteX8" fmla="*/ 181663 w 623696"/>
              <a:gd name="connsiteY8" fmla="*/ 778933 h 2878183"/>
              <a:gd name="connsiteX9" fmla="*/ 207814 w 623696"/>
              <a:gd name="connsiteY9" fmla="*/ 775910 h 2878183"/>
              <a:gd name="connsiteX10" fmla="*/ 43279 w 623696"/>
              <a:gd name="connsiteY10" fmla="*/ 753069 h 2878183"/>
              <a:gd name="connsiteX11" fmla="*/ 70440 w 623696"/>
              <a:gd name="connsiteY11" fmla="*/ 773760 h 2878183"/>
              <a:gd name="connsiteX12" fmla="*/ 43279 w 623696"/>
              <a:gd name="connsiteY12" fmla="*/ 753069 h 2878183"/>
              <a:gd name="connsiteX13" fmla="*/ 189423 w 623696"/>
              <a:gd name="connsiteY13" fmla="*/ 597872 h 2878183"/>
              <a:gd name="connsiteX14" fmla="*/ 120877 w 623696"/>
              <a:gd name="connsiteY14" fmla="*/ 653483 h 2878183"/>
              <a:gd name="connsiteX15" fmla="*/ 189423 w 623696"/>
              <a:gd name="connsiteY15" fmla="*/ 597872 h 2878183"/>
              <a:gd name="connsiteX16" fmla="*/ 0 w 623696"/>
              <a:gd name="connsiteY16" fmla="*/ 0 h 2878183"/>
              <a:gd name="connsiteX17" fmla="*/ 1732 w 623696"/>
              <a:gd name="connsiteY17" fmla="*/ 2651 h 2878183"/>
              <a:gd name="connsiteX18" fmla="*/ 26466 w 623696"/>
              <a:gd name="connsiteY18" fmla="*/ 111592 h 2878183"/>
              <a:gd name="connsiteX19" fmla="*/ 20001 w 623696"/>
              <a:gd name="connsiteY19" fmla="*/ 220228 h 2878183"/>
              <a:gd name="connsiteX20" fmla="*/ 118290 w 623696"/>
              <a:gd name="connsiteY20" fmla="*/ 211174 h 2878183"/>
              <a:gd name="connsiteX21" fmla="*/ 184250 w 623696"/>
              <a:gd name="connsiteY21" fmla="*/ 247387 h 2878183"/>
              <a:gd name="connsiteX22" fmla="*/ 102770 w 623696"/>
              <a:gd name="connsiteY22" fmla="*/ 301705 h 2878183"/>
              <a:gd name="connsiteX23" fmla="*/ 110530 w 623696"/>
              <a:gd name="connsiteY23" fmla="*/ 397410 h 2878183"/>
              <a:gd name="connsiteX24" fmla="*/ 79491 w 623696"/>
              <a:gd name="connsiteY24" fmla="*/ 572006 h 2878183"/>
              <a:gd name="connsiteX25" fmla="*/ 373071 w 623696"/>
              <a:gd name="connsiteY25" fmla="*/ 365078 h 2878183"/>
              <a:gd name="connsiteX26" fmla="*/ 340737 w 623696"/>
              <a:gd name="connsiteY26" fmla="*/ 524153 h 2878183"/>
              <a:gd name="connsiteX27" fmla="*/ 276073 w 623696"/>
              <a:gd name="connsiteY27" fmla="*/ 657364 h 2878183"/>
              <a:gd name="connsiteX28" fmla="*/ 268313 w 623696"/>
              <a:gd name="connsiteY28" fmla="*/ 760828 h 2878183"/>
              <a:gd name="connsiteX29" fmla="*/ 559306 w 623696"/>
              <a:gd name="connsiteY29" fmla="*/ 865584 h 2878183"/>
              <a:gd name="connsiteX30" fmla="*/ 362725 w 623696"/>
              <a:gd name="connsiteY30" fmla="*/ 947063 h 2878183"/>
              <a:gd name="connsiteX31" fmla="*/ 150623 w 623696"/>
              <a:gd name="connsiteY31" fmla="*/ 874638 h 2878183"/>
              <a:gd name="connsiteX32" fmla="*/ 57506 w 623696"/>
              <a:gd name="connsiteY32" fmla="*/ 850064 h 2878183"/>
              <a:gd name="connsiteX33" fmla="*/ 208821 w 623696"/>
              <a:gd name="connsiteY33" fmla="*/ 985862 h 2878183"/>
              <a:gd name="connsiteX34" fmla="*/ 524386 w 623696"/>
              <a:gd name="connsiteY34" fmla="*/ 1044060 h 2878183"/>
              <a:gd name="connsiteX35" fmla="*/ 601984 w 623696"/>
              <a:gd name="connsiteY35" fmla="*/ 1027672 h 2878183"/>
              <a:gd name="connsiteX36" fmla="*/ 623696 w 623696"/>
              <a:gd name="connsiteY36" fmla="*/ 1029189 h 2878183"/>
              <a:gd name="connsiteX37" fmla="*/ 623696 w 623696"/>
              <a:gd name="connsiteY37" fmla="*/ 1157056 h 2878183"/>
              <a:gd name="connsiteX38" fmla="*/ 572340 w 623696"/>
              <a:gd name="connsiteY38" fmla="*/ 1163346 h 2878183"/>
              <a:gd name="connsiteX39" fmla="*/ 508867 w 623696"/>
              <a:gd name="connsiteY39" fmla="*/ 1138471 h 2878183"/>
              <a:gd name="connsiteX40" fmla="*/ 444202 w 623696"/>
              <a:gd name="connsiteY40" fmla="*/ 1160457 h 2878183"/>
              <a:gd name="connsiteX41" fmla="*/ 241154 w 623696"/>
              <a:gd name="connsiteY41" fmla="*/ 1186323 h 2878183"/>
              <a:gd name="connsiteX42" fmla="*/ 603278 w 623696"/>
              <a:gd name="connsiteY42" fmla="*/ 1234176 h 2878183"/>
              <a:gd name="connsiteX43" fmla="*/ 623627 w 623696"/>
              <a:gd name="connsiteY43" fmla="*/ 1274288 h 2878183"/>
              <a:gd name="connsiteX44" fmla="*/ 623696 w 623696"/>
              <a:gd name="connsiteY44" fmla="*/ 1274287 h 2878183"/>
              <a:gd name="connsiteX45" fmla="*/ 623696 w 623696"/>
              <a:gd name="connsiteY45" fmla="*/ 1428437 h 2878183"/>
              <a:gd name="connsiteX46" fmla="*/ 612454 w 623696"/>
              <a:gd name="connsiteY46" fmla="*/ 1438866 h 2878183"/>
              <a:gd name="connsiteX47" fmla="*/ 582585 w 623696"/>
              <a:gd name="connsiteY47" fmla="*/ 1446277 h 2878183"/>
              <a:gd name="connsiteX48" fmla="*/ 451961 w 623696"/>
              <a:gd name="connsiteY48" fmla="*/ 1465674 h 2878183"/>
              <a:gd name="connsiteX49" fmla="*/ 203648 w 623696"/>
              <a:gd name="connsiteY49" fmla="*/ 1446277 h 2878183"/>
              <a:gd name="connsiteX50" fmla="*/ 576063 w 623696"/>
              <a:gd name="connsiteY50" fmla="*/ 1550386 h 2878183"/>
              <a:gd name="connsiteX51" fmla="*/ 623696 w 623696"/>
              <a:gd name="connsiteY51" fmla="*/ 1525434 h 2878183"/>
              <a:gd name="connsiteX52" fmla="*/ 623696 w 623696"/>
              <a:gd name="connsiteY52" fmla="*/ 1560513 h 2878183"/>
              <a:gd name="connsiteX53" fmla="*/ 622867 w 623696"/>
              <a:gd name="connsiteY53" fmla="*/ 1566285 h 2878183"/>
              <a:gd name="connsiteX54" fmla="*/ 623696 w 623696"/>
              <a:gd name="connsiteY54" fmla="*/ 1567598 h 2878183"/>
              <a:gd name="connsiteX55" fmla="*/ 623696 w 623696"/>
              <a:gd name="connsiteY55" fmla="*/ 1796802 h 2878183"/>
              <a:gd name="connsiteX56" fmla="*/ 565976 w 623696"/>
              <a:gd name="connsiteY56" fmla="*/ 1803764 h 2878183"/>
              <a:gd name="connsiteX57" fmla="*/ 414455 w 623696"/>
              <a:gd name="connsiteY57" fmla="*/ 1807106 h 2878183"/>
              <a:gd name="connsiteX58" fmla="*/ 589897 w 623696"/>
              <a:gd name="connsiteY58" fmla="*/ 1898560 h 2878183"/>
              <a:gd name="connsiteX59" fmla="*/ 623696 w 623696"/>
              <a:gd name="connsiteY59" fmla="*/ 1897762 h 2878183"/>
              <a:gd name="connsiteX60" fmla="*/ 623696 w 623696"/>
              <a:gd name="connsiteY60" fmla="*/ 2152294 h 2878183"/>
              <a:gd name="connsiteX61" fmla="*/ 617192 w 623696"/>
              <a:gd name="connsiteY61" fmla="*/ 2162518 h 2878183"/>
              <a:gd name="connsiteX62" fmla="*/ 616220 w 623696"/>
              <a:gd name="connsiteY62" fmla="*/ 2173487 h 2878183"/>
              <a:gd name="connsiteX63" fmla="*/ 623696 w 623696"/>
              <a:gd name="connsiteY63" fmla="*/ 2181398 h 2878183"/>
              <a:gd name="connsiteX64" fmla="*/ 623696 w 623696"/>
              <a:gd name="connsiteY64" fmla="*/ 2878183 h 2878183"/>
              <a:gd name="connsiteX65" fmla="*/ 0 w 623696"/>
              <a:gd name="connsiteY65" fmla="*/ 2878183 h 287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23696" h="2878183">
                <a:moveTo>
                  <a:pt x="80786" y="1160457"/>
                </a:moveTo>
                <a:cubicBezTo>
                  <a:pt x="61385" y="1191496"/>
                  <a:pt x="102770" y="1217362"/>
                  <a:pt x="80786" y="1160457"/>
                </a:cubicBezTo>
                <a:close/>
                <a:moveTo>
                  <a:pt x="75613" y="992328"/>
                </a:moveTo>
                <a:lnTo>
                  <a:pt x="69145" y="1019488"/>
                </a:lnTo>
                <a:cubicBezTo>
                  <a:pt x="44574" y="1148817"/>
                  <a:pt x="124757" y="1064753"/>
                  <a:pt x="75613" y="992328"/>
                </a:cubicBezTo>
                <a:close/>
                <a:moveTo>
                  <a:pt x="371777" y="819025"/>
                </a:moveTo>
                <a:cubicBezTo>
                  <a:pt x="314872" y="831959"/>
                  <a:pt x="413163" y="846185"/>
                  <a:pt x="371777" y="819025"/>
                </a:cubicBezTo>
                <a:close/>
                <a:moveTo>
                  <a:pt x="207814" y="775910"/>
                </a:moveTo>
                <a:cubicBezTo>
                  <a:pt x="201811" y="775377"/>
                  <a:pt x="193303" y="776186"/>
                  <a:pt x="181663" y="778933"/>
                </a:cubicBezTo>
                <a:cubicBezTo>
                  <a:pt x="169215" y="849096"/>
                  <a:pt x="249843" y="779641"/>
                  <a:pt x="207814" y="775910"/>
                </a:cubicBezTo>
                <a:close/>
                <a:moveTo>
                  <a:pt x="43279" y="753069"/>
                </a:moveTo>
                <a:lnTo>
                  <a:pt x="70440" y="773760"/>
                </a:lnTo>
                <a:cubicBezTo>
                  <a:pt x="204943" y="807386"/>
                  <a:pt x="123464" y="762119"/>
                  <a:pt x="43279" y="753069"/>
                </a:cubicBezTo>
                <a:close/>
                <a:moveTo>
                  <a:pt x="189423" y="597872"/>
                </a:moveTo>
                <a:cubicBezTo>
                  <a:pt x="162263" y="610804"/>
                  <a:pt x="149330" y="641844"/>
                  <a:pt x="120877" y="653483"/>
                </a:cubicBezTo>
                <a:cubicBezTo>
                  <a:pt x="-82171" y="696162"/>
                  <a:pt x="224340" y="692282"/>
                  <a:pt x="189423" y="597872"/>
                </a:cubicBezTo>
                <a:close/>
                <a:moveTo>
                  <a:pt x="0" y="0"/>
                </a:moveTo>
                <a:lnTo>
                  <a:pt x="1732" y="2651"/>
                </a:lnTo>
                <a:cubicBezTo>
                  <a:pt x="17252" y="48057"/>
                  <a:pt x="-23972" y="118380"/>
                  <a:pt x="26466" y="111592"/>
                </a:cubicBezTo>
                <a:cubicBezTo>
                  <a:pt x="189423" y="5540"/>
                  <a:pt x="43279" y="146510"/>
                  <a:pt x="20001" y="220228"/>
                </a:cubicBezTo>
                <a:cubicBezTo>
                  <a:pt x="-11039" y="397410"/>
                  <a:pt x="71731" y="145217"/>
                  <a:pt x="118290" y="211174"/>
                </a:cubicBezTo>
                <a:cubicBezTo>
                  <a:pt x="185542" y="196949"/>
                  <a:pt x="290300" y="143923"/>
                  <a:pt x="184250" y="247387"/>
                </a:cubicBezTo>
                <a:cubicBezTo>
                  <a:pt x="331686" y="288773"/>
                  <a:pt x="154503" y="295240"/>
                  <a:pt x="102770" y="301705"/>
                </a:cubicBezTo>
                <a:cubicBezTo>
                  <a:pt x="202356" y="305587"/>
                  <a:pt x="238568" y="403878"/>
                  <a:pt x="110530" y="397410"/>
                </a:cubicBezTo>
                <a:cubicBezTo>
                  <a:pt x="-8452" y="287480"/>
                  <a:pt x="-22678" y="591405"/>
                  <a:pt x="79491" y="572006"/>
                </a:cubicBezTo>
                <a:cubicBezTo>
                  <a:pt x="167436" y="462075"/>
                  <a:pt x="234688" y="370251"/>
                  <a:pt x="373071" y="365078"/>
                </a:cubicBezTo>
                <a:cubicBezTo>
                  <a:pt x="298061" y="433621"/>
                  <a:pt x="468775" y="477595"/>
                  <a:pt x="340737" y="524153"/>
                </a:cubicBezTo>
                <a:cubicBezTo>
                  <a:pt x="515333" y="587525"/>
                  <a:pt x="260554" y="610804"/>
                  <a:pt x="276073" y="657364"/>
                </a:cubicBezTo>
                <a:cubicBezTo>
                  <a:pt x="402816" y="674176"/>
                  <a:pt x="343324" y="697455"/>
                  <a:pt x="268313" y="760828"/>
                </a:cubicBezTo>
                <a:cubicBezTo>
                  <a:pt x="283833" y="745308"/>
                  <a:pt x="486880" y="807386"/>
                  <a:pt x="559306" y="865584"/>
                </a:cubicBezTo>
                <a:cubicBezTo>
                  <a:pt x="523093" y="975516"/>
                  <a:pt x="398937" y="869465"/>
                  <a:pt x="362725" y="947063"/>
                </a:cubicBezTo>
                <a:cubicBezTo>
                  <a:pt x="285126" y="828079"/>
                  <a:pt x="199770" y="1016901"/>
                  <a:pt x="150623" y="874638"/>
                </a:cubicBezTo>
                <a:cubicBezTo>
                  <a:pt x="155796" y="981981"/>
                  <a:pt x="70440" y="908263"/>
                  <a:pt x="57506" y="850064"/>
                </a:cubicBezTo>
                <a:cubicBezTo>
                  <a:pt x="-27851" y="879812"/>
                  <a:pt x="170022" y="965168"/>
                  <a:pt x="208821" y="985862"/>
                </a:cubicBezTo>
                <a:cubicBezTo>
                  <a:pt x="246327" y="1112606"/>
                  <a:pt x="451961" y="888863"/>
                  <a:pt x="524386" y="1044060"/>
                </a:cubicBezTo>
                <a:cubicBezTo>
                  <a:pt x="539259" y="1032097"/>
                  <a:pt x="568924" y="1027490"/>
                  <a:pt x="601984" y="1027672"/>
                </a:cubicBezTo>
                <a:lnTo>
                  <a:pt x="623696" y="1029189"/>
                </a:lnTo>
                <a:lnTo>
                  <a:pt x="623696" y="1157056"/>
                </a:lnTo>
                <a:lnTo>
                  <a:pt x="572340" y="1163346"/>
                </a:lnTo>
                <a:cubicBezTo>
                  <a:pt x="551142" y="1161023"/>
                  <a:pt x="529237" y="1153344"/>
                  <a:pt x="508867" y="1138471"/>
                </a:cubicBezTo>
                <a:cubicBezTo>
                  <a:pt x="631730" y="1201842"/>
                  <a:pt x="503693" y="1219948"/>
                  <a:pt x="444202" y="1160457"/>
                </a:cubicBezTo>
                <a:cubicBezTo>
                  <a:pt x="445496" y="1272974"/>
                  <a:pt x="301938" y="1181149"/>
                  <a:pt x="241154" y="1186323"/>
                </a:cubicBezTo>
                <a:cubicBezTo>
                  <a:pt x="307111" y="1305306"/>
                  <a:pt x="495934" y="1333758"/>
                  <a:pt x="603278" y="1234176"/>
                </a:cubicBezTo>
                <a:cubicBezTo>
                  <a:pt x="605218" y="1257778"/>
                  <a:pt x="612735" y="1269418"/>
                  <a:pt x="623627" y="1274288"/>
                </a:cubicBezTo>
                <a:lnTo>
                  <a:pt x="623696" y="1274287"/>
                </a:lnTo>
                <a:lnTo>
                  <a:pt x="623696" y="1428437"/>
                </a:lnTo>
                <a:lnTo>
                  <a:pt x="612454" y="1438866"/>
                </a:lnTo>
                <a:cubicBezTo>
                  <a:pt x="604753" y="1443084"/>
                  <a:pt x="595033" y="1445792"/>
                  <a:pt x="582585" y="1446277"/>
                </a:cubicBezTo>
                <a:cubicBezTo>
                  <a:pt x="541200" y="1543273"/>
                  <a:pt x="439028" y="1424290"/>
                  <a:pt x="451961" y="1465674"/>
                </a:cubicBezTo>
                <a:cubicBezTo>
                  <a:pt x="352378" y="1442396"/>
                  <a:pt x="322631" y="1483781"/>
                  <a:pt x="203648" y="1446277"/>
                </a:cubicBezTo>
                <a:cubicBezTo>
                  <a:pt x="229677" y="1499464"/>
                  <a:pt x="439877" y="1594238"/>
                  <a:pt x="576063" y="1550386"/>
                </a:cubicBezTo>
                <a:lnTo>
                  <a:pt x="623696" y="1525434"/>
                </a:lnTo>
                <a:lnTo>
                  <a:pt x="623696" y="1560513"/>
                </a:lnTo>
                <a:lnTo>
                  <a:pt x="622867" y="1566285"/>
                </a:lnTo>
                <a:lnTo>
                  <a:pt x="623696" y="1567598"/>
                </a:lnTo>
                <a:lnTo>
                  <a:pt x="623696" y="1796802"/>
                </a:lnTo>
                <a:lnTo>
                  <a:pt x="565976" y="1803764"/>
                </a:lnTo>
                <a:cubicBezTo>
                  <a:pt x="518607" y="1806561"/>
                  <a:pt x="469259" y="1807106"/>
                  <a:pt x="414455" y="1807106"/>
                </a:cubicBezTo>
                <a:cubicBezTo>
                  <a:pt x="376464" y="1833781"/>
                  <a:pt x="485991" y="1890262"/>
                  <a:pt x="589897" y="1898560"/>
                </a:cubicBezTo>
                <a:lnTo>
                  <a:pt x="623696" y="1897762"/>
                </a:lnTo>
                <a:lnTo>
                  <a:pt x="623696" y="2152294"/>
                </a:lnTo>
                <a:lnTo>
                  <a:pt x="617192" y="2162518"/>
                </a:lnTo>
                <a:cubicBezTo>
                  <a:pt x="615728" y="2166455"/>
                  <a:pt x="615447" y="2170106"/>
                  <a:pt x="616220" y="2173487"/>
                </a:cubicBezTo>
                <a:lnTo>
                  <a:pt x="623696" y="2181398"/>
                </a:lnTo>
                <a:lnTo>
                  <a:pt x="623696" y="2878183"/>
                </a:lnTo>
                <a:lnTo>
                  <a:pt x="0" y="287818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xmlns="" id="{3CF3098C-4159-4E48-B1EA-B2BE48C87422}"/>
              </a:ext>
            </a:extLst>
          </p:cNvPr>
          <p:cNvSpPr/>
          <p:nvPr/>
        </p:nvSpPr>
        <p:spPr>
          <a:xfrm>
            <a:off x="15627" y="4524409"/>
            <a:ext cx="857054" cy="2301736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xmlns="" id="{E8FC99C3-58A9-4F8B-BBF2-00F1382943CB}"/>
              </a:ext>
            </a:extLst>
          </p:cNvPr>
          <p:cNvSpPr/>
          <p:nvPr/>
        </p:nvSpPr>
        <p:spPr>
          <a:xfrm>
            <a:off x="866869" y="4550521"/>
            <a:ext cx="1173947" cy="2275625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xmlns="" id="{D79F8B7C-4E3E-4031-B602-21B662B75E53}"/>
              </a:ext>
            </a:extLst>
          </p:cNvPr>
          <p:cNvSpPr/>
          <p:nvPr/>
        </p:nvSpPr>
        <p:spPr>
          <a:xfrm>
            <a:off x="821228" y="3884120"/>
            <a:ext cx="1113712" cy="2991028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xmlns="" id="{12E54385-2BF4-4F6E-A4D7-72C04D98ECAB}"/>
              </a:ext>
            </a:extLst>
          </p:cNvPr>
          <p:cNvSpPr/>
          <p:nvPr/>
        </p:nvSpPr>
        <p:spPr>
          <a:xfrm>
            <a:off x="1929627" y="3918052"/>
            <a:ext cx="1525504" cy="2957097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8F98EA9-55CA-4787-A532-710169E7ECAC}"/>
              </a:ext>
            </a:extLst>
          </p:cNvPr>
          <p:cNvGrpSpPr/>
          <p:nvPr/>
        </p:nvGrpSpPr>
        <p:grpSpPr>
          <a:xfrm>
            <a:off x="1742" y="5389258"/>
            <a:ext cx="12190258" cy="1468742"/>
            <a:chOff x="1742" y="5389258"/>
            <a:chExt cx="12190258" cy="14687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E5D8CAA7-9BA7-44FD-AFC9-38FAA0CEEB94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12F01409-D33D-40B1-A191-45CD56661485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3EDE0295-7641-4FBE-9E3F-4381158913BC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15F359BE-9CDF-43BA-B0B2-5780110F13A5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xmlns="" id="{71A2F2DB-7A9C-4073-BEDF-C0B1BA7A150A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xmlns="" id="{6C80654C-C79D-40D0-B68A-6ADE99274E64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xmlns="" id="{2030441F-797A-4D7F-AD60-3283B067651A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xmlns="" id="{8132EAE9-55C1-4D9A-AAF5-05DD0F68C5A0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="" id="{43B2F62C-0992-4210-A792-BA514CB676F6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226EAAB0-37D2-42B7-AAD3-A0753DA0FD4D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5852765E-C868-4067-9C37-C1DC7CDA062D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E8CC7C58-CACE-4E24-8CB2-9F17D4A046BD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xmlns="" id="{172E3F36-C559-45F9-B813-E7DDACDFC15A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xmlns="" id="{3ABC1C3E-32D9-41ED-A95F-B1191B780D70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xmlns="" id="{AF86E24E-E10A-4650-ADAC-57EF5D1C824D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xmlns="" id="{EC274E2C-B684-4856-91DD-6735F66AB09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xmlns="" id="{3A37F333-8BD7-4649-B003-A6ABD1C1A9F7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xmlns="" id="{D7CD0854-C2E8-4E3A-B034-224ED782D723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xmlns="" id="{CC65F1D7-925B-4B30-9763-1E3C9DCDC9E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F34A3891-C92F-4295-A0BC-C08E4D04109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xmlns="" id="{9C3E943F-732C-4ACF-9944-9AC40A852124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xmlns="" id="{2CB5012B-598A-401F-BC33-123FC15DB92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15F192DA-00B9-4CBC-982D-B9B3EB2BCCFF}"/>
                  </a:ext>
                </a:extLst>
              </p:cNvPr>
              <p:cNvSpPr/>
              <p:nvPr/>
            </p:nvSpPr>
            <p:spPr>
              <a:xfrm>
                <a:off x="43137" y="519566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7B70A991-9DD4-4277-8A27-13A2618680AC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4" name="현 96">
              <a:extLst>
                <a:ext uri="{FF2B5EF4-FFF2-40B4-BE49-F238E27FC236}">
                  <a16:creationId xmlns:a16="http://schemas.microsoft.com/office/drawing/2014/main" xmlns="" id="{9E68B867-DCB0-45E0-BA60-F7DB93AA4956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5" name="현 97">
              <a:extLst>
                <a:ext uri="{FF2B5EF4-FFF2-40B4-BE49-F238E27FC236}">
                  <a16:creationId xmlns:a16="http://schemas.microsoft.com/office/drawing/2014/main" xmlns="" id="{3FE45C5F-7667-4403-947C-9D4C0F582716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현 96">
              <a:extLst>
                <a:ext uri="{FF2B5EF4-FFF2-40B4-BE49-F238E27FC236}">
                  <a16:creationId xmlns:a16="http://schemas.microsoft.com/office/drawing/2014/main" xmlns="" id="{A424F5C4-223A-4104-99A4-193A27557A79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xmlns="" id="{29716288-E884-47D3-BDB8-6F29BDEF7391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xmlns="" id="{8E5FC15A-98F8-4737-A807-138FDD9AC1DB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8BFB4C8A-4556-4F16-8EDA-2E88E0F206CF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D3F13CB6-B5D2-4F7B-94F9-872B9842383F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xmlns="" id="{A7F2B380-1E00-4388-8513-474DDE8A6561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xmlns="" id="{1D3E748C-01AB-490E-B9C9-BB102B24F0FC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xmlns="" id="{1B51F40F-CEC5-4A05-A360-217BB45D0D91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xmlns="" id="{25098642-3B0F-4EDC-A1A8-7737D1713CC5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xmlns="" id="{3A85FF94-3744-4A29-A4CA-6D382B92317A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xmlns="" id="{58DFB96B-A63D-4EF5-93E0-257D081DD931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xmlns="" id="{D0FF8D99-D6DC-41AC-A26B-81C696CD1987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xmlns="" id="{92489DC7-7B58-4DF7-A40B-A4001CE6633B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xmlns="" id="{09865F64-C042-47AD-8B34-F6F84D0EAC4E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xmlns="" id="{7DE43FD9-3E91-43E9-8A6C-56D691CB7401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xmlns="" id="{63BBE7FD-FC7F-46F1-A172-4B24D669FF3A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12742B-BBD2-4AE4-A02A-C2BC5C14061D}"/>
              </a:ext>
            </a:extLst>
          </p:cNvPr>
          <p:cNvGrpSpPr/>
          <p:nvPr/>
        </p:nvGrpSpPr>
        <p:grpSpPr>
          <a:xfrm>
            <a:off x="-3372" y="5771636"/>
            <a:ext cx="12195372" cy="1095420"/>
            <a:chOff x="-3372" y="5771636"/>
            <a:chExt cx="12195372" cy="109542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703A3C69-2C76-4494-A75D-FB69B98724BA}"/>
                </a:ext>
              </a:extLst>
            </p:cNvPr>
            <p:cNvGrpSpPr/>
            <p:nvPr/>
          </p:nvGrpSpPr>
          <p:grpSpPr>
            <a:xfrm>
              <a:off x="-3372" y="6002404"/>
              <a:ext cx="2653222" cy="855594"/>
              <a:chOff x="5208276" y="5677120"/>
              <a:chExt cx="3880949" cy="1251508"/>
            </a:xfrm>
            <a:solidFill>
              <a:schemeClr val="bg1"/>
            </a:solidFill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AB0A4FF9-FAC4-43C1-9501-C1C343AEBFD2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xmlns="" id="{F978CF49-1E5A-451C-8BC3-FEF1604F1A4A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xmlns="" id="{988C7211-316A-40F8-A150-78C907B8B58B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xmlns="" id="{E5386B6D-D3D2-44EB-9CC3-E1E7AB5F7D6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xmlns="" id="{583270BD-5E42-4C94-9147-D7CAD0AB15DF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xmlns="" id="{ECEE333A-4B64-4261-9A1A-1E3FA5F1D397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xmlns="" id="{C36573F1-37E8-4B72-AA4C-31D8F470D837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xmlns="" id="{86D353E0-00C5-4957-A3B2-24546EA54BAD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5F016A67-34C1-4386-9C9D-1055243B08AA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xmlns="" id="{0252C833-C678-45CA-A199-7F35716EE1E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xmlns="" id="{4EC45244-B879-41AA-8FFE-075FAE0D099F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xmlns="" id="{C9955BB6-A182-42D7-8994-85C18BBD588E}"/>
                  </a:ext>
                </a:extLst>
              </p:cNvPr>
              <p:cNvSpPr/>
              <p:nvPr/>
            </p:nvSpPr>
            <p:spPr>
              <a:xfrm>
                <a:off x="5213208" y="6320028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xmlns="" id="{4957CEC7-D042-4C70-B305-ADD45B712C8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xmlns="" id="{85263D1D-5206-45BF-A1B3-E3D126751B1E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solidFill>
              <a:schemeClr val="bg1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xmlns="" id="{18DFA296-156D-4009-9788-2546166426B9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xmlns="" id="{EBA87D00-E5AE-499A-8A49-48AFDF3E0DD7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xmlns="" id="{E581E2D3-A2F4-46C1-9CE1-4D3350119764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xmlns="" id="{B145E789-11AE-422F-A756-ED76C76EEA3A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xmlns="" id="{B8B4C9CD-46F0-4869-8B22-1B12FAA5646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xmlns="" id="{5C1166E9-C181-4A2A-B0A8-A2AFBF5B9824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xmlns="" id="{8BA83311-26E5-4485-9FE7-4244FE0DA60D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xmlns="" id="{4768E5B8-5B7C-4A36-9FF6-7406D0BA39A4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xmlns="" id="{9ECD3B48-F20E-4171-A173-84BF3B4D009D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xmlns="" id="{CD1C6392-8FAF-49A6-B69D-50B51872598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xmlns="" id="{17812A5D-426E-4FC1-BE4D-3E2BAB38703C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2E2A221B-DF7D-42A3-A2EF-B24FF15CF151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A7207D26-B165-4191-B782-B313E6D89207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xmlns="" id="{012A7D5B-F4DA-4FC9-B4CA-16A84220B4F3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solidFill>
              <a:schemeClr val="bg1"/>
            </a:solidFill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xmlns="" id="{CB3F5042-7620-48AA-8AA9-A60CD6C0B1BE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xmlns="" id="{3D959D20-A083-4781-949F-FB1D6B99FF73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xmlns="" id="{9D6D4CD8-9320-4966-824F-584E128F0E65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xmlns="" id="{5195F3D2-551E-4893-8A58-67C10C93788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xmlns="" id="{C83E48FF-087F-4B2E-8279-6DF0342F5264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xmlns="" id="{DD51383D-208D-4641-8844-76B3C1D852A1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xmlns="" id="{6A6669FB-E736-4C60-8A29-BAA5417CF2DA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DB80CD61-B537-4EE2-BC89-94F28C57ACAE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xmlns="" id="{6C0E99CA-9970-48CD-A2C8-6F6D40617667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xmlns="" id="{2899C702-B8A3-44C8-8C1A-96C97464AE2D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A7CDC775-77B4-4AD9-ADD0-A0FF9EAEAC4C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D5FB79FB-0C39-4C1B-AD25-2160424267C4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xmlns="" id="{EB52E871-9D18-4C7B-B4CD-E81CFC1DBCCB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solidFill>
              <a:schemeClr val="bg1"/>
            </a:solidFill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FF5789D8-4786-4DF4-95F6-A90FBEAF85B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F090F829-9315-4CA1-8D6A-2DB7CDF82816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xmlns="" id="{D9926DD9-254C-4C69-B6CC-B0D98F5490E7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xmlns="" id="{CFCB6364-1C64-4076-8756-77A8E36FF0DD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xmlns="" id="{7D337828-1D66-42DB-9EC7-00FD2187066C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xmlns="" id="{5E093C55-07F0-46C1-8122-1D60D10D8511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xmlns="" id="{797F0166-9ABD-4816-B8B9-03CE4A1CF37E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E6C2B19F-F75C-4AE1-8690-1A7AA8BFD395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xmlns="" id="{90282034-C4CF-443B-9646-1DB95B8C8D74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xmlns="" id="{7939ED8E-F096-4B69-9BE6-EC7DFD687634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xmlns="" id="{7F038885-7C8E-4EF9-9221-F5B2ACCC797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xmlns="" id="{6FE9DDEF-C633-4DC4-BC55-2A8FCB686D69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93" name="TextBox 392">
            <a:extLst>
              <a:ext uri="{FF2B5EF4-FFF2-40B4-BE49-F238E27FC236}">
                <a16:creationId xmlns:a16="http://schemas.microsoft.com/office/drawing/2014/main" xmlns="" id="{45A88E09-D87A-4322-A09E-2A9A55BFACD0}"/>
              </a:ext>
            </a:extLst>
          </p:cNvPr>
          <p:cNvSpPr txBox="1"/>
          <p:nvPr/>
        </p:nvSpPr>
        <p:spPr>
          <a:xfrm>
            <a:off x="627801" y="1504781"/>
            <a:ext cx="51696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dirty="0" smtClean="0">
                <a:cs typeface="Arial" pitchFamily="34" charset="0"/>
              </a:rPr>
              <a:t>ICT LOTTERY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6E2D9E14-8850-44B9-915E-BB13FB40E94B}"/>
              </a:ext>
            </a:extLst>
          </p:cNvPr>
          <p:cNvGrpSpPr/>
          <p:nvPr/>
        </p:nvGrpSpPr>
        <p:grpSpPr>
          <a:xfrm>
            <a:off x="7199735" y="587625"/>
            <a:ext cx="2544566" cy="4087609"/>
            <a:chOff x="7185244" y="414682"/>
            <a:chExt cx="2544566" cy="408760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E6CBFDF-091C-420B-88EE-8592DAFF5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511" y="1910739"/>
              <a:ext cx="235200" cy="1087981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B3D0884-CF6E-46AF-BB73-EC4E9B7DA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80" y="1910735"/>
              <a:ext cx="186689" cy="1076234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D4A3D7B5-2E5E-40E1-B911-0B60D6172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160" y="1806426"/>
              <a:ext cx="0" cy="1180545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xmlns="" id="{8119C6AE-C061-4BF8-9644-20FB7645F4F7}"/>
                </a:ext>
              </a:extLst>
            </p:cNvPr>
            <p:cNvGrpSpPr/>
            <p:nvPr/>
          </p:nvGrpSpPr>
          <p:grpSpPr>
            <a:xfrm rot="20249457">
              <a:off x="7185244" y="414682"/>
              <a:ext cx="1735282" cy="1729673"/>
              <a:chOff x="8012538" y="961336"/>
              <a:chExt cx="1184376" cy="1180547"/>
            </a:xfrm>
            <a:effectLst/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98CD3679-CA34-4C85-A365-E67A7BE14DB3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43FCFC2A-2B28-4D8F-A7CA-DA1FECC90708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FA75C9B6-BCA5-49AA-A8B2-9C4F3F17A11E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775909FC-DE56-4FE2-869C-DD1E4835B1E0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xmlns="" id="{448FBA47-75ED-4FA4-B2DC-7FDFA5074532}"/>
                </a:ext>
              </a:extLst>
            </p:cNvPr>
            <p:cNvGrpSpPr/>
            <p:nvPr/>
          </p:nvGrpSpPr>
          <p:grpSpPr>
            <a:xfrm rot="1067215">
              <a:off x="8259248" y="603902"/>
              <a:ext cx="1470562" cy="1465808"/>
              <a:chOff x="8012538" y="961336"/>
              <a:chExt cx="1184376" cy="1180547"/>
            </a:xfrm>
            <a:effectLst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CD76E708-BAB2-41E5-8936-B0E4E217D692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F505E096-D9C9-4DA8-BA4B-FD184A428DEA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310E0689-000F-4B65-989A-C2815AABECCB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63C766EE-79D3-417F-94DA-7B401D3AA2B7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71A796A-F332-4599-8607-54B0CA985FC4}"/>
                </a:ext>
              </a:extLst>
            </p:cNvPr>
            <p:cNvGrpSpPr/>
            <p:nvPr/>
          </p:nvGrpSpPr>
          <p:grpSpPr>
            <a:xfrm>
              <a:off x="8012538" y="961336"/>
              <a:ext cx="1184376" cy="1180547"/>
              <a:chOff x="8012538" y="961336"/>
              <a:chExt cx="1184376" cy="1180547"/>
            </a:xfrm>
            <a:effectLst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E3C4EEF-3F33-42F9-8E24-13DC2DD28E6F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C7DAFE34-DEAD-4844-BEA3-5D26E91DE6D7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3E271FA3-0D23-43FF-A1FD-3C9B52F09268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F1645B1F-43B1-4B1B-B1C8-5E37270B0CE1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xmlns="" id="{39582C42-DE8B-4929-A7D2-69B7DE50E1D5}"/>
                </a:ext>
              </a:extLst>
            </p:cNvPr>
            <p:cNvGrpSpPr/>
            <p:nvPr/>
          </p:nvGrpSpPr>
          <p:grpSpPr>
            <a:xfrm>
              <a:off x="8166042" y="2950922"/>
              <a:ext cx="840348" cy="1551369"/>
              <a:chOff x="1975571" y="1772713"/>
              <a:chExt cx="1972530" cy="3641492"/>
            </a:xfrm>
          </p:grpSpPr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xmlns="" id="{106C6196-E859-43E4-BBC2-95EA309A61CA}"/>
                  </a:ext>
                </a:extLst>
              </p:cNvPr>
              <p:cNvGrpSpPr/>
              <p:nvPr/>
            </p:nvGrpSpPr>
            <p:grpSpPr>
              <a:xfrm>
                <a:off x="2541356" y="1772713"/>
                <a:ext cx="1106207" cy="3638635"/>
                <a:chOff x="2541356" y="1772713"/>
                <a:chExt cx="1106207" cy="3638635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xmlns="" id="{4E7E306E-B80B-4EA0-A94B-439F2E5ECAE5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xmlns="" id="{F7FCB6D2-DF18-451A-ABF0-47ABDDF46848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xmlns="" id="{E039318A-5CF8-4312-BDE2-7C3D5D0A6E06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xmlns="" id="{4F966B00-920C-4E5A-85CB-79A38D7BF70E}"/>
                    </a:ext>
                  </a:extLst>
                </p:cNvPr>
                <p:cNvSpPr/>
                <p:nvPr/>
              </p:nvSpPr>
              <p:spPr>
                <a:xfrm>
                  <a:off x="2986527" y="3640650"/>
                  <a:ext cx="661036" cy="1099185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099185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60985" y="1099185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xmlns="" id="{EE421184-408C-4358-A206-11429064D510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xmlns="" id="{315AE490-01AA-4E3E-AD67-280A65A7D346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xmlns="" id="{9433274C-09F7-4212-B288-7FAC02A8037C}"/>
                    </a:ext>
                  </a:extLst>
                </p:cNvPr>
                <p:cNvSpPr/>
                <p:nvPr/>
              </p:nvSpPr>
              <p:spPr>
                <a:xfrm>
                  <a:off x="3102280" y="2270955"/>
                  <a:ext cx="457200" cy="495300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xmlns="" id="{E558A66D-D285-4FA3-97C6-197AB74348D3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xmlns="" id="{9AACF448-84E8-40CE-B014-3F03806DE36A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xmlns="" id="{FC29E44B-A9A9-4448-9D4B-F315818E819E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xmlns="" id="{61756A60-646C-4F60-B565-35ACB9FE32C7}"/>
                    </a:ext>
                  </a:extLst>
                </p:cNvPr>
                <p:cNvSpPr/>
                <p:nvPr/>
              </p:nvSpPr>
              <p:spPr>
                <a:xfrm>
                  <a:off x="2708898" y="1772713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xmlns="" id="{6C3284CE-5B7B-4CF6-ADA2-E5D4C0507C21}"/>
                  </a:ext>
                </a:extLst>
              </p:cNvPr>
              <p:cNvSpPr/>
              <p:nvPr/>
            </p:nvSpPr>
            <p:spPr>
              <a:xfrm>
                <a:off x="2233601" y="1909005"/>
                <a:ext cx="1714500" cy="3505200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xmlns="" id="{3884A52D-C881-495E-91E2-CB61933FD651}"/>
                  </a:ext>
                </a:extLst>
              </p:cNvPr>
              <p:cNvGrpSpPr/>
              <p:nvPr/>
            </p:nvGrpSpPr>
            <p:grpSpPr>
              <a:xfrm>
                <a:off x="1975571" y="1809862"/>
                <a:ext cx="997268" cy="3175718"/>
                <a:chOff x="1975571" y="1809862"/>
                <a:chExt cx="997268" cy="3175718"/>
              </a:xfrm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xmlns="" id="{36A435B7-5569-40CE-A8B7-825BFB759241}"/>
                    </a:ext>
                  </a:extLst>
                </p:cNvPr>
                <p:cNvSpPr/>
                <p:nvPr/>
              </p:nvSpPr>
              <p:spPr>
                <a:xfrm>
                  <a:off x="1982155" y="4195005"/>
                  <a:ext cx="600074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xmlns="" id="{D8FBFF85-BE91-4029-AC69-CADDC4738D17}"/>
                    </a:ext>
                  </a:extLst>
                </p:cNvPr>
                <p:cNvSpPr/>
                <p:nvPr/>
              </p:nvSpPr>
              <p:spPr>
                <a:xfrm>
                  <a:off x="1975571" y="4089376"/>
                  <a:ext cx="581025" cy="247650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xmlns="" id="{03F39284-4154-4F6E-9C83-8D7C6B8C604F}"/>
                    </a:ext>
                  </a:extLst>
                </p:cNvPr>
                <p:cNvSpPr/>
                <p:nvPr/>
              </p:nvSpPr>
              <p:spPr>
                <a:xfrm>
                  <a:off x="2032721" y="1973775"/>
                  <a:ext cx="940118" cy="1580197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xmlns="" id="{2D9BB3B0-2F69-4E4C-951D-4A81240A5C01}"/>
                    </a:ext>
                  </a:extLst>
                </p:cNvPr>
                <p:cNvSpPr/>
                <p:nvPr/>
              </p:nvSpPr>
              <p:spPr>
                <a:xfrm>
                  <a:off x="2707947" y="1809862"/>
                  <a:ext cx="257175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xmlns="" id="{D57D0360-57B7-48EC-9F18-331AD411D4E1}"/>
              </a:ext>
            </a:extLst>
          </p:cNvPr>
          <p:cNvGrpSpPr/>
          <p:nvPr/>
        </p:nvGrpSpPr>
        <p:grpSpPr>
          <a:xfrm>
            <a:off x="9349865" y="4018957"/>
            <a:ext cx="789801" cy="1346143"/>
            <a:chOff x="11521621" y="1903133"/>
            <a:chExt cx="2494544" cy="4251720"/>
          </a:xfrm>
        </p:grpSpPr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D2E37E58-7710-43E0-8F8B-40DD733CD0DD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xmlns="" id="{C31D5936-889C-466F-B8D1-046499F4CFC5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xmlns="" id="{5CBD67CF-3A16-45A9-BFCA-4678BF4B8FC0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xmlns="" id="{CAF4B62B-600D-4BA8-A54E-106F236AF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xmlns="" id="{ED7C096B-6A99-4078-B69A-957330C20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xmlns="" id="{5E5F6B1C-5617-421E-90A5-33E72A370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xmlns="" id="{41C7808A-CE78-4093-A0D2-16D45FC7B725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xmlns="" id="{0B9C4DB8-8CB3-4211-85B8-BF1013D07110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xmlns="" id="{E2995821-7E49-44EA-9179-FE4299D41CD9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xmlns="" id="{3AFE482E-33AE-4FCC-A37C-CDBB1280CBFF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xmlns="" id="{1C306934-4E46-498C-AD68-8FD44EB32911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xmlns="" id="{25669DE4-4F67-4943-8B2D-D8B0FB8EA9EB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xmlns="" id="{E0358557-9BCD-48C0-9154-34B545CB51BB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xmlns="" id="{53CB32FD-17B5-4F50-A25F-3F222C84BB8E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xmlns="" id="{4C4560E4-A1A5-453B-9F1F-8A1A042B9D54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xmlns="" id="{6DEE7F8E-9C7A-4EE5-81F3-DE10660241D8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xmlns="" id="{85AD37D3-8F5A-43BC-B9E0-430E6D471984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xmlns="" id="{805C6FD6-65F7-42C2-A20D-F69AE9ED0795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xmlns="" id="{C72869FE-5D76-406C-93C5-CC977B96878B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xmlns="" id="{5471A922-6696-4135-BAF9-D92CA01B4749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5" name="Freeform: Shape 454">
                    <a:extLst>
                      <a:ext uri="{FF2B5EF4-FFF2-40B4-BE49-F238E27FC236}">
                        <a16:creationId xmlns:a16="http://schemas.microsoft.com/office/drawing/2014/main" xmlns="" id="{9D416659-7669-4375-8D73-749DB0568E55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6" name="Freeform: Shape 455">
                    <a:extLst>
                      <a:ext uri="{FF2B5EF4-FFF2-40B4-BE49-F238E27FC236}">
                        <a16:creationId xmlns:a16="http://schemas.microsoft.com/office/drawing/2014/main" xmlns="" id="{7AF3FC52-7911-4D76-89F6-142A764F3C84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7" name="Freeform: Shape 456">
                    <a:extLst>
                      <a:ext uri="{FF2B5EF4-FFF2-40B4-BE49-F238E27FC236}">
                        <a16:creationId xmlns:a16="http://schemas.microsoft.com/office/drawing/2014/main" xmlns="" id="{88C94CA4-1355-4665-972C-0225FCBCE7A9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58" name="Freeform: Shape 457">
                    <a:extLst>
                      <a:ext uri="{FF2B5EF4-FFF2-40B4-BE49-F238E27FC236}">
                        <a16:creationId xmlns:a16="http://schemas.microsoft.com/office/drawing/2014/main" xmlns="" id="{05536FAD-F8A1-44AC-BC23-A63F7FFF83A5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: Shape 458">
                    <a:extLst>
                      <a:ext uri="{FF2B5EF4-FFF2-40B4-BE49-F238E27FC236}">
                        <a16:creationId xmlns:a16="http://schemas.microsoft.com/office/drawing/2014/main" xmlns="" id="{FD847118-5C20-4A0B-BF54-05F201AB1A99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: Shape 459">
                    <a:extLst>
                      <a:ext uri="{FF2B5EF4-FFF2-40B4-BE49-F238E27FC236}">
                        <a16:creationId xmlns:a16="http://schemas.microsoft.com/office/drawing/2014/main" xmlns="" id="{CBAC320A-E60E-4EED-BDC9-99888F3444AC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1" name="Freeform: Shape 460">
                    <a:extLst>
                      <a:ext uri="{FF2B5EF4-FFF2-40B4-BE49-F238E27FC236}">
                        <a16:creationId xmlns:a16="http://schemas.microsoft.com/office/drawing/2014/main" xmlns="" id="{A00C798B-3CFE-43C2-9ED1-83B495B5BB22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2" name="Freeform: Shape 461">
                    <a:extLst>
                      <a:ext uri="{FF2B5EF4-FFF2-40B4-BE49-F238E27FC236}">
                        <a16:creationId xmlns:a16="http://schemas.microsoft.com/office/drawing/2014/main" xmlns="" id="{071709C4-6A04-4718-8098-D6B298A34EEA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3" name="Freeform: Shape 462">
                    <a:extLst>
                      <a:ext uri="{FF2B5EF4-FFF2-40B4-BE49-F238E27FC236}">
                        <a16:creationId xmlns:a16="http://schemas.microsoft.com/office/drawing/2014/main" xmlns="" id="{C1033C19-A1DF-4AC1-B76B-5A7F0B7BDC11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4" name="Freeform: Shape 463">
                    <a:extLst>
                      <a:ext uri="{FF2B5EF4-FFF2-40B4-BE49-F238E27FC236}">
                        <a16:creationId xmlns:a16="http://schemas.microsoft.com/office/drawing/2014/main" xmlns="" id="{CB7B920E-8402-44D3-A879-C87326ED596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xmlns="" id="{61B4A54E-D7CE-41B5-9C00-C2B53FD289B9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xmlns="" id="{C9046ED6-7177-45A7-831C-81D6E0631642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xmlns="" id="{DB52EB05-1FAF-4C6C-8088-BAD865F7E0B7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xmlns="" id="{14E4A65F-374E-4DD6-98E6-25A489DD56D3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xmlns="" id="{01F2808C-9441-40A2-9179-BBD274A8C9CA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xmlns="" id="{E0B97159-6B15-43CE-9818-E2CA6B4456C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xmlns="" id="{AA1FB5E2-3131-4112-9645-5ED0CDFCD4EA}"/>
              </a:ext>
            </a:extLst>
          </p:cNvPr>
          <p:cNvGrpSpPr/>
          <p:nvPr/>
        </p:nvGrpSpPr>
        <p:grpSpPr>
          <a:xfrm>
            <a:off x="6935116" y="3572713"/>
            <a:ext cx="735359" cy="1253352"/>
            <a:chOff x="11521621" y="1903133"/>
            <a:chExt cx="2494544" cy="4251720"/>
          </a:xfrm>
        </p:grpSpPr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75BCA35B-2BCB-4D40-B6D8-40EADCEB1C89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xmlns="" id="{7B6FEBD5-F593-4372-A29D-F38EBC378AF4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xmlns="" id="{DE8D2A1E-41F2-435F-ABF2-C771FF9D7B38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xmlns="" id="{73C9FE1B-E480-4A82-AD33-FAA68141A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xmlns="" id="{80EF6228-2558-4A07-824E-ADCF243AE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xmlns="" id="{85998982-1381-4900-959B-48A31E993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xmlns="" id="{5DCD9602-8D5B-4DA5-9108-6477D0E54A14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xmlns="" id="{4EC03475-0F85-4D82-8D15-0CD0CA306BF1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xmlns="" id="{7BB4C61F-3ADF-444D-B113-48377FB6EFC8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xmlns="" id="{A3F20A92-0573-457D-862E-C0A6E3C0ADD0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xmlns="" id="{2118AA00-DE9F-426F-B4B1-5D994FC0F61F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xmlns="" id="{FC1C6CE8-6FB3-4DBE-87AC-6AF65948C5E4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xmlns="" id="{51A25CAD-8CDF-4AEF-87D6-E65FF696239E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xmlns="" id="{01C6F316-6B0E-4F23-ABC4-4AF08AD977F9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xmlns="" id="{64C68D08-6CBF-4265-B181-9F2D0B138C97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xmlns="" id="{5F11DF82-76EA-4381-AA86-1D7EDCFE724C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xmlns="" id="{F81B7E00-AD73-41AC-B4FB-AF47643BCB51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xmlns="" id="{D2FE3987-FA72-4B57-B6DD-AA008C621CF3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xmlns="" id="{C1894E19-97E1-4AD6-B66F-8A983F05125E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91" name="Freeform: Shape 490">
                    <a:extLst>
                      <a:ext uri="{FF2B5EF4-FFF2-40B4-BE49-F238E27FC236}">
                        <a16:creationId xmlns:a16="http://schemas.microsoft.com/office/drawing/2014/main" xmlns="" id="{4A7DD991-A5FF-43CC-9E5C-6B40D16DC1D1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2" name="Freeform: Shape 491">
                    <a:extLst>
                      <a:ext uri="{FF2B5EF4-FFF2-40B4-BE49-F238E27FC236}">
                        <a16:creationId xmlns:a16="http://schemas.microsoft.com/office/drawing/2014/main" xmlns="" id="{77E76E1C-BB2F-4CD9-8BCF-005647F33276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3" name="Freeform: Shape 492">
                    <a:extLst>
                      <a:ext uri="{FF2B5EF4-FFF2-40B4-BE49-F238E27FC236}">
                        <a16:creationId xmlns:a16="http://schemas.microsoft.com/office/drawing/2014/main" xmlns="" id="{DA10E67A-CCD1-4BBC-B834-3DFB658ED006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4" name="Freeform: Shape 493">
                    <a:extLst>
                      <a:ext uri="{FF2B5EF4-FFF2-40B4-BE49-F238E27FC236}">
                        <a16:creationId xmlns:a16="http://schemas.microsoft.com/office/drawing/2014/main" xmlns="" id="{CFE9F19D-7356-4BDC-8C0E-79504BAE9879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95" name="Freeform: Shape 494">
                    <a:extLst>
                      <a:ext uri="{FF2B5EF4-FFF2-40B4-BE49-F238E27FC236}">
                        <a16:creationId xmlns:a16="http://schemas.microsoft.com/office/drawing/2014/main" xmlns="" id="{A15BA2E9-0893-4BE7-91F2-D77C6352BD76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6" name="Freeform: Shape 495">
                    <a:extLst>
                      <a:ext uri="{FF2B5EF4-FFF2-40B4-BE49-F238E27FC236}">
                        <a16:creationId xmlns:a16="http://schemas.microsoft.com/office/drawing/2014/main" xmlns="" id="{A75DF1FB-4A82-4BB7-8774-5B63645C156E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7" name="Freeform: Shape 496">
                    <a:extLst>
                      <a:ext uri="{FF2B5EF4-FFF2-40B4-BE49-F238E27FC236}">
                        <a16:creationId xmlns:a16="http://schemas.microsoft.com/office/drawing/2014/main" xmlns="" id="{6FCDB059-DFA2-4160-A2D6-3768067393C3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: Shape 497">
                    <a:extLst>
                      <a:ext uri="{FF2B5EF4-FFF2-40B4-BE49-F238E27FC236}">
                        <a16:creationId xmlns:a16="http://schemas.microsoft.com/office/drawing/2014/main" xmlns="" id="{4BEF6836-A494-4A88-A106-3C8F6ED81AA6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: Shape 498">
                    <a:extLst>
                      <a:ext uri="{FF2B5EF4-FFF2-40B4-BE49-F238E27FC236}">
                        <a16:creationId xmlns:a16="http://schemas.microsoft.com/office/drawing/2014/main" xmlns="" id="{E73C616F-37D3-4E16-9BD1-A78456B903FC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xmlns="" id="{D5C68BE4-B672-4528-BC3D-3D5C939AF484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xmlns="" id="{543E97BE-D1D8-4A04-91BD-C3C3A8182048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xmlns="" id="{5539C886-1CC1-4762-9E10-8DD07B90CCE2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xmlns="" id="{9DD02DD0-8C91-4ABC-88F9-93FA443FB57D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87" name="Freeform: Shape 486">
                    <a:extLst>
                      <a:ext uri="{FF2B5EF4-FFF2-40B4-BE49-F238E27FC236}">
                        <a16:creationId xmlns:a16="http://schemas.microsoft.com/office/drawing/2014/main" xmlns="" id="{FA4F99E8-3463-487F-A72D-84C45C720124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8" name="Freeform: Shape 487">
                    <a:extLst>
                      <a:ext uri="{FF2B5EF4-FFF2-40B4-BE49-F238E27FC236}">
                        <a16:creationId xmlns:a16="http://schemas.microsoft.com/office/drawing/2014/main" xmlns="" id="{A0A24BA4-F886-4656-A8BB-055E3904E445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9" name="Freeform: Shape 488">
                    <a:extLst>
                      <a:ext uri="{FF2B5EF4-FFF2-40B4-BE49-F238E27FC236}">
                        <a16:creationId xmlns:a16="http://schemas.microsoft.com/office/drawing/2014/main" xmlns="" id="{C7338BE8-C6F7-4F32-A162-0FFDA42E7113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0" name="Freeform: Shape 489">
                    <a:extLst>
                      <a:ext uri="{FF2B5EF4-FFF2-40B4-BE49-F238E27FC236}">
                        <a16:creationId xmlns:a16="http://schemas.microsoft.com/office/drawing/2014/main" xmlns="" id="{FB22A510-09DD-4227-89FE-7C485992DC21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xmlns="" id="{45A88E09-D87A-4322-A09E-2A9A55BFACD0}"/>
              </a:ext>
            </a:extLst>
          </p:cNvPr>
          <p:cNvSpPr txBox="1"/>
          <p:nvPr/>
        </p:nvSpPr>
        <p:spPr>
          <a:xfrm>
            <a:off x="5759296" y="5943876"/>
            <a:ext cx="6243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000" dirty="0" smtClean="0">
                <a:cs typeface="Arial" pitchFamily="34" charset="0"/>
              </a:rPr>
              <a:t>6010210706 SOTHORNIN MAM</a:t>
            </a:r>
          </a:p>
          <a:p>
            <a:r>
              <a:rPr lang="th-TH" altLang="ko-KR" sz="2000" dirty="0" smtClean="0">
                <a:cs typeface="Arial" pitchFamily="34" charset="0"/>
              </a:rPr>
              <a:t>6010210372 SARAWUT KHAMSET</a:t>
            </a:r>
            <a:endParaRPr lang="ko-KR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2. Show Prize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70" y="1250842"/>
            <a:ext cx="6974114" cy="51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2. Show Prize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74" y="1192666"/>
            <a:ext cx="7390105" cy="4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/>
              <a:t>3</a:t>
            </a:r>
            <a:r>
              <a:rPr lang="th-TH" dirty="0" smtClean="0"/>
              <a:t>. Show Lottery Detail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8" y="1406088"/>
            <a:ext cx="8821057" cy="43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4. Check Buyer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27" y="2247900"/>
            <a:ext cx="7061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5. Check Transaction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03" y="1338942"/>
            <a:ext cx="6487447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6. Check Winner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77" y="1304472"/>
            <a:ext cx="6845300" cy="49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7.  Check Buyer 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7" y="1346200"/>
            <a:ext cx="4241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8. Change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77" y="2313214"/>
            <a:ext cx="9029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Buyer Menu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27" y="1516742"/>
            <a:ext cx="77978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1. Buy lottery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"/>
          <a:stretch/>
        </p:blipFill>
        <p:spPr>
          <a:xfrm>
            <a:off x="2657054" y="2309586"/>
            <a:ext cx="6906146" cy="21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"/>
          <p:cNvSpPr txBox="1">
            <a:spLocks/>
          </p:cNvSpPr>
          <p:nvPr/>
        </p:nvSpPr>
        <p:spPr>
          <a:xfrm>
            <a:off x="3274289" y="812239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 SPECIFICATION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8" name="Group 29"/>
          <p:cNvGrpSpPr/>
          <p:nvPr/>
        </p:nvGrpSpPr>
        <p:grpSpPr>
          <a:xfrm>
            <a:off x="4571726" y="1656026"/>
            <a:ext cx="5611091" cy="576000"/>
            <a:chOff x="2984973" y="1131591"/>
            <a:chExt cx="5611091" cy="576000"/>
          </a:xfrm>
        </p:grpSpPr>
        <p:sp>
          <p:nvSpPr>
            <p:cNvPr id="59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62" name="TextBox 6"/>
            <p:cNvSpPr txBox="1"/>
            <p:nvPr/>
          </p:nvSpPr>
          <p:spPr bwMode="auto">
            <a:xfrm>
              <a:off x="3685536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Can sell lottery number randomly and input number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30"/>
          <p:cNvGrpSpPr/>
          <p:nvPr/>
        </p:nvGrpSpPr>
        <p:grpSpPr>
          <a:xfrm>
            <a:off x="4571726" y="2547868"/>
            <a:ext cx="5611091" cy="576000"/>
            <a:chOff x="2984973" y="2023433"/>
            <a:chExt cx="5611091" cy="576000"/>
          </a:xfrm>
        </p:grpSpPr>
        <p:sp>
          <p:nvSpPr>
            <p:cNvPr id="64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67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Show cycle prize number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31"/>
          <p:cNvGrpSpPr/>
          <p:nvPr/>
        </p:nvGrpSpPr>
        <p:grpSpPr>
          <a:xfrm>
            <a:off x="4571726" y="3439710"/>
            <a:ext cx="5611091" cy="576000"/>
            <a:chOff x="2984973" y="2915275"/>
            <a:chExt cx="5611091" cy="576000"/>
          </a:xfrm>
        </p:grpSpPr>
        <p:sp>
          <p:nvSpPr>
            <p:cNvPr id="69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72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Show winner and prize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32"/>
          <p:cNvGrpSpPr/>
          <p:nvPr/>
        </p:nvGrpSpPr>
        <p:grpSpPr>
          <a:xfrm>
            <a:off x="4571726" y="4331552"/>
            <a:ext cx="5611091" cy="576000"/>
            <a:chOff x="2984973" y="3807117"/>
            <a:chExt cx="5611091" cy="576000"/>
          </a:xfrm>
        </p:grpSpPr>
        <p:sp>
          <p:nvSpPr>
            <p:cNvPr id="74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77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Set up a new cycle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32"/>
          <p:cNvGrpSpPr/>
          <p:nvPr/>
        </p:nvGrpSpPr>
        <p:grpSpPr>
          <a:xfrm>
            <a:off x="4571726" y="5218935"/>
            <a:ext cx="5611091" cy="576000"/>
            <a:chOff x="2984973" y="3807117"/>
            <a:chExt cx="5611091" cy="576000"/>
          </a:xfrm>
        </p:grpSpPr>
        <p:sp>
          <p:nvSpPr>
            <p:cNvPr id="79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Manager can check transaction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Buy Random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7" y="1707243"/>
            <a:ext cx="9804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 smtClean="0"/>
              <a:t>Buy Your Own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90" y="2188027"/>
            <a:ext cx="8978674" cy="2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 smtClean="0"/>
              <a:t>3. Show Your Lottery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27" y="1455058"/>
            <a:ext cx="53086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/>
              <a:t>5</a:t>
            </a:r>
            <a:r>
              <a:rPr lang="th-TH" dirty="0" smtClean="0"/>
              <a:t>. Check Winning Last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7" y="1145399"/>
            <a:ext cx="5664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 smtClean="0"/>
              <a:t>6. Show 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43" y="1283320"/>
            <a:ext cx="6369371" cy="5184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" y="2341336"/>
            <a:ext cx="3390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 smtClean="0"/>
              <a:t>Input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91" y="1489528"/>
            <a:ext cx="7044871" cy="41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9" y="421152"/>
            <a:ext cx="11573197" cy="724247"/>
          </a:xfrm>
        </p:spPr>
        <p:txBody>
          <a:bodyPr/>
          <a:lstStyle/>
          <a:p>
            <a:r>
              <a:rPr lang="th-TH" dirty="0" smtClean="0"/>
              <a:t>Input 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2" y="2467428"/>
            <a:ext cx="8982690" cy="21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844E81-0703-46BE-A4A8-9CD6C89F70CA}"/>
              </a:ext>
            </a:extLst>
          </p:cNvPr>
          <p:cNvSpPr/>
          <p:nvPr/>
        </p:nvSpPr>
        <p:spPr>
          <a:xfrm>
            <a:off x="1146436" y="933580"/>
            <a:ext cx="9978764" cy="4993958"/>
          </a:xfrm>
          <a:prstGeom prst="rect">
            <a:avLst/>
          </a:prstGeom>
          <a:solidFill>
            <a:schemeClr val="bg1"/>
          </a:solidFill>
          <a:ln w="31750"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453CC0-FE4F-48B1-A9D7-987C9A75CFB3}"/>
              </a:ext>
            </a:extLst>
          </p:cNvPr>
          <p:cNvSpPr/>
          <p:nvPr/>
        </p:nvSpPr>
        <p:spPr>
          <a:xfrm>
            <a:off x="1438275" y="1219200"/>
            <a:ext cx="9391650" cy="4419600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25000">
                <a:srgbClr val="84CFD2">
                  <a:lumMod val="60000"/>
                  <a:lumOff val="40000"/>
                </a:srgb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582ABE2-C507-4AF4-B5FF-1E4A522F3EB9}"/>
              </a:ext>
            </a:extLst>
          </p:cNvPr>
          <p:cNvSpPr txBox="1">
            <a:spLocks/>
          </p:cNvSpPr>
          <p:nvPr/>
        </p:nvSpPr>
        <p:spPr>
          <a:xfrm>
            <a:off x="1438275" y="4306069"/>
            <a:ext cx="9395112" cy="5358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547DDEE8-614D-41CD-96DE-41E00DB2CBFB}"/>
              </a:ext>
            </a:extLst>
          </p:cNvPr>
          <p:cNvSpPr txBox="1">
            <a:spLocks/>
          </p:cNvSpPr>
          <p:nvPr/>
        </p:nvSpPr>
        <p:spPr>
          <a:xfrm>
            <a:off x="1438274" y="4894976"/>
            <a:ext cx="9395120" cy="264743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972BF94E-2B54-4F98-B9D5-4526DAD5B353}"/>
              </a:ext>
            </a:extLst>
          </p:cNvPr>
          <p:cNvGrpSpPr/>
          <p:nvPr/>
        </p:nvGrpSpPr>
        <p:grpSpPr>
          <a:xfrm>
            <a:off x="5282939" y="1419323"/>
            <a:ext cx="1607836" cy="2740408"/>
            <a:chOff x="11521621" y="1903133"/>
            <a:chExt cx="2494544" cy="425172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3563C89B-86A4-4610-8CCE-4508FA394549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201A890D-68B1-4699-963B-1FBF2F07A4DD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xmlns="" id="{D5BB4978-E974-43AE-8AFE-ACC9695DCB31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4410E593-6FCD-4D5F-A4E8-B3B8373D0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8CD3F61B-7850-49D9-983C-38CD60E68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346F3EDA-3016-4E37-87C3-4D9B46F2C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xmlns="" id="{A4AFBAE7-0083-45AF-9E90-D85051EC7483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xmlns="" id="{9E02AAD3-AE54-4781-B1B9-A09EAE5433E7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xmlns="" id="{B71D8888-D08D-4B29-AFCA-2B7EE6BFA07C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xmlns="" id="{2E796A05-5D27-419E-9E61-65F47B94D5EC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xmlns="" id="{CBA9E593-6AC8-47AD-9B0D-AB573FB2A3A4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xmlns="" id="{A0737FB5-4258-4DA9-8177-45D2914CE3B3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xmlns="" id="{8ADF526A-39EC-4A0E-9741-AB5D53DC7E12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xmlns="" id="{C53B2B95-E59D-491A-895F-ABC0E01FF96F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xmlns="" id="{49D48EC2-6DC7-4E07-BD9E-E4FBE8214CCE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xmlns="" id="{28FE760C-E673-4CC5-AE87-7331C4BDD7E1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xmlns="" id="{B2D0CEB6-F381-47EF-93CE-45D96CF900F7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xmlns="" id="{651B8E06-28E4-43CD-8705-486538F4F17E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xmlns="" id="{3A45806E-1372-4D39-B0DA-A939BB9481BD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xmlns="" id="{5285482A-2EC4-4BAC-A86A-7816077226AC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xmlns="" id="{4E5DEF0F-2457-454A-8CBE-532B61A4837C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xmlns="" id="{1E77DBD7-9F99-411A-B8F9-A25A216070EF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xmlns="" id="{93C2C17C-90D2-4009-9127-1B63C3090712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xmlns="" id="{D64053FD-9055-4F76-A7E2-7ED4AE567473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xmlns="" id="{1D9F4E51-35E3-418A-9BEC-DE2835BF6204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xmlns="" id="{5A564A5D-2937-41CE-A9D3-2737B3D4258C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xmlns="" id="{44D3B9EA-2720-4A35-861C-AC80CA58454B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xmlns="" id="{52ADF4AB-0E54-411C-8420-62B2943896EA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xmlns="" id="{9EC5DF82-C8BC-4266-B8DC-87C063ECD47C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xmlns="" id="{1C76C0C5-72B6-4D70-A109-ADCF4CE665C0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xmlns="" id="{6E27D472-641C-4C2F-B662-58CC1C509B09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xmlns="" id="{3E483ADA-319B-43B6-A101-35996128B498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xmlns="" id="{5032354B-0B45-4DE4-9C25-491239388C93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xmlns="" id="{89E74120-BB4C-4952-81AF-79B0612508FD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xmlns="" id="{715A170D-F7B3-49E6-B2BC-80E06B118D50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xmlns="" id="{79F55D31-1AA1-466C-B8A8-A50CFDC83BE9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EA649FBA-0B54-4272-B83D-7D69725B5BBB}"/>
              </a:ext>
            </a:extLst>
          </p:cNvPr>
          <p:cNvGrpSpPr/>
          <p:nvPr/>
        </p:nvGrpSpPr>
        <p:grpSpPr>
          <a:xfrm>
            <a:off x="6734538" y="2812545"/>
            <a:ext cx="789801" cy="1346143"/>
            <a:chOff x="11521621" y="1903133"/>
            <a:chExt cx="2494544" cy="4251720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B2C77AF-5AE1-45C2-9BD6-B94597CF82E2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27C266AB-21F0-4BFE-A520-C57F940B2B77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xmlns="" id="{A2FF075E-BE4C-4EAA-BA30-40B094818F92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3181800D-5000-4350-91F6-C319A82D2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9FE222FD-CB9A-4415-801F-CB484A920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71E15EED-44A8-468F-96FE-1699A44B7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xmlns="" id="{3A64B90F-35F3-4451-B9E9-3A8B1A21BEB7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xmlns="" id="{09D02F11-2A34-4668-B53A-F242A30160AC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xmlns="" id="{F0641894-AFC4-4DAF-BFC2-8EBC9E872DFD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xmlns="" id="{A9626DCE-1EB0-4D5B-A087-8BF067CAC658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xmlns="" id="{99D827E5-5150-49DD-9C71-704765F831C9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xmlns="" id="{DB330EE5-BB92-4531-B7E5-19E035F2F4D8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xmlns="" id="{5F8DC839-413B-4762-8CF2-6F87F1E4E81F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xmlns="" id="{463AF33E-9761-4B2F-90A9-BA1B15E9B2ED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xmlns="" id="{EC851E52-5FE5-4589-B6CE-D7D61E82133E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xmlns="" id="{6D919B5A-8DAD-4E0F-B86F-4C5F6ED7C410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xmlns="" id="{567D6F95-E71A-43DE-85E4-848319998CF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xmlns="" id="{ED461A75-BF80-48E1-A234-712CB06603C1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xmlns="" id="{00961EB4-165D-497E-B6B2-433E63955EAD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xmlns="" id="{F90ED471-41BC-4EF8-ADF9-42A6C9E98F89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xmlns="" id="{80330F82-20CE-4450-B82F-6FA107F7F96B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xmlns="" id="{489C407F-7482-4908-9DD2-2B8A00AECB5A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xmlns="" id="{69B65DCE-C7BE-4B96-8919-4DDCF31A9EEA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xmlns="" id="{58F4CDE7-CFC0-4C82-9FA5-09AEDF988030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xmlns="" id="{B534F737-5953-494B-BD72-E1705FAF7203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xmlns="" id="{4D93ECFE-2353-4C6C-8547-54FB744B0A3A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xmlns="" id="{D6F646DF-F706-435B-9FCB-455710B57DA1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xmlns="" id="{FCA62938-D403-42CC-9AE4-EB2576876109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xmlns="" id="{9B831989-8138-40B4-BCC8-DE118227417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xmlns="" id="{55DE91A0-88B0-42D3-A71B-F8839641BBB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xmlns="" id="{F748613D-F746-4494-8C35-206B01E688DD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xmlns="" id="{59D5EC6F-BCC1-4107-9DC8-ECBBB227A3D4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xmlns="" id="{6DC3FF6F-356F-4648-8B49-3BEB318FC1F9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xmlns="" id="{79643E9C-455B-45C6-9474-4BAD4635C808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xmlns="" id="{AAA7AACC-903F-46E3-B27F-F5EC70882FEA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xmlns="" id="{CFD76C2B-0E3A-40A9-ADE7-6124DA5728F1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65BB084B-4DCA-48F7-AE4E-2EF0D80F5510}"/>
              </a:ext>
            </a:extLst>
          </p:cNvPr>
          <p:cNvGrpSpPr/>
          <p:nvPr/>
        </p:nvGrpSpPr>
        <p:grpSpPr>
          <a:xfrm>
            <a:off x="4718101" y="2627016"/>
            <a:ext cx="735359" cy="1253352"/>
            <a:chOff x="11521621" y="1903133"/>
            <a:chExt cx="2494544" cy="4251720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36E5C847-3534-40C2-A368-80B79D73A56F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F69FE5B1-AACA-4CDB-AA65-A17D9571AE99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xmlns="" id="{9329E126-12A4-4786-8DE7-80915514BD79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D6513C88-5C87-4919-8386-085DA0D43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4AC5C281-B556-4805-AD0B-467EE3AD1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xmlns="" id="{ACCDCD34-EEC1-4951-8935-A1125AAF5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xmlns="" id="{0A474F85-FA4E-4656-B2F7-988E6BCF6C5E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xmlns="" id="{1BDD3853-1093-41FB-8DEA-EC5A7FB84BF7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xmlns="" id="{D5FFC51A-42F6-4C07-9FF4-183E0D4DC063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xmlns="" id="{DF343001-F233-4AB0-9A41-96E051D90669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xmlns="" id="{0166138F-3C4E-42DA-8F3A-16D8D4B4DC11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xmlns="" id="{5EC19EE7-05BD-4261-8107-DAFBBD8F1F36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xmlns="" id="{641D015E-3009-4F2C-B5A1-70D6BE026E6B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xmlns="" id="{AA868BF5-9D6C-422E-AE8E-AFAD1F40AFD5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xmlns="" id="{2EB7DBFC-CE34-496C-90E4-4652F9F44925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xmlns="" id="{43FE49B3-C49C-432E-949C-FDBF1F35A3D5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xmlns="" id="{D407BDFD-896A-49CD-9740-3E01C68FDC0E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xmlns="" id="{862FB8E2-2B83-498D-BC5F-4A4205F291E2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xmlns="" id="{D325347F-8413-43B5-85BB-5DCE557F40F0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xmlns="" id="{CC03D382-9D6F-48C9-A3A8-C73E60B56BDB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xmlns="" id="{0460712A-72EC-4194-9ACA-64978DA8CA24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xmlns="" id="{ED53DDD1-70FF-4851-8827-BC72C7BBF292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xmlns="" id="{2A3506F2-70C3-4F99-B9F0-1D78CD67ABF6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xmlns="" id="{081592C5-E635-47DB-A83E-C8E54733CDD0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xmlns="" id="{E7A42EB7-5D34-4239-9E38-A2EEA274A8B5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xmlns="" id="{011C0175-D263-451B-A86C-7858B62943FA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xmlns="" id="{39D44F96-A87E-4906-9E92-4B7C8BB19EC9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xmlns="" id="{9389EC95-7503-46FF-9FF0-D90BD0A73A0E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xmlns="" id="{941DFAD9-E143-4A09-8DC8-AF4D2B33908E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xmlns="" id="{546B8B00-1E80-4121-A130-B14E29344EBE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xmlns="" id="{8866C4F2-5137-4A3F-A63C-044425C57412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xmlns="" id="{FD00A3E2-48CF-4A8F-99CD-892E1D7CE0CB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xmlns="" id="{DA86759E-05A1-4E61-8474-A0C6AC7262F8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xmlns="" id="{0FA30C59-3928-41F5-B95D-06D045B6D100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xmlns="" id="{E59662D7-9BB5-4252-A7F8-7A8A5D693D79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xmlns="" id="{E95F7980-9F9A-4CBA-BCFD-5BBE747FF9A3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0874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xmlns="" id="{0A094D9A-0CA1-4FA3-937E-5B14C1EA02B3}"/>
              </a:ext>
            </a:extLst>
          </p:cNvPr>
          <p:cNvGrpSpPr/>
          <p:nvPr/>
        </p:nvGrpSpPr>
        <p:grpSpPr>
          <a:xfrm>
            <a:off x="6018836" y="141219"/>
            <a:ext cx="385602" cy="712500"/>
            <a:chOff x="13270818" y="5348004"/>
            <a:chExt cx="540861" cy="999381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xmlns="" id="{530A7E67-25D0-42C9-8DA9-1C693E92E0DA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xmlns="" id="{E81E6D02-107A-45FD-8D6D-16BD891CD8A5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xmlns="" id="{A2839090-38A1-4AC5-B98F-9C9A2D804E73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xmlns="" id="{8109EBC3-CB81-4EB1-9AE0-0C0D11D33310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xmlns="" id="{D11CD831-3C95-4D09-BF44-A0F574FF3B8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xmlns="" id="{41BD772C-5D71-4419-B71F-3255106E2BB1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xmlns="" id="{5CEC64A3-011D-4774-B910-EAE45CA14ED2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xmlns="" id="{50BFBC88-8402-4FB4-AB87-7CA2ED5EB15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xmlns="" id="{A24F299F-5539-4D1B-8E14-7CAD6032B03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xmlns="" id="{D49BF22D-B0D0-4364-9FB8-CE4981584D4C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xmlns="" id="{86EE9303-8D71-4724-9B65-158C035724AE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xmlns="" id="{30B8A04D-D6E8-4166-9024-7C357015F2A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4BA92E3C-0DCF-4EEB-9F29-5B0F70C7F091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xmlns="" id="{F2C03274-DA0E-4E87-B171-4FB46F35BE6C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xmlns="" id="{8404FE74-04FC-48B7-ACE7-B7A4430F7766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xmlns="" id="{74B7A48D-7E61-4A29-B33D-DDE3A81664FC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xmlns="" id="{03BA7782-2360-45E9-B4A5-BC9C56F74E9C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xmlns="" id="{F17986F0-E732-4DD8-B730-519116ED6C9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xmlns="" id="{C19B465B-29EE-4EB1-A0FF-66F37A5DACE8}"/>
              </a:ext>
            </a:extLst>
          </p:cNvPr>
          <p:cNvGrpSpPr/>
          <p:nvPr/>
        </p:nvGrpSpPr>
        <p:grpSpPr>
          <a:xfrm>
            <a:off x="219067" y="5848246"/>
            <a:ext cx="489553" cy="904576"/>
            <a:chOff x="13270818" y="5348004"/>
            <a:chExt cx="540861" cy="999381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xmlns="" id="{6EB319B8-F180-47EF-B9AA-D2E50E804714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xmlns="" id="{C509B0C3-BB08-49A1-AC19-77AA2858A0CD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xmlns="" id="{6C175DAA-0AA2-4831-BCE7-18BBACC057E4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xmlns="" id="{D6C2EE0F-3ACF-405D-898D-3569A5DB530A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xmlns="" id="{40BA010E-C4EB-49A8-8DC9-B04BC6C2CFCD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xmlns="" id="{0DD2386F-DBDA-4F75-B892-9DD8A0F65EA5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xmlns="" id="{67BF3630-8B78-4D7F-99B8-E6B31F9FE1B4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xmlns="" id="{FE3D17C3-118F-4BD2-80E1-7F6C98DA3717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xmlns="" id="{1640993A-AA73-4BFE-9894-5643DF0204EE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xmlns="" id="{05023DB1-9CB3-43BB-B28F-DCADDFF6FFE3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xmlns="" id="{2DA43C60-78FE-4997-89CB-6FE429F60AA5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xmlns="" id="{7BE5F3D0-3026-4899-B032-D758CEDE494C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xmlns="" id="{7B23CFCC-FF69-44F3-9618-9F91B4D6F86E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xmlns="" id="{13B97CC0-15A1-4DCD-8CA2-6F05E75A2984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xmlns="" id="{76B98A68-501B-4BB2-8C07-D212D56DA4B3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xmlns="" id="{3C345875-6B9F-44F1-9444-5FA0372E109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xmlns="" id="{112F33D6-F940-4463-BC0A-449B6BC8547F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xmlns="" id="{A248548A-0FFA-4FD0-8DE6-8EE1A0A7B4D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857F9D7F-8BC5-4D53-AE28-30E8D8634C6A}"/>
              </a:ext>
            </a:extLst>
          </p:cNvPr>
          <p:cNvGrpSpPr/>
          <p:nvPr/>
        </p:nvGrpSpPr>
        <p:grpSpPr>
          <a:xfrm>
            <a:off x="2149998" y="1798912"/>
            <a:ext cx="548276" cy="1013081"/>
            <a:chOff x="13270818" y="5348004"/>
            <a:chExt cx="540861" cy="999381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xmlns="" id="{E863262E-A72F-488C-8D26-E98C5987366F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237309AB-B5EF-464D-BB04-8F03127B1210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39761074-C842-47FA-B8FB-7CFA2178C6D1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84FE129B-52C6-4786-8AA1-88A40136D2E9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38CB83A6-F8E9-4BA3-BEB4-F0B9DBA2C30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95A79AC3-567B-470C-9230-41F57CDC9CCF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32C1DA28-0BEE-4EA4-A23B-4AD4C7BFA4D4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B832412C-BB56-4902-A1C4-4778806F49E8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FD8C8582-3CCD-45D5-BB20-6F430A39C059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30EE5C80-4407-4D01-99B0-DFD73414E5B5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66272A43-EF28-4C18-93CB-DDBC1B8259A0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6E7C48F7-5450-4EF6-827E-7C23750B8C65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CD9CA756-7103-4B44-9C50-E2F2761D5F23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C36ED5E3-4BDE-43EC-A1C0-86B22D61F347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2B2973F0-BB79-4813-B6A9-9F2C7BD6FF35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0BC8C43A-E3E1-4953-BF46-5BE6EB531AC9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13CFCD1D-BDD3-4376-B365-35C047D25AB6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AF23162C-8FA7-4426-9434-5A41FF67AF2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xmlns="" id="{7C1193F6-398C-4D69-9CA8-012D87A179F7}"/>
              </a:ext>
            </a:extLst>
          </p:cNvPr>
          <p:cNvGrpSpPr/>
          <p:nvPr/>
        </p:nvGrpSpPr>
        <p:grpSpPr>
          <a:xfrm>
            <a:off x="3646900" y="578892"/>
            <a:ext cx="690204" cy="1275331"/>
            <a:chOff x="13270818" y="5348004"/>
            <a:chExt cx="540861" cy="999381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xmlns="" id="{D9D7D52F-25C0-41DC-B23D-940A09C1F95D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xmlns="" id="{1F0F1101-B4F9-4185-8552-B7DE10BBB348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xmlns="" id="{8C6D412C-3677-4E56-AA73-7C606808D64C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xmlns="" id="{0E45E843-49CD-4839-B362-D6BE02213588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xmlns="" id="{596F5E63-A42B-4C28-A525-8FE8A957A10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xmlns="" id="{34DF6C0E-357C-485D-87D7-7AEA6D6683D6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xmlns="" id="{EF944683-D962-4C62-8F92-E8C5104EF7DD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xmlns="" id="{8F360DEE-7A57-46B3-9A9A-AD42BD460C4A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xmlns="" id="{0BE02E5A-0D20-49D5-8382-AFE090DC6F72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xmlns="" id="{E2EF5B1F-952C-4E88-8E58-6A8C9AE8CF73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xmlns="" id="{BBEEFE94-293A-457C-9EC8-70E04F71E94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xmlns="" id="{BAEF0852-8549-4A24-8086-F454C13B6D6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FCD8DCBC-457D-440C-B8B3-C2D9F18EBB60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xmlns="" id="{45AA9726-A6FC-4640-863A-7CFBDFD3D311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xmlns="" id="{2BDDDAAA-8384-4CB9-B2B5-9B8A9485B764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xmlns="" id="{579324DC-AB37-4411-B26E-FD4D11645044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xmlns="" id="{9581A4ED-6C7B-4FEE-B768-1F1F24C8B854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xmlns="" id="{FE34CB9F-99F9-40E0-88FE-40356F08E4FD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176EDC1B-362B-4371-A88D-C010B1F8191B}"/>
              </a:ext>
            </a:extLst>
          </p:cNvPr>
          <p:cNvGrpSpPr/>
          <p:nvPr/>
        </p:nvGrpSpPr>
        <p:grpSpPr>
          <a:xfrm>
            <a:off x="2763034" y="1293717"/>
            <a:ext cx="690204" cy="1275331"/>
            <a:chOff x="13270818" y="5348004"/>
            <a:chExt cx="540861" cy="9993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xmlns="" id="{8E495952-41E7-4C59-9EB7-08482F6AF814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2FC55062-93D3-479A-AE59-923CD2F0A391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xmlns="" id="{4186F59B-2B3D-4390-8AEF-20C8F52D725E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xmlns="" id="{CFC6BD5D-6551-4E37-A646-7AAF7C44329D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xmlns="" id="{B0D8008A-BDD3-4AE0-BA01-364C03658ED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xmlns="" id="{575BD286-B429-4AC5-AD80-C83EFABE08FE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xmlns="" id="{97E5D69E-5CCC-4ADF-9F6A-1753F69BFFE2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xmlns="" id="{79D030FF-ED96-4D41-8ECF-0B3AD676E47F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xmlns="" id="{8FEBFEDC-69CB-46CE-BF89-8C04B00181C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xmlns="" id="{14B969BA-B125-44E6-B898-7F21D77EA3A9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xmlns="" id="{ADFD0E96-5B48-4B59-91E1-28446DB45EB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xmlns="" id="{42FBCA71-4242-4DAB-8134-974E23B7DDEE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35C5B942-71A8-443B-8C66-DA724AE0C9E7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xmlns="" id="{33CB4327-6FDC-43BD-B9EE-8D489D236E0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xmlns="" id="{8AAB718F-B68C-46E3-B558-DD5C58801F3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xmlns="" id="{A91E9B17-4556-488E-ABED-36CE98CF6115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xmlns="" id="{17009C14-B353-4961-B778-D2CB08410B5C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xmlns="" id="{750A4BA9-26C6-41AB-9BFB-EE3597EB44C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xmlns="" id="{684B59CB-C928-4C5F-9418-DA3109E37523}"/>
              </a:ext>
            </a:extLst>
          </p:cNvPr>
          <p:cNvGrpSpPr/>
          <p:nvPr/>
        </p:nvGrpSpPr>
        <p:grpSpPr>
          <a:xfrm>
            <a:off x="5430731" y="24963"/>
            <a:ext cx="631427" cy="1166725"/>
            <a:chOff x="13270818" y="5348004"/>
            <a:chExt cx="540861" cy="999381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xmlns="" id="{FCCB4710-396A-4A8F-950E-FDD18063B02F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623697BC-0FA8-4955-9AC6-19272F092214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431A99BF-67E3-4B96-8D78-99FBD62AF87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3648418B-29AD-4603-8A5F-9DBC03E706C1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xmlns="" id="{44C8F62D-C9D2-44A3-A03D-ED389082D209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xmlns="" id="{3BF642A5-E216-4086-987C-738AB8D79EE3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xmlns="" id="{6C6DA8AB-1879-4145-B3F4-20B858CA992E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xmlns="" id="{B269F4C6-DE66-4795-82C7-A3A3770C32D8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xmlns="" id="{668CD088-308D-4370-BC88-94F7495783FB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xmlns="" id="{1A81D1B3-301A-48CC-90C8-D35E4E520922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xmlns="" id="{0E4D8FD9-87BD-41D3-B0A8-50877DF4D8D1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xmlns="" id="{82EEC9D8-B854-485D-B1F4-6DC501D8064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FE30D19B-346B-4F4E-8C61-C8EF4BFD7D6C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xmlns="" id="{E65AA48A-C89F-4F44-B691-3F4CB6EBB806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AC6DBCDD-2900-4724-8284-A75141D92C57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F321570E-6B6E-462C-AA7A-A06001D99B6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8E8C6417-7FCC-474C-98F5-8AFDB26B67D7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A18C6943-DC97-4DC8-B66F-E3134261959D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0031E576-5D18-4510-BE0E-195A313648D0}"/>
              </a:ext>
            </a:extLst>
          </p:cNvPr>
          <p:cNvGrpSpPr/>
          <p:nvPr/>
        </p:nvGrpSpPr>
        <p:grpSpPr>
          <a:xfrm>
            <a:off x="5000407" y="637720"/>
            <a:ext cx="725413" cy="1340388"/>
            <a:chOff x="13270818" y="5348004"/>
            <a:chExt cx="540861" cy="999381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9ED6E361-6C87-4DD3-84B3-4C98013EA55E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FFF62A16-71AB-47CF-BE71-A66C52E4738C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310C388D-E550-473F-86DF-ACB66F267E3A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E6CBEC8D-7E75-4DCB-8178-5786E63A2473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7BB0DD83-ECA6-4E23-9363-D8FDDE62A87E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BFC894B6-F0D0-4313-B76F-F61346F85906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04226144-47B0-4F6D-AF6A-B8ED7ADD78C5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xmlns="" id="{C361225E-14C1-4822-8F1C-1DB62431035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xmlns="" id="{165F33E6-8958-4CD1-98B2-59A29BD21920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xmlns="" id="{B65B28C9-8DC8-43EA-B6AA-063426127B8E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0291B8AB-FA49-4645-97E8-3AFC9D81F0A9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C205A0B3-98A5-48EA-8261-92AD47D5C6B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2520E677-5569-4329-B232-A066DA763D83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3BA96309-E44C-44AC-BA54-2530ABCFE362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xmlns="" id="{0B78EB69-8DEF-4BD0-BEAD-E2718C30A0B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6BB3BF35-C421-4C4D-BD3D-FA887453C50D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B641D9FA-EAD7-414A-8006-7F24D8255180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D9D1F3FF-B13C-4F7E-A314-B16A1DA8E11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F175C1D-4F09-4419-BDC3-0E51CBFB5D02}"/>
              </a:ext>
            </a:extLst>
          </p:cNvPr>
          <p:cNvSpPr/>
          <p:nvPr/>
        </p:nvSpPr>
        <p:spPr>
          <a:xfrm>
            <a:off x="4948675" y="2645625"/>
            <a:ext cx="7243326" cy="16513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EB6F09A-70ED-41E9-94E9-27FB3F1C0316}"/>
              </a:ext>
            </a:extLst>
          </p:cNvPr>
          <p:cNvSpPr txBox="1"/>
          <p:nvPr/>
        </p:nvSpPr>
        <p:spPr>
          <a:xfrm>
            <a:off x="5877355" y="2857775"/>
            <a:ext cx="56254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Class Diagram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2C02D5C-D32C-472F-B70C-E28DC0712C44}"/>
              </a:ext>
            </a:extLst>
          </p:cNvPr>
          <p:cNvGrpSpPr/>
          <p:nvPr/>
        </p:nvGrpSpPr>
        <p:grpSpPr>
          <a:xfrm>
            <a:off x="579020" y="5168765"/>
            <a:ext cx="744139" cy="1374990"/>
            <a:chOff x="13270818" y="5348004"/>
            <a:chExt cx="540861" cy="9993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3491C7D1-DC5E-4338-BFF6-1F87EC411F48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AD8FE536-B16D-4D5F-A458-12A0AEF7961E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2D372189-2757-4416-9637-C1A3CF7E86B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34960105-0EFA-4015-90E3-FCEDFE93977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FEA9FD18-679C-4AF1-81F8-B14FCC475F3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6EA02BC1-499B-4D09-8780-43EB62197DCB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BD03DD7-7EA9-4E30-82BB-1DB9ED5A8D36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B9E215CF-67B4-4D56-ADAB-23072399C6DE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F4C507F2-4094-4310-9C70-D5D644B2F3F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467E052D-03EB-4074-A93E-05255C98A660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012FB0F-E4A6-4D3E-B56E-BA1BDA7EC20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8B399CE6-4B62-40CF-9E69-1D9F7D93F471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46AF9171-0C99-4391-80E3-9C75230C2684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146E2CD1-A70B-46EC-AC7A-33EC7049766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EA6F4DE1-AF92-4A60-AAC9-0BA8AF6AA6C4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EF3789C2-CDEE-4DBE-923D-163888C5AC4A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6FD7329-F97B-4718-BB3D-2FF151FF44C2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ADF17924-1E7F-48D8-94C2-734C6CB0EA5E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xmlns="" id="{B1AD3E21-C745-4D39-90E1-1746ABD16155}"/>
              </a:ext>
            </a:extLst>
          </p:cNvPr>
          <p:cNvGrpSpPr/>
          <p:nvPr/>
        </p:nvGrpSpPr>
        <p:grpSpPr>
          <a:xfrm>
            <a:off x="1103054" y="4644762"/>
            <a:ext cx="744139" cy="1374990"/>
            <a:chOff x="13270818" y="5348004"/>
            <a:chExt cx="540861" cy="99938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8336A017-D62E-4AA4-9D19-CC42CCE360CB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5A73C7CF-9773-4B2D-8492-EB52677B3B16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A22554EB-7A35-41CB-B599-3314A51EF3ED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81A3213F-4D9D-47F6-BA80-B5CDD3ACAE6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72B23A9D-D4A2-430A-82B9-B49CB6344DC7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9BD99689-A5C5-40D0-9967-ACC74BB241B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6C1AAD75-428B-4D2F-837C-43A7102404B0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9E07391A-A08A-46AA-9745-B9BC20054D3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16301DC-2EA1-483B-BBF8-2C26B3805D3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566ECAB6-9204-47F9-99C6-0B1D889E9CE5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4A6EF4A-8B3E-4F05-9031-43CAAE4727E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65D93D9D-CEB1-4AA3-BFA1-28AEEF7A4F9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08A8411D-4774-44ED-9904-ED24D5A7ACCF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29EB5699-CFA8-41BF-8F98-1E92AEB589B3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83FBF36-550F-443E-8F36-31E6A3D47030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FA255AC9-AB90-4D86-978B-A84BC83573C5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5B3933C4-EFFC-401E-88C0-D151FC52DFC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A63E1F96-8AB7-4F92-9413-7FAED3568547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CEAA5723-4624-4CA8-8C54-693F299F5134}"/>
              </a:ext>
            </a:extLst>
          </p:cNvPr>
          <p:cNvGrpSpPr/>
          <p:nvPr/>
        </p:nvGrpSpPr>
        <p:grpSpPr>
          <a:xfrm>
            <a:off x="1712474" y="3773384"/>
            <a:ext cx="877728" cy="1621830"/>
            <a:chOff x="13270818" y="5348004"/>
            <a:chExt cx="540861" cy="999381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xmlns="" id="{10B333CC-487E-428D-8114-AF5F88D637B3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8E67B571-880B-428D-B594-57BFC3D95F61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D7155A66-933C-41F3-B1E0-3984DC8D0D6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8C983C87-932A-406F-8717-C79DA4DFDBD2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1D6756A1-43EA-46D1-A865-CD04F8C11572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51B5A7D7-8729-4DF3-AA73-F3191B38D8F5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D01A1D85-9F93-4C9B-BE62-3D35D9F121D6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00F2BBBF-33EB-4A57-BCA8-508316508644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753318AC-6AF8-402B-BA8C-565BA149376B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09F7C578-BE93-48F6-87F0-17D3FF9F9E80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9A3EA85-18A2-43DD-8FB9-7866F51CD4B5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E7696A6E-0908-436C-AEFA-88AE986E4DF0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576C8F0E-8F69-4FAA-B3A0-DAA36F0F5565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xmlns="" id="{1B3E5915-8126-43C5-878F-7F40F66AB60B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DDAFFC2-A47C-4C02-8A90-96E1F26595C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EF0DAD0C-694C-4B30-8DAB-094C15410DE3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8EE128C5-7C9A-4E7F-92AC-32DBD80F607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A5109383-AE11-4021-8F48-79C840D16466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1BCD832A-7056-486C-8CFB-B3DF307A4554}"/>
              </a:ext>
            </a:extLst>
          </p:cNvPr>
          <p:cNvGrpSpPr/>
          <p:nvPr/>
        </p:nvGrpSpPr>
        <p:grpSpPr>
          <a:xfrm>
            <a:off x="921259" y="3375090"/>
            <a:ext cx="729592" cy="1348110"/>
            <a:chOff x="13270818" y="5348004"/>
            <a:chExt cx="540861" cy="9993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BFD99F9D-D0CF-487F-9571-5F977CC53067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23419B70-405E-40D2-8CC0-965B37D72600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150FD5E7-42F0-40C3-BBE4-87BFBF77C31E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BB8B7FB-E846-4F50-BB59-8102F725924E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AE5873EB-9F33-4357-8575-6648E52B1D4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37FCF8A7-4F04-4911-9FC8-ACB205566600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DE7B91FE-AF7D-48C1-86F4-BACD28AA0869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6578931F-DD09-4F46-82C5-259D4FCD7D4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FD624F7E-DC36-4F45-A1B6-A8B45290FE85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88033DEF-2DF0-46C7-816C-870E2428C576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91AAB1BB-3CB1-40F7-8A68-02B798950D5E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E5D51459-2202-4A48-9528-11DAE5FFC907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43287DFE-BCD2-4616-95BF-8A43E236C999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C43EBF3F-4EDC-4522-AD37-F7874E35B8C9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E9333A-3FC9-4E62-84CF-76B6D2837ED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185D1F05-98BB-4C26-9DA1-CB33FCCE84FB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008661AD-7923-4848-9B7F-115ED1AB940B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2DF029B8-D1BE-427B-919B-5DCDC22B02E0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09E24EA4-691F-4A98-B469-C51847418923}"/>
              </a:ext>
            </a:extLst>
          </p:cNvPr>
          <p:cNvGrpSpPr/>
          <p:nvPr/>
        </p:nvGrpSpPr>
        <p:grpSpPr>
          <a:xfrm>
            <a:off x="1425395" y="2126986"/>
            <a:ext cx="968619" cy="1789774"/>
            <a:chOff x="13270818" y="5348004"/>
            <a:chExt cx="540861" cy="99938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xmlns="" id="{5BEB44FE-522D-4124-85A8-49B8AF607610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9B6F31F-965C-47C2-A7CB-5EFF12F65E7A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66CAAAB8-4CA3-48E9-89A6-5BADBAB8D62A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016E08AA-D234-4919-BDA9-F3622A035E88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133B59D-E730-48E5-8153-53BD61AF1DE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253E5A2B-D253-436D-8448-81B794BA791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15DDBB39-A0F7-420B-A636-D89564A9BBB7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D81EED3B-35DF-4602-A0FE-E01F697D0D1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8C6684EA-4444-43F2-A876-BDC88B28E761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C65592E4-3DB6-4F02-96AD-333C8FD157E4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7FF142C-9E40-4E71-A0BB-E1E98B0286F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27F39071-7E3B-4B86-BB55-BF1058DF1BD0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BDA1656-DE92-400F-9449-83A1A41331F4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xmlns="" id="{25E4B383-09B7-4294-9A44-763E7E3C9CE2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BD44FB6D-1963-4AE6-9DE0-0C3F384D86A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66064E5C-B48A-40D1-9B0B-7EE1B13C9711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642EBC5-215F-48B1-AB28-0D2EE49EC6FE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8042C607-9C83-42BD-AF0C-22BA4994AE3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xmlns="" id="{B8B2A869-AF62-4586-95BD-46D61D3AA6D6}"/>
              </a:ext>
            </a:extLst>
          </p:cNvPr>
          <p:cNvGrpSpPr/>
          <p:nvPr/>
        </p:nvGrpSpPr>
        <p:grpSpPr>
          <a:xfrm>
            <a:off x="3267282" y="1508548"/>
            <a:ext cx="1016636" cy="1878498"/>
            <a:chOff x="13270818" y="5348004"/>
            <a:chExt cx="540861" cy="999381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xmlns="" id="{06157A43-C9C3-471E-B35B-662632BEF4E1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F46AA1C5-A01D-432C-AF2D-C6807F858A22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25015DD3-AAF7-4882-8B26-48B811CE3ABC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667890A5-A949-49A5-A1EA-ACCA34CB7766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EA9EFB52-6FAE-4DEE-B962-45EC753FB56F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416404E0-1C74-4880-BC0D-D6AA6C80DED7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15576786-F3AD-4E09-9100-1C13B1B867E8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CB3BD374-14E4-467E-B2D2-064AE941B70F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976C8D42-77B2-40DF-BC2E-E50E52170889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6667CDFF-8872-46A6-A760-5442AEEB9032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E324F062-276B-4ECE-9A87-D61FF1CAE784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2F3F8DCF-3E1B-4DFA-8AE3-B296EFC8D305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9319E822-E321-4280-A5CB-52FED90A612A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xmlns="" id="{65A58010-EEB7-48AF-AE98-AE85C6FF6DD4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989ACD15-F303-4E78-A10C-B46E8A0B4C86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A2F964CE-B815-4938-B79C-D9BA9036614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65DA1024-EB1D-49F4-9DD6-30D67F538C7F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4242CB61-4A93-435A-9E43-EE01D1830BA3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xmlns="" id="{A3FBBEEA-680F-4255-B399-112EAA7D5CAF}"/>
              </a:ext>
            </a:extLst>
          </p:cNvPr>
          <p:cNvGrpSpPr/>
          <p:nvPr/>
        </p:nvGrpSpPr>
        <p:grpSpPr>
          <a:xfrm>
            <a:off x="4119084" y="827498"/>
            <a:ext cx="979115" cy="1809168"/>
            <a:chOff x="13270818" y="5348004"/>
            <a:chExt cx="540861" cy="999381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xmlns="" id="{56718850-6901-4253-9A99-DBB2EF2E53E0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D8AC3D1B-2074-4658-91F4-3CDDF4112E4E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EEEF4255-4199-49BD-BF9F-D1EEB320CBE0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7F7F1334-271C-473E-B45F-077391705D7E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2DE0B166-1CFF-4ADA-8075-E1CEA14EFC60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B4DF6E21-0332-4E30-B9E8-4285303F385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A39F821C-2371-4BC2-BAB3-0BF0EACDB5C9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A1024F81-2505-4ED4-9844-27FD43F67E1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263442DD-DC6F-4B9B-9270-FA5738CDC2DF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25B186ED-5D02-4977-BB1D-A8AF5D07B841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6BCC9A22-B000-410A-9D7A-763C68558742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49D79A0C-C6A5-46B7-9EA7-D9608028F9C1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9A0C7FC7-9047-4B82-97D1-EF778142C969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xmlns="" id="{401F1DE8-DDB6-4667-AEFF-32BE7361A81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A8965654-3686-4812-9B13-AA4132E7DE8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13F3CEE3-0CC1-4987-8D6F-376A8454F791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012A622B-30FC-4063-8C3C-F5B5077AFC8B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8450E977-98B2-48A3-A223-4B68591CA07E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xmlns="" id="{60BA7382-1BC2-43B3-8D60-8E80615C7DEA}"/>
              </a:ext>
            </a:extLst>
          </p:cNvPr>
          <p:cNvGrpSpPr/>
          <p:nvPr/>
        </p:nvGrpSpPr>
        <p:grpSpPr>
          <a:xfrm>
            <a:off x="2570508" y="4079543"/>
            <a:ext cx="729592" cy="1348110"/>
            <a:chOff x="13270818" y="5348004"/>
            <a:chExt cx="540861" cy="999381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xmlns="" id="{07F5D253-CAE7-493C-8295-375820AEAB9E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xmlns="" id="{51E869EE-AF05-44E5-823B-3EFE2F94EAED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xmlns="" id="{4FB29CD9-BCA3-4E6A-BB63-7D057C6F4F30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xmlns="" id="{E88BC85E-AC17-4383-B8E5-94190AD3502F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xmlns="" id="{00768426-1EE5-4067-854F-1FFB5C8D133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xmlns="" id="{E7D6D58D-1F26-4195-A888-598D8E6C44A7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xmlns="" id="{25D81A8D-5132-4C5B-AACB-FDB1BF08DB6C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xmlns="" id="{BCD4CABD-21FB-4036-89F2-21C7F68A660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xmlns="" id="{B177BA7F-5F87-414B-8509-2F41672475E6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xmlns="" id="{DB34F9AA-D0A6-4098-9948-BDF148599981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xmlns="" id="{2F69534D-E059-497B-A847-F484E424AC1A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xmlns="" id="{15E16D8C-B338-4C2E-B1CA-42E67241BD5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45AFAFC7-956C-47AC-A135-AAF7855CD6DD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32D10398-94E5-45F3-B420-A23758406C6A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xmlns="" id="{1691000D-B543-42F4-B54B-F35353EA5B41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xmlns="" id="{AD950FB2-396F-4D26-880C-567D093E721F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xmlns="" id="{107372AF-ADA0-41FD-AA3B-60055FBD73A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xmlns="" id="{7C8198C4-A5ED-4CE6-88B7-0F5D0BCA50D9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xmlns="" id="{A730AD88-3F6C-48E1-9164-E00F50B5C38C}"/>
              </a:ext>
            </a:extLst>
          </p:cNvPr>
          <p:cNvGrpSpPr/>
          <p:nvPr/>
        </p:nvGrpSpPr>
        <p:grpSpPr>
          <a:xfrm>
            <a:off x="3419663" y="3209768"/>
            <a:ext cx="690204" cy="1275331"/>
            <a:chOff x="13270818" y="5348004"/>
            <a:chExt cx="540861" cy="999381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xmlns="" id="{0D43CD17-398A-4FC7-B479-52AEE5CC2043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xmlns="" id="{3F440052-2B95-4591-BB84-5719BFA05718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xmlns="" id="{BAC1388A-5CA1-4CF9-B0B1-90B6007F205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xmlns="" id="{5CCA2A06-EFC4-4A2C-8010-1D4B32FC368D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xmlns="" id="{7A07B005-E77A-4962-90FD-0AA0944C249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xmlns="" id="{843F41FB-8A79-4FDE-8C65-6188B324A40B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xmlns="" id="{ADBF7F01-04A2-4DC4-86F4-68EF083B7D6A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xmlns="" id="{CDED12AB-5FF0-4D34-9BC6-4790625B38A6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xmlns="" id="{345B9A0C-EF2F-4B5A-8989-8200D655B5F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xmlns="" id="{97E8C3CB-17CF-4DA3-A3D7-16C1D856FA6F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xmlns="" id="{236BE839-31B0-4E0F-9A78-B390D6647086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xmlns="" id="{5DFA32A1-BFC0-427B-9436-1BB04A74693B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FCD52097-8889-4339-A025-0C10BC155277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xmlns="" id="{7537E070-B289-49F0-B90F-F5C31F1FC8E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xmlns="" id="{1EEC1308-3658-478E-9AC6-70FAC0A79F09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xmlns="" id="{D8598CA6-B8EC-4388-B437-2CD10BD0AFF6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xmlns="" id="{CFA872B9-1C92-4151-A3A0-2F212FFA8D2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xmlns="" id="{75CC68A0-1182-4FB5-9F31-C3958F809EAF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xmlns="" id="{C5000D98-0745-4D58-944A-F04C062DC96A}"/>
              </a:ext>
            </a:extLst>
          </p:cNvPr>
          <p:cNvGrpSpPr/>
          <p:nvPr/>
        </p:nvGrpSpPr>
        <p:grpSpPr>
          <a:xfrm>
            <a:off x="4105949" y="2684178"/>
            <a:ext cx="690204" cy="1275331"/>
            <a:chOff x="13270818" y="5348004"/>
            <a:chExt cx="540861" cy="999381"/>
          </a:xfrm>
        </p:grpSpPr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xmlns="" id="{D4ACDA1E-5A55-4D8B-B245-53DD39CDDD4B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xmlns="" id="{C4C27F2C-0064-4E92-A904-F0A2B85CDE93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xmlns="" id="{0E42EF6B-07C7-441B-B9B8-E5138CDA3D99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xmlns="" id="{FD901ABB-6C9D-4A05-8A47-3B6ABBE1CD5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xmlns="" id="{73C0F4AD-D6B0-4483-9B84-EF6DE132841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xmlns="" id="{23DD8529-A889-4F91-98D0-BB6CA035C594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xmlns="" id="{0AFC30ED-0818-4F6F-AF34-CDE80ED0795C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xmlns="" id="{F666D68E-E2CB-4BA5-8F3F-4EDFC8393A02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xmlns="" id="{2EF8394D-56F8-4A5F-B36C-879C4C50835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xmlns="" id="{5F7C6EEF-CDC7-4BC7-B501-A8A969A27CEA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xmlns="" id="{4C4F7E65-3F2B-4A67-927D-834A205375B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xmlns="" id="{EB98D15B-ED24-4954-B415-A46B58C06586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2C05D0FD-1601-4D8A-B99F-59CCDC18C672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xmlns="" id="{E90D2CF2-0702-41C7-958B-3E13F2D4C31A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xmlns="" id="{1E9643ED-A472-469D-8512-78E11D8CDFD7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xmlns="" id="{C9D75E26-865E-4198-AE0B-83ED28B2CB2D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xmlns="" id="{829B40BC-F2B1-4805-9C05-AC07CE6EFC78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xmlns="" id="{C8359C8F-9C70-43EC-A91F-EDB5D56C950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4737091-7C6F-4EFD-9238-157A7009DC40}"/>
              </a:ext>
            </a:extLst>
          </p:cNvPr>
          <p:cNvGrpSpPr/>
          <p:nvPr/>
        </p:nvGrpSpPr>
        <p:grpSpPr>
          <a:xfrm>
            <a:off x="2409038" y="2266509"/>
            <a:ext cx="1075384" cy="1985268"/>
            <a:chOff x="10815796" y="5263538"/>
            <a:chExt cx="840348" cy="155136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EA9711E3-6CE0-4028-A2ED-23FD9F763A71}"/>
                </a:ext>
              </a:extLst>
            </p:cNvPr>
            <p:cNvGrpSpPr/>
            <p:nvPr/>
          </p:nvGrpSpPr>
          <p:grpSpPr>
            <a:xfrm>
              <a:off x="11056835" y="5263538"/>
              <a:ext cx="471272" cy="1550152"/>
              <a:chOff x="2541356" y="1772713"/>
              <a:chExt cx="1106207" cy="363863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9E52F799-ACFB-48DD-8580-B8DB63B1CC99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CEF89742-6670-4E1D-8D67-680F07F0901D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41169CB5-FB00-48D8-8C0F-A00B42722497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7990DCC4-6002-43D5-89E2-76C5294C6D4A}"/>
                  </a:ext>
                </a:extLst>
              </p:cNvPr>
              <p:cNvSpPr/>
              <p:nvPr/>
            </p:nvSpPr>
            <p:spPr>
              <a:xfrm>
                <a:off x="2986527" y="3640650"/>
                <a:ext cx="661036" cy="1099185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099185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60985" y="1099185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064478B2-D07C-4B19-B85B-3CD71DB61EE3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BB090E8F-FD7F-4067-8FF3-0A82A055FE48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EB431C45-F42E-4876-A9B9-E7D213A16185}"/>
                  </a:ext>
                </a:extLst>
              </p:cNvPr>
              <p:cNvSpPr/>
              <p:nvPr/>
            </p:nvSpPr>
            <p:spPr>
              <a:xfrm>
                <a:off x="3102280" y="2270955"/>
                <a:ext cx="457200" cy="495300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C03A32AC-792C-410E-9F74-8833296030C3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196A28F1-6C5F-4256-9BEE-D3F1F96EFE99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E3F64554-20BD-467C-8EDA-2FE4484D8F53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6AC957C-67B5-4369-971B-379AC6E46A9B}"/>
                  </a:ext>
                </a:extLst>
              </p:cNvPr>
              <p:cNvSpPr/>
              <p:nvPr/>
            </p:nvSpPr>
            <p:spPr>
              <a:xfrm>
                <a:off x="2708898" y="1772713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B1B462AB-917E-488E-9EC8-645233EC0E8F}"/>
                </a:ext>
              </a:extLst>
            </p:cNvPr>
            <p:cNvSpPr/>
            <p:nvPr/>
          </p:nvSpPr>
          <p:spPr>
            <a:xfrm>
              <a:off x="10925723" y="5321602"/>
              <a:ext cx="730421" cy="1493305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ACA9C18F-393F-48BA-A1FB-CD1CCBEA2F87}"/>
                </a:ext>
              </a:extLst>
            </p:cNvPr>
            <p:cNvGrpSpPr/>
            <p:nvPr/>
          </p:nvGrpSpPr>
          <p:grpSpPr>
            <a:xfrm>
              <a:off x="10815796" y="5279364"/>
              <a:ext cx="424862" cy="1352937"/>
              <a:chOff x="1975571" y="1809862"/>
              <a:chExt cx="997268" cy="317571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8C69675-E4ED-42FD-AABF-9DDABAF192A2}"/>
                  </a:ext>
                </a:extLst>
              </p:cNvPr>
              <p:cNvSpPr/>
              <p:nvPr/>
            </p:nvSpPr>
            <p:spPr>
              <a:xfrm>
                <a:off x="1982155" y="4195005"/>
                <a:ext cx="600074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758388E7-40B3-44AD-A392-5AC89B7F13E6}"/>
                  </a:ext>
                </a:extLst>
              </p:cNvPr>
              <p:cNvSpPr/>
              <p:nvPr/>
            </p:nvSpPr>
            <p:spPr>
              <a:xfrm>
                <a:off x="1975571" y="4089376"/>
                <a:ext cx="581025" cy="247650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1AD0486D-4563-4E9B-AB67-5C9A339FD1ED}"/>
                  </a:ext>
                </a:extLst>
              </p:cNvPr>
              <p:cNvSpPr/>
              <p:nvPr/>
            </p:nvSpPr>
            <p:spPr>
              <a:xfrm>
                <a:off x="2032721" y="1973775"/>
                <a:ext cx="940118" cy="1580197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7ADDB1E7-36ED-47F4-8219-C08FCEBAAC9A}"/>
                  </a:ext>
                </a:extLst>
              </p:cNvPr>
              <p:cNvSpPr/>
              <p:nvPr/>
            </p:nvSpPr>
            <p:spPr>
              <a:xfrm>
                <a:off x="2707947" y="1809862"/>
                <a:ext cx="257175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37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99" y="1584405"/>
            <a:ext cx="2253488" cy="211264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" b="1873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" b="1841"/>
          <a:stretch>
            <a:fillRect/>
          </a:stretch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9" y="1584405"/>
            <a:ext cx="2253488" cy="211264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 smtClean="0"/>
              <a:t>Prize Detail</a:t>
            </a:r>
            <a:endParaRPr lang="en-US" dirty="0"/>
          </a:p>
        </p:txBody>
      </p:sp>
      <p:sp>
        <p:nvSpPr>
          <p:cNvPr id="10" name="Graphic 20">
            <a:extLst>
              <a:ext uri="{FF2B5EF4-FFF2-40B4-BE49-F238E27FC236}">
                <a16:creationId xmlns:a16="http://schemas.microsoft.com/office/drawing/2014/main" xmlns="" id="{5CDA19FF-5E38-46A4-9379-DA816AC630F0}"/>
              </a:ext>
            </a:extLst>
          </p:cNvPr>
          <p:cNvSpPr/>
          <p:nvPr/>
        </p:nvSpPr>
        <p:spPr>
          <a:xfrm>
            <a:off x="2183312" y="1802527"/>
            <a:ext cx="866775" cy="1676400"/>
          </a:xfrm>
          <a:custGeom>
            <a:avLst/>
            <a:gdLst>
              <a:gd name="connsiteX0" fmla="*/ 435531 w 866775"/>
              <a:gd name="connsiteY0" fmla="*/ 0 h 1676400"/>
              <a:gd name="connsiteX1" fmla="*/ 42148 w 866775"/>
              <a:gd name="connsiteY1" fmla="*/ 681038 h 1676400"/>
              <a:gd name="connsiteX2" fmla="*/ 42148 w 866775"/>
              <a:gd name="connsiteY2" fmla="*/ 997268 h 1676400"/>
              <a:gd name="connsiteX3" fmla="*/ 435531 w 866775"/>
              <a:gd name="connsiteY3" fmla="*/ 1678305 h 1676400"/>
              <a:gd name="connsiteX4" fmla="*/ 828913 w 866775"/>
              <a:gd name="connsiteY4" fmla="*/ 997268 h 1676400"/>
              <a:gd name="connsiteX5" fmla="*/ 828913 w 866775"/>
              <a:gd name="connsiteY5" fmla="*/ 681038 h 1676400"/>
              <a:gd name="connsiteX6" fmla="*/ 435531 w 866775"/>
              <a:gd name="connsiteY6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775" h="1676400">
                <a:moveTo>
                  <a:pt x="435531" y="0"/>
                </a:moveTo>
                <a:lnTo>
                  <a:pt x="42148" y="681038"/>
                </a:lnTo>
                <a:cubicBezTo>
                  <a:pt x="-14049" y="779145"/>
                  <a:pt x="-14049" y="899160"/>
                  <a:pt x="42148" y="997268"/>
                </a:cubicBezTo>
                <a:lnTo>
                  <a:pt x="435531" y="1678305"/>
                </a:lnTo>
                <a:lnTo>
                  <a:pt x="828913" y="997268"/>
                </a:lnTo>
                <a:cubicBezTo>
                  <a:pt x="886063" y="899160"/>
                  <a:pt x="886063" y="779145"/>
                  <a:pt x="828913" y="681038"/>
                </a:cubicBezTo>
                <a:lnTo>
                  <a:pt x="435531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0">
            <a:extLst>
              <a:ext uri="{FF2B5EF4-FFF2-40B4-BE49-F238E27FC236}">
                <a16:creationId xmlns:a16="http://schemas.microsoft.com/office/drawing/2014/main" xmlns="" id="{15F8E7C1-6E50-4960-AA1A-CCF26AA07A85}"/>
              </a:ext>
            </a:extLst>
          </p:cNvPr>
          <p:cNvSpPr/>
          <p:nvPr/>
        </p:nvSpPr>
        <p:spPr>
          <a:xfrm>
            <a:off x="5006992" y="1802527"/>
            <a:ext cx="866775" cy="1676400"/>
          </a:xfrm>
          <a:custGeom>
            <a:avLst/>
            <a:gdLst>
              <a:gd name="connsiteX0" fmla="*/ 435531 w 866775"/>
              <a:gd name="connsiteY0" fmla="*/ 0 h 1676400"/>
              <a:gd name="connsiteX1" fmla="*/ 42148 w 866775"/>
              <a:gd name="connsiteY1" fmla="*/ 681038 h 1676400"/>
              <a:gd name="connsiteX2" fmla="*/ 42148 w 866775"/>
              <a:gd name="connsiteY2" fmla="*/ 997268 h 1676400"/>
              <a:gd name="connsiteX3" fmla="*/ 435531 w 866775"/>
              <a:gd name="connsiteY3" fmla="*/ 1678305 h 1676400"/>
              <a:gd name="connsiteX4" fmla="*/ 828913 w 866775"/>
              <a:gd name="connsiteY4" fmla="*/ 997268 h 1676400"/>
              <a:gd name="connsiteX5" fmla="*/ 828913 w 866775"/>
              <a:gd name="connsiteY5" fmla="*/ 681038 h 1676400"/>
              <a:gd name="connsiteX6" fmla="*/ 435531 w 866775"/>
              <a:gd name="connsiteY6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775" h="1676400">
                <a:moveTo>
                  <a:pt x="435531" y="0"/>
                </a:moveTo>
                <a:lnTo>
                  <a:pt x="42148" y="681038"/>
                </a:lnTo>
                <a:cubicBezTo>
                  <a:pt x="-14049" y="779145"/>
                  <a:pt x="-14049" y="899160"/>
                  <a:pt x="42148" y="997268"/>
                </a:cubicBezTo>
                <a:lnTo>
                  <a:pt x="435531" y="1678305"/>
                </a:lnTo>
                <a:lnTo>
                  <a:pt x="828913" y="997268"/>
                </a:lnTo>
                <a:cubicBezTo>
                  <a:pt x="886063" y="899160"/>
                  <a:pt x="886063" y="779145"/>
                  <a:pt x="828913" y="681038"/>
                </a:cubicBezTo>
                <a:lnTo>
                  <a:pt x="435531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20">
            <a:extLst>
              <a:ext uri="{FF2B5EF4-FFF2-40B4-BE49-F238E27FC236}">
                <a16:creationId xmlns:a16="http://schemas.microsoft.com/office/drawing/2014/main" xmlns="" id="{9F8ED8C1-3333-4281-AB88-477A3F048E22}"/>
              </a:ext>
            </a:extLst>
          </p:cNvPr>
          <p:cNvSpPr/>
          <p:nvPr/>
        </p:nvSpPr>
        <p:spPr>
          <a:xfrm>
            <a:off x="7830672" y="1802527"/>
            <a:ext cx="866775" cy="1676400"/>
          </a:xfrm>
          <a:custGeom>
            <a:avLst/>
            <a:gdLst>
              <a:gd name="connsiteX0" fmla="*/ 435531 w 866775"/>
              <a:gd name="connsiteY0" fmla="*/ 0 h 1676400"/>
              <a:gd name="connsiteX1" fmla="*/ 42148 w 866775"/>
              <a:gd name="connsiteY1" fmla="*/ 681038 h 1676400"/>
              <a:gd name="connsiteX2" fmla="*/ 42148 w 866775"/>
              <a:gd name="connsiteY2" fmla="*/ 997268 h 1676400"/>
              <a:gd name="connsiteX3" fmla="*/ 435531 w 866775"/>
              <a:gd name="connsiteY3" fmla="*/ 1678305 h 1676400"/>
              <a:gd name="connsiteX4" fmla="*/ 828913 w 866775"/>
              <a:gd name="connsiteY4" fmla="*/ 997268 h 1676400"/>
              <a:gd name="connsiteX5" fmla="*/ 828913 w 866775"/>
              <a:gd name="connsiteY5" fmla="*/ 681038 h 1676400"/>
              <a:gd name="connsiteX6" fmla="*/ 435531 w 866775"/>
              <a:gd name="connsiteY6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775" h="1676400">
                <a:moveTo>
                  <a:pt x="435531" y="0"/>
                </a:moveTo>
                <a:lnTo>
                  <a:pt x="42148" y="681038"/>
                </a:lnTo>
                <a:cubicBezTo>
                  <a:pt x="-14049" y="779145"/>
                  <a:pt x="-14049" y="899160"/>
                  <a:pt x="42148" y="997268"/>
                </a:cubicBezTo>
                <a:lnTo>
                  <a:pt x="435531" y="1678305"/>
                </a:lnTo>
                <a:lnTo>
                  <a:pt x="828913" y="997268"/>
                </a:lnTo>
                <a:cubicBezTo>
                  <a:pt x="886063" y="899160"/>
                  <a:pt x="886063" y="779145"/>
                  <a:pt x="828913" y="681038"/>
                </a:cubicBezTo>
                <a:lnTo>
                  <a:pt x="435531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0">
            <a:extLst>
              <a:ext uri="{FF2B5EF4-FFF2-40B4-BE49-F238E27FC236}">
                <a16:creationId xmlns:a16="http://schemas.microsoft.com/office/drawing/2014/main" xmlns="" id="{066D45AA-ABD6-439E-AC75-FC58D010656C}"/>
              </a:ext>
            </a:extLst>
          </p:cNvPr>
          <p:cNvSpPr/>
          <p:nvPr/>
        </p:nvSpPr>
        <p:spPr>
          <a:xfrm>
            <a:off x="10654352" y="1802527"/>
            <a:ext cx="866775" cy="1676400"/>
          </a:xfrm>
          <a:custGeom>
            <a:avLst/>
            <a:gdLst>
              <a:gd name="connsiteX0" fmla="*/ 435531 w 866775"/>
              <a:gd name="connsiteY0" fmla="*/ 0 h 1676400"/>
              <a:gd name="connsiteX1" fmla="*/ 42148 w 866775"/>
              <a:gd name="connsiteY1" fmla="*/ 681038 h 1676400"/>
              <a:gd name="connsiteX2" fmla="*/ 42148 w 866775"/>
              <a:gd name="connsiteY2" fmla="*/ 997268 h 1676400"/>
              <a:gd name="connsiteX3" fmla="*/ 435531 w 866775"/>
              <a:gd name="connsiteY3" fmla="*/ 1678305 h 1676400"/>
              <a:gd name="connsiteX4" fmla="*/ 828913 w 866775"/>
              <a:gd name="connsiteY4" fmla="*/ 997268 h 1676400"/>
              <a:gd name="connsiteX5" fmla="*/ 828913 w 866775"/>
              <a:gd name="connsiteY5" fmla="*/ 681038 h 1676400"/>
              <a:gd name="connsiteX6" fmla="*/ 435531 w 866775"/>
              <a:gd name="connsiteY6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775" h="1676400">
                <a:moveTo>
                  <a:pt x="435531" y="0"/>
                </a:moveTo>
                <a:lnTo>
                  <a:pt x="42148" y="681038"/>
                </a:lnTo>
                <a:cubicBezTo>
                  <a:pt x="-14049" y="779145"/>
                  <a:pt x="-14049" y="899160"/>
                  <a:pt x="42148" y="997268"/>
                </a:cubicBezTo>
                <a:lnTo>
                  <a:pt x="435531" y="1678305"/>
                </a:lnTo>
                <a:lnTo>
                  <a:pt x="828913" y="997268"/>
                </a:lnTo>
                <a:cubicBezTo>
                  <a:pt x="886063" y="899160"/>
                  <a:pt x="886063" y="779145"/>
                  <a:pt x="828913" y="681038"/>
                </a:cubicBezTo>
                <a:lnTo>
                  <a:pt x="43553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Content Placeholder 12">
            <a:extLst>
              <a:ext uri="{FF2B5EF4-FFF2-40B4-BE49-F238E27FC236}">
                <a16:creationId xmlns:a16="http://schemas.microsoft.com/office/drawing/2014/main" xmlns="" id="{1268519B-B9E0-4D02-8205-7FBD053E5980}"/>
              </a:ext>
            </a:extLst>
          </p:cNvPr>
          <p:cNvSpPr txBox="1">
            <a:spLocks/>
          </p:cNvSpPr>
          <p:nvPr/>
        </p:nvSpPr>
        <p:spPr>
          <a:xfrm>
            <a:off x="6559722" y="4017912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000" dirty="0" smtClean="0"/>
              <a:t>3rd Prize</a:t>
            </a:r>
            <a:endParaRPr lang="ko-KR" altLang="en-US" sz="2000" dirty="0"/>
          </a:p>
        </p:txBody>
      </p:sp>
      <p:sp>
        <p:nvSpPr>
          <p:cNvPr id="44" name="Content Placeholder 8">
            <a:extLst>
              <a:ext uri="{FF2B5EF4-FFF2-40B4-BE49-F238E27FC236}">
                <a16:creationId xmlns:a16="http://schemas.microsoft.com/office/drawing/2014/main" xmlns="" id="{EE649A73-B9DE-4402-AF12-40FC8A3AC219}"/>
              </a:ext>
            </a:extLst>
          </p:cNvPr>
          <p:cNvSpPr txBox="1">
            <a:spLocks/>
          </p:cNvSpPr>
          <p:nvPr/>
        </p:nvSpPr>
        <p:spPr>
          <a:xfrm>
            <a:off x="3741044" y="4017912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000" dirty="0" smtClean="0"/>
              <a:t>2nd Prize</a:t>
            </a:r>
            <a:endParaRPr lang="ko-KR" altLang="en-US" sz="2000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xmlns="" id="{E5F56ED6-108C-4495-A3E1-EBC9AED3C88D}"/>
              </a:ext>
            </a:extLst>
          </p:cNvPr>
          <p:cNvSpPr txBox="1">
            <a:spLocks/>
          </p:cNvSpPr>
          <p:nvPr/>
        </p:nvSpPr>
        <p:spPr>
          <a:xfrm>
            <a:off x="907360" y="4017912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000" dirty="0" smtClean="0"/>
              <a:t>1st Prize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AA56B8-E235-4952-8BB7-4C25996F354A}"/>
              </a:ext>
            </a:extLst>
          </p:cNvPr>
          <p:cNvSpPr txBox="1"/>
          <p:nvPr/>
        </p:nvSpPr>
        <p:spPr>
          <a:xfrm>
            <a:off x="2280863" y="2348339"/>
            <a:ext cx="7886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AAE86A6-33B0-481B-BF37-2A89A77772C9}"/>
              </a:ext>
            </a:extLst>
          </p:cNvPr>
          <p:cNvSpPr txBox="1"/>
          <p:nvPr/>
        </p:nvSpPr>
        <p:spPr>
          <a:xfrm>
            <a:off x="5105849" y="2348339"/>
            <a:ext cx="7886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7C0AE23A-836E-464E-B235-6781500A3E62}"/>
              </a:ext>
            </a:extLst>
          </p:cNvPr>
          <p:cNvSpPr txBox="1"/>
          <p:nvPr/>
        </p:nvSpPr>
        <p:spPr>
          <a:xfrm>
            <a:off x="7930835" y="2348339"/>
            <a:ext cx="7886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F749D28-1AF8-46E6-8540-6A5EE3B94B72}"/>
              </a:ext>
            </a:extLst>
          </p:cNvPr>
          <p:cNvSpPr txBox="1"/>
          <p:nvPr/>
        </p:nvSpPr>
        <p:spPr>
          <a:xfrm>
            <a:off x="10755821" y="2348339"/>
            <a:ext cx="7886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Content Placeholder 12">
            <a:extLst>
              <a:ext uri="{FF2B5EF4-FFF2-40B4-BE49-F238E27FC236}">
                <a16:creationId xmlns:a16="http://schemas.microsoft.com/office/drawing/2014/main" xmlns="" id="{1268519B-B9E0-4D02-8205-7FBD053E5980}"/>
              </a:ext>
            </a:extLst>
          </p:cNvPr>
          <p:cNvSpPr txBox="1">
            <a:spLocks/>
          </p:cNvSpPr>
          <p:nvPr/>
        </p:nvSpPr>
        <p:spPr>
          <a:xfrm>
            <a:off x="9380202" y="3972210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000" dirty="0" smtClean="0"/>
              <a:t>4th Prize</a:t>
            </a:r>
            <a:endParaRPr lang="ko-KR" altLang="en-US" sz="2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4B6FA68-D726-472E-9169-1E0523838C32}"/>
              </a:ext>
            </a:extLst>
          </p:cNvPr>
          <p:cNvGrpSpPr/>
          <p:nvPr/>
        </p:nvGrpSpPr>
        <p:grpSpPr>
          <a:xfrm>
            <a:off x="9118362" y="4453799"/>
            <a:ext cx="2276181" cy="972317"/>
            <a:chOff x="2551704" y="4283314"/>
            <a:chExt cx="926898" cy="9723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FCF24938-81D9-4C62-B991-5886E40F63BB}"/>
                </a:ext>
              </a:extLst>
            </p:cNvPr>
            <p:cNvSpPr txBox="1"/>
            <p:nvPr/>
          </p:nvSpPr>
          <p:spPr>
            <a:xfrm>
              <a:off x="2551705" y="4609300"/>
              <a:ext cx="926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 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last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digits</a:t>
              </a:r>
            </a:p>
            <a:p>
              <a:pPr algn="r"/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(Unlimited </a:t>
              </a:r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Winner)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0795521-6046-4663-9218-E2ACC6D65970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 Baht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E53D3B17-E7EF-4FA1-8107-580A8DC28FF6}"/>
              </a:ext>
            </a:extLst>
          </p:cNvPr>
          <p:cNvGrpSpPr/>
          <p:nvPr/>
        </p:nvGrpSpPr>
        <p:grpSpPr>
          <a:xfrm>
            <a:off x="6317852" y="4453799"/>
            <a:ext cx="2276181" cy="1249316"/>
            <a:chOff x="2551704" y="4283314"/>
            <a:chExt cx="926898" cy="124931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C49408F8-D2F0-49B2-80A7-28A04970026A}"/>
                </a:ext>
              </a:extLst>
            </p:cNvPr>
            <p:cNvSpPr txBox="1"/>
            <p:nvPr/>
          </p:nvSpPr>
          <p:spPr>
            <a:xfrm>
              <a:off x="2551705" y="4609300"/>
              <a:ext cx="926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 all of the 4 digits</a:t>
              </a:r>
            </a:p>
            <a:p>
              <a:pPr algn="r"/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(5 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Numbrs per cycle)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461205D-E23C-40B1-9BCF-4E835D04BD1D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500 Baht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6140F76F-2DAE-4C2A-9794-0B4514381D73}"/>
              </a:ext>
            </a:extLst>
          </p:cNvPr>
          <p:cNvGrpSpPr/>
          <p:nvPr/>
        </p:nvGrpSpPr>
        <p:grpSpPr>
          <a:xfrm>
            <a:off x="3517342" y="4453799"/>
            <a:ext cx="2276181" cy="1526315"/>
            <a:chOff x="2551704" y="4283314"/>
            <a:chExt cx="926898" cy="15263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7C68004-BA5C-4BF7-8B58-8A80B9A23265}"/>
                </a:ext>
              </a:extLst>
            </p:cNvPr>
            <p:cNvSpPr txBox="1"/>
            <p:nvPr/>
          </p:nvSpPr>
          <p:spPr>
            <a:xfrm>
              <a:off x="2551705" y="4609300"/>
              <a:ext cx="926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 all of the 4 digits</a:t>
              </a:r>
            </a:p>
            <a:p>
              <a:pPr algn="r"/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(5 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Numbers per cycle)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03B0576-A77C-4B12-99C5-02F1D38BDFF2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1000 </a:t>
              </a:r>
              <a:r>
                <a:rPr lang="th-TH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Baht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563A8508-F5D3-4950-9C91-1E2834C583B9}"/>
              </a:ext>
            </a:extLst>
          </p:cNvPr>
          <p:cNvGrpSpPr/>
          <p:nvPr/>
        </p:nvGrpSpPr>
        <p:grpSpPr>
          <a:xfrm>
            <a:off x="716832" y="4453799"/>
            <a:ext cx="2276181" cy="1526315"/>
            <a:chOff x="2551704" y="4283314"/>
            <a:chExt cx="926898" cy="152631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8F21C92-E2F5-4389-BADA-A7ED1BF24869}"/>
                </a:ext>
              </a:extLst>
            </p:cNvPr>
            <p:cNvSpPr txBox="1"/>
            <p:nvPr/>
          </p:nvSpPr>
          <p:spPr>
            <a:xfrm>
              <a:off x="2551705" y="4609300"/>
              <a:ext cx="926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 all of the 4 digits</a:t>
              </a:r>
            </a:p>
            <a:p>
              <a:pPr algn="r"/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(Only 1 </a:t>
              </a:r>
              <a:r>
                <a:rPr lang="th-TH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Number per cycle)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9EBBB207-AB18-459F-BF34-1C7356B61CF0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1500 Baht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B19E1D0-EFD3-4AF6-9518-BF584783B747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06ABEA-3EBC-4CAE-B7D8-E368FE56A8FC}"/>
              </a:ext>
            </a:extLst>
          </p:cNvPr>
          <p:cNvSpPr txBox="1"/>
          <p:nvPr/>
        </p:nvSpPr>
        <p:spPr>
          <a:xfrm>
            <a:off x="4184072" y="4863327"/>
            <a:ext cx="6960990" cy="67710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th-TH" altLang="ko-KR" sz="4400" dirty="0" smtClean="0"/>
              <a:t>Welcome to ICT LOTTERY</a:t>
            </a:r>
            <a:endParaRPr lang="ko-KR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" y="555679"/>
            <a:ext cx="11653157" cy="3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User Selection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9"/>
          <a:stretch/>
        </p:blipFill>
        <p:spPr>
          <a:xfrm>
            <a:off x="4584476" y="1845129"/>
            <a:ext cx="3051302" cy="30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 smtClean="0"/>
              <a:t>Manager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77" y="1333646"/>
            <a:ext cx="7683500" cy="45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 smtClean="0"/>
              <a:t>1. Set up new cyle 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7CE4B43-38CA-40DC-906D-30151900078E}"/>
              </a:ext>
            </a:extLst>
          </p:cNvPr>
          <p:cNvSpPr/>
          <p:nvPr/>
        </p:nvSpPr>
        <p:spPr>
          <a:xfrm>
            <a:off x="818370" y="2111412"/>
            <a:ext cx="2331218" cy="2903974"/>
          </a:xfrm>
          <a:prstGeom prst="roundRect">
            <a:avLst>
              <a:gd name="adj" fmla="val 106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E9F25D2-F441-4262-9DF3-36606CBE0B7F}"/>
              </a:ext>
            </a:extLst>
          </p:cNvPr>
          <p:cNvSpPr txBox="1"/>
          <p:nvPr/>
        </p:nvSpPr>
        <p:spPr>
          <a:xfrm>
            <a:off x="1264485" y="4019291"/>
            <a:ext cx="14389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b="1" dirty="0" smtClean="0">
                <a:solidFill>
                  <a:schemeClr val="bg1"/>
                </a:solidFill>
                <a:cs typeface="Arial" pitchFamily="34" charset="0"/>
              </a:rPr>
              <a:t>Set Up New Date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C5894097-1844-42B1-9031-72DA71253E56}"/>
              </a:ext>
            </a:extLst>
          </p:cNvPr>
          <p:cNvSpPr/>
          <p:nvPr/>
        </p:nvSpPr>
        <p:spPr>
          <a:xfrm>
            <a:off x="3581826" y="2111412"/>
            <a:ext cx="2331218" cy="2903974"/>
          </a:xfrm>
          <a:prstGeom prst="roundRect">
            <a:avLst>
              <a:gd name="adj" fmla="val 10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F12B3A-5DD7-4777-8E11-7C7A15E48C43}"/>
              </a:ext>
            </a:extLst>
          </p:cNvPr>
          <p:cNvSpPr txBox="1"/>
          <p:nvPr/>
        </p:nvSpPr>
        <p:spPr>
          <a:xfrm>
            <a:off x="3811822" y="4019292"/>
            <a:ext cx="18712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b="1" dirty="0" smtClean="0">
                <a:solidFill>
                  <a:schemeClr val="bg1"/>
                </a:solidFill>
                <a:cs typeface="Arial" pitchFamily="34" charset="0"/>
              </a:rPr>
              <a:t>Random  new Cycle Prize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09C56FB7-F7C2-401D-A0DA-10D39D054259}"/>
              </a:ext>
            </a:extLst>
          </p:cNvPr>
          <p:cNvSpPr/>
          <p:nvPr/>
        </p:nvSpPr>
        <p:spPr>
          <a:xfrm>
            <a:off x="6345282" y="2111412"/>
            <a:ext cx="2331218" cy="2903974"/>
          </a:xfrm>
          <a:prstGeom prst="roundRect">
            <a:avLst>
              <a:gd name="adj" fmla="val 106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EDFA9E41-9F95-4376-B6E4-EB0F8E75FEC3}"/>
              </a:ext>
            </a:extLst>
          </p:cNvPr>
          <p:cNvSpPr/>
          <p:nvPr/>
        </p:nvSpPr>
        <p:spPr>
          <a:xfrm>
            <a:off x="9108737" y="2111412"/>
            <a:ext cx="2331218" cy="2903974"/>
          </a:xfrm>
          <a:prstGeom prst="roundRect">
            <a:avLst>
              <a:gd name="adj" fmla="val 106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22">
            <a:extLst>
              <a:ext uri="{FF2B5EF4-FFF2-40B4-BE49-F238E27FC236}">
                <a16:creationId xmlns:a16="http://schemas.microsoft.com/office/drawing/2014/main" xmlns="" id="{F5262A77-2297-4FDE-843F-FE0042A03CBD}"/>
              </a:ext>
            </a:extLst>
          </p:cNvPr>
          <p:cNvSpPr/>
          <p:nvPr/>
        </p:nvSpPr>
        <p:spPr>
          <a:xfrm rot="19800000">
            <a:off x="4120902" y="2648994"/>
            <a:ext cx="1253067" cy="125285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Donut 15">
            <a:extLst>
              <a:ext uri="{FF2B5EF4-FFF2-40B4-BE49-F238E27FC236}">
                <a16:creationId xmlns:a16="http://schemas.microsoft.com/office/drawing/2014/main" xmlns="" id="{29B1B9A6-FA6C-4698-A802-976210310250}"/>
              </a:ext>
            </a:extLst>
          </p:cNvPr>
          <p:cNvSpPr/>
          <p:nvPr/>
        </p:nvSpPr>
        <p:spPr>
          <a:xfrm>
            <a:off x="1437260" y="2722372"/>
            <a:ext cx="1093438" cy="1085827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6981930" y="2852987"/>
            <a:ext cx="1057920" cy="89849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1F12B3A-5DD7-4777-8E11-7C7A15E48C43}"/>
              </a:ext>
            </a:extLst>
          </p:cNvPr>
          <p:cNvSpPr txBox="1"/>
          <p:nvPr/>
        </p:nvSpPr>
        <p:spPr>
          <a:xfrm>
            <a:off x="6575277" y="3988514"/>
            <a:ext cx="18712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b="1" dirty="0" smtClean="0">
                <a:solidFill>
                  <a:schemeClr val="bg1"/>
                </a:solidFill>
                <a:cs typeface="Arial" pitchFamily="34" charset="0"/>
              </a:rPr>
              <a:t>Find prize winner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776123" y="2722372"/>
            <a:ext cx="996445" cy="100906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F12B3A-5DD7-4777-8E11-7C7A15E48C43}"/>
              </a:ext>
            </a:extLst>
          </p:cNvPr>
          <p:cNvSpPr txBox="1"/>
          <p:nvPr/>
        </p:nvSpPr>
        <p:spPr>
          <a:xfrm>
            <a:off x="9338732" y="3942596"/>
            <a:ext cx="18712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b="1" dirty="0" smtClean="0">
                <a:solidFill>
                  <a:schemeClr val="bg1"/>
                </a:solidFill>
                <a:cs typeface="Arial" pitchFamily="34" charset="0"/>
              </a:rPr>
              <a:t>Restart Application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Left Arrow 22">
            <a:extLst>
              <a:ext uri="{FF2B5EF4-FFF2-40B4-BE49-F238E27FC236}">
                <a16:creationId xmlns:a16="http://schemas.microsoft.com/office/drawing/2014/main" xmlns="" id="{6943C440-BF1D-4C5B-B16E-8340A8548697}"/>
              </a:ext>
            </a:extLst>
          </p:cNvPr>
          <p:cNvSpPr/>
          <p:nvPr/>
        </p:nvSpPr>
        <p:spPr>
          <a:xfrm rot="10800000">
            <a:off x="2947902" y="3167896"/>
            <a:ext cx="926267" cy="655134"/>
          </a:xfrm>
          <a:prstGeom prst="lef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8" name="Left Arrow 22">
            <a:extLst>
              <a:ext uri="{FF2B5EF4-FFF2-40B4-BE49-F238E27FC236}">
                <a16:creationId xmlns:a16="http://schemas.microsoft.com/office/drawing/2014/main" xmlns="" id="{6943C440-BF1D-4C5B-B16E-8340A8548697}"/>
              </a:ext>
            </a:extLst>
          </p:cNvPr>
          <p:cNvSpPr/>
          <p:nvPr/>
        </p:nvSpPr>
        <p:spPr>
          <a:xfrm rot="10800000">
            <a:off x="5688213" y="3196239"/>
            <a:ext cx="926267" cy="655134"/>
          </a:xfrm>
          <a:prstGeom prst="lef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9" name="Left Arrow 22">
            <a:extLst>
              <a:ext uri="{FF2B5EF4-FFF2-40B4-BE49-F238E27FC236}">
                <a16:creationId xmlns:a16="http://schemas.microsoft.com/office/drawing/2014/main" xmlns="" id="{6943C440-BF1D-4C5B-B16E-8340A8548697}"/>
              </a:ext>
            </a:extLst>
          </p:cNvPr>
          <p:cNvSpPr/>
          <p:nvPr/>
        </p:nvSpPr>
        <p:spPr>
          <a:xfrm rot="10800000">
            <a:off x="8480051" y="3153065"/>
            <a:ext cx="926267" cy="655134"/>
          </a:xfrm>
          <a:prstGeom prst="lef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207</Words>
  <Application>Microsoft Macintosh PowerPoint</Application>
  <PresentationFormat>Widescreen</PresentationFormat>
  <Paragraphs>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Calibri</vt:lpstr>
      <vt:lpstr>Cordia New</vt:lpstr>
      <vt:lpstr>TH Sarabun New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Sothornin Mam</cp:lastModifiedBy>
  <cp:revision>138</cp:revision>
  <dcterms:created xsi:type="dcterms:W3CDTF">2019-01-14T06:35:35Z</dcterms:created>
  <dcterms:modified xsi:type="dcterms:W3CDTF">2019-12-02T16:35:02Z</dcterms:modified>
</cp:coreProperties>
</file>