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1EBBB-4A36-6EA6-82F1-3C45DE65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A375DA-F066-4E5E-C917-9E37F770C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829AE-963F-3434-1ADF-33C46839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3D2B3-6699-926D-7159-B5762B30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5FBE8-E2A8-AA1B-B377-44051197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8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C1E2A-3655-3B61-A68A-7AC4EE3E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714498-AA0D-7488-487A-1A005238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0CF91-717C-3F59-649A-8B027919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4856B-2114-FBDC-7171-DC026CBF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96720-2647-CF83-6015-B68E4B63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7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C2313B-B08E-68F2-B18A-6C01E6F30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0CE1B0-DB20-775E-6108-E6990C61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BA1E7-7608-291F-DDFA-EB096751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23417-6036-91A7-9ADC-298980E4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03B44-3034-76F4-5632-F3D90AE6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9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580FB-B13E-8C65-1400-D3C875C7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6540B-78E1-375B-237F-69B291F5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21322-C107-010B-E989-A9C3758B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0CDBE-0E8B-0DF3-050A-C563C4BE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4D1DC-AF52-EB89-5EE5-9E964889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2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A16F-F652-828E-E8A6-44910273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1C06BD-9DB5-F6E6-A864-816490D3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2B6B3-8E0F-4F26-BE6B-FD8125FB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A482-9AE9-7768-4332-AEBDEA23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9B1E8-009C-8530-7507-D278B713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29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F214E-EC2D-BE81-2C49-5C69174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4255B-6D7B-6D14-E3C3-2894D0E7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B8864A-009D-EFA1-1AF1-4EE58AE2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2C8CA-EAF2-024C-78C8-70AB82B4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7ED04-6C09-B21B-4073-5A82C750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3AA89-4A3A-19E7-0E7E-6F900BB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43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9E985-84B2-50A6-FA92-2B02D78C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385AB6-1AEE-B9F9-547F-993EA6F9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9A702D-03FD-24D2-4349-0C9A5BCA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A4D0FC-3E22-B05B-9DAA-DA4AD926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8D686-06D6-685E-48A2-6EA7DBC6D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F51DC9-891A-50CD-5CDD-14A4DE22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DE7868-BBDC-0980-C84E-BAA794E4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137E7D-DCD4-F770-7E44-081D0AF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ACFF0-6BE6-B903-1844-A5818C57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86B00D-FBDD-4F86-CF37-7B4A5210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A78187-1BD0-8AEC-F9A0-750E2F91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946888-D8C5-78BF-12AE-D871B04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27DB7B-3598-A084-0CE7-E723AA3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3072B7-8A16-DCD7-31A8-D3AAC08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59963B-B6E8-8F7E-1389-BB437CD1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53843-FB33-4C35-0F8D-8C297B0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EDC2F-E6DA-8404-9837-E4530D70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7AC74-4F23-E832-47A0-97E27E94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6DC5F4-6222-B621-41FE-4BADF83F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9F68AB-179D-2905-1C16-2E8A5B31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235FCE-92BC-E909-2E8B-1A0242D7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8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5C70A-D9E8-6B5F-7AFD-7FA13D39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6C0231-9459-2160-A2A2-4EA5B3B4F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74D6F2-97F0-126C-BD29-0113B6DB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5E5CE8-2349-55DD-B2A3-5629816E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32106-8FF7-776B-5908-7D2B4E97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5D7110-42D1-2536-1CD0-72A72AD2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8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03F6F4-FBBC-161F-3858-C8D8B911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6FA748-DC7D-2F73-0353-1870C327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895A4-33D2-A36A-76A0-7ED6EC543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D2F4-0243-47CA-B066-F2F4DE85379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91F83-BC93-DDC2-7F67-F4B91F23A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F3928-D0E1-506F-195C-91311B25C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60AD-A4EC-4173-9B48-98AC1908C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2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A23B3-1288-9EFE-1DB9-D4992412C619}"/>
              </a:ext>
            </a:extLst>
          </p:cNvPr>
          <p:cNvSpPr/>
          <p:nvPr/>
        </p:nvSpPr>
        <p:spPr>
          <a:xfrm>
            <a:off x="107576" y="404283"/>
            <a:ext cx="2886635" cy="1783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B28B9-537C-CBB3-B75E-AEF45EEBFD43}"/>
              </a:ext>
            </a:extLst>
          </p:cNvPr>
          <p:cNvSpPr/>
          <p:nvPr/>
        </p:nvSpPr>
        <p:spPr>
          <a:xfrm>
            <a:off x="1739152" y="798730"/>
            <a:ext cx="860612" cy="206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596C8-3D04-0EEF-B4AC-99246788291A}"/>
              </a:ext>
            </a:extLst>
          </p:cNvPr>
          <p:cNvSpPr/>
          <p:nvPr/>
        </p:nvSpPr>
        <p:spPr>
          <a:xfrm>
            <a:off x="1739152" y="1238000"/>
            <a:ext cx="860612" cy="20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9761A9-F880-E879-A2F5-B4DBEFCFA443}"/>
              </a:ext>
            </a:extLst>
          </p:cNvPr>
          <p:cNvSpPr txBox="1"/>
          <p:nvPr/>
        </p:nvSpPr>
        <p:spPr>
          <a:xfrm>
            <a:off x="171186" y="380982"/>
            <a:ext cx="20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Authentification ACI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620C2B-84B0-3C6B-931E-09058CB48240}"/>
              </a:ext>
            </a:extLst>
          </p:cNvPr>
          <p:cNvSpPr txBox="1"/>
          <p:nvPr/>
        </p:nvSpPr>
        <p:spPr>
          <a:xfrm>
            <a:off x="411280" y="71715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BAC874-9F78-A147-27AF-087318CD4F4F}"/>
              </a:ext>
            </a:extLst>
          </p:cNvPr>
          <p:cNvSpPr txBox="1"/>
          <p:nvPr/>
        </p:nvSpPr>
        <p:spPr>
          <a:xfrm>
            <a:off x="429209" y="114790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FB2C8-D8A7-5CDB-244A-DFD72773467C}"/>
              </a:ext>
            </a:extLst>
          </p:cNvPr>
          <p:cNvSpPr/>
          <p:nvPr/>
        </p:nvSpPr>
        <p:spPr>
          <a:xfrm>
            <a:off x="528917" y="1651043"/>
            <a:ext cx="914400" cy="403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1E8F7F-EF45-D58E-DC73-52FA8A42D46B}"/>
              </a:ext>
            </a:extLst>
          </p:cNvPr>
          <p:cNvSpPr txBox="1"/>
          <p:nvPr/>
        </p:nvSpPr>
        <p:spPr>
          <a:xfrm>
            <a:off x="717175" y="0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WEB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D85255-E9E7-BFA2-1AE4-198E9E4DFEA3}"/>
              </a:ext>
            </a:extLst>
          </p:cNvPr>
          <p:cNvSpPr txBox="1"/>
          <p:nvPr/>
        </p:nvSpPr>
        <p:spPr>
          <a:xfrm>
            <a:off x="750141" y="3000009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WEB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D94B8-41AA-989E-D5EF-F6E6935460FD}"/>
              </a:ext>
            </a:extLst>
          </p:cNvPr>
          <p:cNvSpPr/>
          <p:nvPr/>
        </p:nvSpPr>
        <p:spPr>
          <a:xfrm>
            <a:off x="126361" y="3461247"/>
            <a:ext cx="2886635" cy="1783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8AEB2-7E12-EE0F-25A0-FCB3ED667218}"/>
              </a:ext>
            </a:extLst>
          </p:cNvPr>
          <p:cNvSpPr/>
          <p:nvPr/>
        </p:nvSpPr>
        <p:spPr>
          <a:xfrm>
            <a:off x="1757937" y="4052924"/>
            <a:ext cx="860612" cy="206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7575AF-BC5E-9EF7-18F6-B5E3CBFFC8A8}"/>
              </a:ext>
            </a:extLst>
          </p:cNvPr>
          <p:cNvSpPr txBox="1"/>
          <p:nvPr/>
        </p:nvSpPr>
        <p:spPr>
          <a:xfrm>
            <a:off x="379238" y="3429425"/>
            <a:ext cx="23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Tenant ACI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02E2538-5A6C-BA29-1E20-B2941175B01D}"/>
              </a:ext>
            </a:extLst>
          </p:cNvPr>
          <p:cNvSpPr txBox="1"/>
          <p:nvPr/>
        </p:nvSpPr>
        <p:spPr>
          <a:xfrm>
            <a:off x="100559" y="3964157"/>
            <a:ext cx="16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du Tenant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4CD34-218F-3731-D728-07201BF02482}"/>
              </a:ext>
            </a:extLst>
          </p:cNvPr>
          <p:cNvSpPr/>
          <p:nvPr/>
        </p:nvSpPr>
        <p:spPr>
          <a:xfrm>
            <a:off x="547702" y="4636287"/>
            <a:ext cx="914400" cy="403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71CDFD-4410-B512-37FC-7FBFB7DD0F16}"/>
              </a:ext>
            </a:extLst>
          </p:cNvPr>
          <p:cNvSpPr txBox="1"/>
          <p:nvPr/>
        </p:nvSpPr>
        <p:spPr>
          <a:xfrm>
            <a:off x="3514164" y="0"/>
            <a:ext cx="3361765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highlight>
                  <a:srgbClr val="FFFF00"/>
                </a:highlight>
              </a:rPr>
              <a:t>Ouverture de la page WEB 1</a:t>
            </a:r>
          </a:p>
          <a:p>
            <a:r>
              <a:rPr lang="fr-FR" sz="1600" dirty="0"/>
              <a:t>Saisir </a:t>
            </a:r>
            <a:r>
              <a:rPr lang="fr-FR" sz="1600" dirty="0" err="1"/>
              <a:t>Username</a:t>
            </a:r>
            <a:endParaRPr lang="fr-FR" sz="1600" dirty="0"/>
          </a:p>
          <a:p>
            <a:r>
              <a:rPr lang="fr-FR" sz="1600" dirty="0"/>
              <a:t>Saisir </a:t>
            </a:r>
            <a:r>
              <a:rPr lang="fr-FR" sz="1600" dirty="0" err="1"/>
              <a:t>Password</a:t>
            </a:r>
            <a:endParaRPr lang="fr-FR" sz="1600" dirty="0"/>
          </a:p>
          <a:p>
            <a:r>
              <a:rPr lang="fr-FR" sz="1600" dirty="0"/>
              <a:t>Si </a:t>
            </a:r>
            <a:r>
              <a:rPr lang="fr-FR" sz="1600" dirty="0" err="1"/>
              <a:t>clicker</a:t>
            </a:r>
            <a:r>
              <a:rPr lang="fr-FR" sz="1600" dirty="0"/>
              <a:t> sur Enter</a:t>
            </a:r>
          </a:p>
          <a:p>
            <a:r>
              <a:rPr lang="fr-FR" sz="1600" dirty="0"/>
              <a:t>  alors</a:t>
            </a:r>
          </a:p>
          <a:p>
            <a:r>
              <a:rPr lang="fr-FR" sz="1600" dirty="0"/>
              <a:t>         </a:t>
            </a:r>
            <a:r>
              <a:rPr lang="fr-FR" sz="1600" dirty="0" err="1"/>
              <a:t>Executer</a:t>
            </a:r>
            <a:r>
              <a:rPr lang="fr-FR" sz="1600" dirty="0"/>
              <a:t> </a:t>
            </a:r>
            <a:r>
              <a:rPr lang="fr-FR" sz="1600" dirty="0" err="1"/>
              <a:t>rest</a:t>
            </a:r>
            <a:r>
              <a:rPr lang="fr-FR" sz="1600" dirty="0"/>
              <a:t> API</a:t>
            </a:r>
          </a:p>
          <a:p>
            <a:r>
              <a:rPr lang="fr-FR" sz="1600" dirty="0"/>
              <a:t>         si code retourne = 200</a:t>
            </a:r>
          </a:p>
          <a:p>
            <a:r>
              <a:rPr lang="fr-FR" sz="1600" dirty="0"/>
              <a:t>	alors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Executer</a:t>
            </a:r>
            <a:r>
              <a:rPr lang="fr-FR" sz="1600" dirty="0"/>
              <a:t> page Web 2</a:t>
            </a:r>
          </a:p>
          <a:p>
            <a:r>
              <a:rPr lang="fr-FR" sz="1600" dirty="0"/>
              <a:t>Gestion d’erreur ???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2E40192-9A2E-20C1-0611-DAF584E53AB6}"/>
              </a:ext>
            </a:extLst>
          </p:cNvPr>
          <p:cNvSpPr txBox="1"/>
          <p:nvPr/>
        </p:nvSpPr>
        <p:spPr>
          <a:xfrm>
            <a:off x="3479162" y="2966133"/>
            <a:ext cx="3396767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Ouverture de la page WEB 2</a:t>
            </a:r>
          </a:p>
          <a:p>
            <a:r>
              <a:rPr lang="fr-FR" sz="1400" dirty="0"/>
              <a:t>Saisir Tenant</a:t>
            </a:r>
          </a:p>
          <a:p>
            <a:r>
              <a:rPr lang="fr-FR" sz="1400" dirty="0"/>
              <a:t>Si </a:t>
            </a:r>
            <a:r>
              <a:rPr lang="fr-FR" sz="1400" dirty="0" err="1"/>
              <a:t>clicker</a:t>
            </a:r>
            <a:r>
              <a:rPr lang="fr-FR" sz="1400" dirty="0"/>
              <a:t> sur Valider</a:t>
            </a:r>
          </a:p>
          <a:p>
            <a:r>
              <a:rPr lang="fr-FR" sz="1400" dirty="0"/>
              <a:t>  alors</a:t>
            </a:r>
          </a:p>
          <a:p>
            <a:r>
              <a:rPr lang="fr-FR" sz="1400" dirty="0"/>
              <a:t>       Rechercher Tenant</a:t>
            </a:r>
          </a:p>
          <a:p>
            <a:r>
              <a:rPr lang="fr-FR" sz="1400" dirty="0"/>
              <a:t>       si trouvé </a:t>
            </a:r>
          </a:p>
          <a:p>
            <a:r>
              <a:rPr lang="fr-FR" sz="1400" dirty="0"/>
              <a:t>            alors afficher « tenant existe déjà » </a:t>
            </a:r>
          </a:p>
          <a:p>
            <a:r>
              <a:rPr lang="fr-FR" sz="1400" dirty="0"/>
              <a:t>             sinon </a:t>
            </a:r>
            <a:r>
              <a:rPr lang="fr-FR" sz="1400" dirty="0" err="1"/>
              <a:t>Executer</a:t>
            </a:r>
            <a:r>
              <a:rPr lang="fr-FR" sz="1400" dirty="0"/>
              <a:t> </a:t>
            </a:r>
            <a:r>
              <a:rPr lang="fr-FR" sz="1400" dirty="0" err="1"/>
              <a:t>rest</a:t>
            </a:r>
            <a:r>
              <a:rPr lang="fr-FR" sz="1400" dirty="0"/>
              <a:t> API</a:t>
            </a:r>
          </a:p>
          <a:p>
            <a:r>
              <a:rPr lang="fr-FR" sz="1400" dirty="0"/>
              <a:t>                  si code retourne = 200</a:t>
            </a:r>
          </a:p>
          <a:p>
            <a:r>
              <a:rPr lang="fr-FR" sz="1400" dirty="0"/>
              <a:t>	alors afficher « Tenant créé »</a:t>
            </a:r>
          </a:p>
          <a:p>
            <a:r>
              <a:rPr lang="fr-FR" sz="1400" dirty="0"/>
              <a:t>Gestion d’erreur ???</a:t>
            </a:r>
          </a:p>
          <a:p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8EF1E9-8875-132F-6D78-46F2B1FC8C3F}"/>
              </a:ext>
            </a:extLst>
          </p:cNvPr>
          <p:cNvSpPr txBox="1"/>
          <p:nvPr/>
        </p:nvSpPr>
        <p:spPr>
          <a:xfrm>
            <a:off x="7018490" y="-44825"/>
            <a:ext cx="392851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Inter"/>
              </a:rPr>
              <a:t>Rest</a:t>
            </a:r>
            <a:r>
              <a:rPr lang="fr-FR" sz="14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Inter"/>
              </a:rPr>
              <a:t> API</a:t>
            </a:r>
          </a:p>
          <a:p>
            <a:r>
              <a:rPr lang="fr-FR" sz="1400" b="0" i="0" dirty="0">
                <a:solidFill>
                  <a:srgbClr val="212121"/>
                </a:solidFill>
                <a:effectLst/>
                <a:latin typeface="Inter"/>
              </a:rPr>
              <a:t>https://sandboxapicdc.cisco.com/api/aaaLogin.json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Payload</a:t>
            </a:r>
            <a:r>
              <a:rPr lang="fr-FR" sz="1400" dirty="0"/>
              <a:t>= {</a:t>
            </a:r>
          </a:p>
          <a:p>
            <a:r>
              <a:rPr lang="fr-FR" sz="1400" dirty="0"/>
              <a:t>    "</a:t>
            </a:r>
            <a:r>
              <a:rPr lang="fr-FR" sz="1400" dirty="0" err="1"/>
              <a:t>aaaUser</a:t>
            </a:r>
            <a:r>
              <a:rPr lang="fr-FR" sz="1400" dirty="0"/>
              <a:t>" : {</a:t>
            </a:r>
          </a:p>
          <a:p>
            <a:r>
              <a:rPr lang="fr-FR" sz="1400" dirty="0"/>
              <a:t>        "</a:t>
            </a:r>
            <a:r>
              <a:rPr lang="fr-FR" sz="1400" dirty="0" err="1"/>
              <a:t>attributes</a:t>
            </a:r>
            <a:r>
              <a:rPr lang="fr-FR" sz="1400" dirty="0"/>
              <a:t>" : {</a:t>
            </a:r>
          </a:p>
          <a:p>
            <a:r>
              <a:rPr lang="fr-FR" sz="1400" dirty="0"/>
              <a:t>            "</a:t>
            </a:r>
            <a:r>
              <a:rPr lang="fr-FR" sz="1400" dirty="0" err="1"/>
              <a:t>name</a:t>
            </a:r>
            <a:r>
              <a:rPr lang="fr-FR" sz="1400" dirty="0"/>
              <a:t>" : "admin",</a:t>
            </a:r>
          </a:p>
          <a:p>
            <a:r>
              <a:rPr lang="fr-FR" sz="1400" dirty="0"/>
              <a:t>            "</a:t>
            </a:r>
            <a:r>
              <a:rPr lang="fr-FR" sz="1400" dirty="0" err="1"/>
              <a:t>pwd</a:t>
            </a:r>
            <a:r>
              <a:rPr lang="fr-FR" sz="1400" dirty="0"/>
              <a:t>" : "!v3G@!4@Y"</a:t>
            </a:r>
          </a:p>
          <a:p>
            <a:r>
              <a:rPr lang="fr-FR" sz="1400" dirty="0"/>
              <a:t>        }</a:t>
            </a:r>
          </a:p>
          <a:p>
            <a:r>
              <a:rPr lang="fr-FR" sz="1400" dirty="0"/>
              <a:t>    }</a:t>
            </a:r>
          </a:p>
          <a:p>
            <a:r>
              <a:rPr lang="fr-FR" sz="1400" dirty="0"/>
              <a:t>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96CA69-3CA7-92F3-6CBC-F908151DD3F9}"/>
              </a:ext>
            </a:extLst>
          </p:cNvPr>
          <p:cNvSpPr txBox="1"/>
          <p:nvPr/>
        </p:nvSpPr>
        <p:spPr>
          <a:xfrm>
            <a:off x="7027455" y="2970727"/>
            <a:ext cx="5247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highlight>
                  <a:srgbClr val="FFFF00"/>
                </a:highlight>
              </a:rPr>
              <a:t>Rest</a:t>
            </a:r>
            <a:r>
              <a:rPr lang="fr-FR" sz="1400" dirty="0">
                <a:highlight>
                  <a:srgbClr val="FFFF00"/>
                </a:highlight>
              </a:rPr>
              <a:t> API</a:t>
            </a:r>
          </a:p>
          <a:p>
            <a:r>
              <a:rPr lang="fr-FR" sz="1400" b="0" i="0" dirty="0">
                <a:solidFill>
                  <a:srgbClr val="212121"/>
                </a:solidFill>
                <a:effectLst/>
                <a:latin typeface="Inter"/>
              </a:rPr>
              <a:t>https://sandboxapicdc.cisco.com </a:t>
            </a:r>
            <a:r>
              <a:rPr lang="fr-FR" sz="1400" dirty="0"/>
              <a:t>/api/</a:t>
            </a:r>
            <a:r>
              <a:rPr lang="fr-FR" sz="1400" dirty="0" err="1"/>
              <a:t>node</a:t>
            </a:r>
            <a:r>
              <a:rPr lang="fr-FR" sz="1400" dirty="0"/>
              <a:t>/mo/uni/</a:t>
            </a:r>
            <a:r>
              <a:rPr lang="fr-FR" sz="1400" dirty="0" err="1"/>
              <a:t>tn</a:t>
            </a:r>
            <a:r>
              <a:rPr lang="fr-FR" sz="1400" dirty="0"/>
              <a:t>-{tenant}.</a:t>
            </a:r>
            <a:r>
              <a:rPr lang="fr-FR" sz="1400" dirty="0" err="1"/>
              <a:t>json</a:t>
            </a:r>
            <a:r>
              <a:rPr lang="fr-FR" sz="1400" dirty="0"/>
              <a:t>"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88A6B0-7A36-8FB2-8907-C310EA2288B6}"/>
              </a:ext>
            </a:extLst>
          </p:cNvPr>
          <p:cNvSpPr txBox="1"/>
          <p:nvPr/>
        </p:nvSpPr>
        <p:spPr>
          <a:xfrm>
            <a:off x="7180729" y="3493947"/>
            <a:ext cx="259680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payload</a:t>
            </a:r>
            <a:r>
              <a:rPr lang="fr-FR" sz="1400" dirty="0"/>
              <a:t> = {</a:t>
            </a:r>
          </a:p>
          <a:p>
            <a:r>
              <a:rPr lang="fr-FR" sz="1400" dirty="0"/>
              <a:t>        "</a:t>
            </a:r>
            <a:r>
              <a:rPr lang="fr-FR" sz="1400" dirty="0" err="1"/>
              <a:t>fvTenant</a:t>
            </a:r>
            <a:r>
              <a:rPr lang="fr-FR" sz="1400" dirty="0"/>
              <a:t>": {</a:t>
            </a:r>
          </a:p>
          <a:p>
            <a:r>
              <a:rPr lang="fr-FR" sz="1400" dirty="0"/>
              <a:t>            "</a:t>
            </a:r>
            <a:r>
              <a:rPr lang="fr-FR" sz="1400" dirty="0" err="1"/>
              <a:t>attributes</a:t>
            </a:r>
            <a:r>
              <a:rPr lang="fr-FR" sz="1400" dirty="0"/>
              <a:t>": {</a:t>
            </a:r>
          </a:p>
          <a:p>
            <a:r>
              <a:rPr lang="fr-FR" sz="1400" dirty="0"/>
              <a:t>                "</a:t>
            </a:r>
            <a:r>
              <a:rPr lang="fr-FR" sz="1400" dirty="0" err="1"/>
              <a:t>dn</a:t>
            </a:r>
            <a:r>
              <a:rPr lang="fr-FR" sz="1400" dirty="0"/>
              <a:t>": </a:t>
            </a:r>
            <a:r>
              <a:rPr lang="fr-FR" sz="1400" dirty="0" err="1"/>
              <a:t>f"uni</a:t>
            </a:r>
            <a:r>
              <a:rPr lang="fr-FR" sz="1400" dirty="0"/>
              <a:t>/</a:t>
            </a:r>
            <a:r>
              <a:rPr lang="fr-FR" sz="1400" dirty="0" err="1"/>
              <a:t>tn</a:t>
            </a:r>
            <a:r>
              <a:rPr lang="fr-FR" sz="1400" dirty="0"/>
              <a:t>-{tenant}",</a:t>
            </a:r>
          </a:p>
          <a:p>
            <a:r>
              <a:rPr lang="fr-FR" sz="1400" dirty="0"/>
              <a:t>                "</a:t>
            </a:r>
            <a:r>
              <a:rPr lang="fr-FR" sz="1400" dirty="0" err="1"/>
              <a:t>name</a:t>
            </a:r>
            <a:r>
              <a:rPr lang="fr-FR" sz="1400" dirty="0"/>
              <a:t>": tenant,</a:t>
            </a:r>
          </a:p>
          <a:p>
            <a:r>
              <a:rPr lang="fr-FR" sz="1400" dirty="0"/>
              <a:t>                "rn": </a:t>
            </a:r>
            <a:r>
              <a:rPr lang="fr-FR" sz="1400" dirty="0" err="1"/>
              <a:t>f"tn</a:t>
            </a:r>
            <a:r>
              <a:rPr lang="fr-FR" sz="1400" dirty="0"/>
              <a:t>-{tenant}",</a:t>
            </a:r>
          </a:p>
          <a:p>
            <a:r>
              <a:rPr lang="fr-FR" sz="1400" dirty="0"/>
              <a:t>                "</a:t>
            </a:r>
            <a:r>
              <a:rPr lang="fr-FR" sz="1400" dirty="0" err="1"/>
              <a:t>status</a:t>
            </a:r>
            <a:r>
              <a:rPr lang="fr-FR" sz="1400" dirty="0"/>
              <a:t>": "</a:t>
            </a:r>
            <a:r>
              <a:rPr lang="fr-FR" sz="1400" dirty="0" err="1"/>
              <a:t>created</a:t>
            </a:r>
            <a:r>
              <a:rPr lang="fr-FR" sz="1400" dirty="0"/>
              <a:t>"</a:t>
            </a:r>
          </a:p>
          <a:p>
            <a:r>
              <a:rPr lang="fr-FR" sz="1400" dirty="0"/>
              <a:t>            },</a:t>
            </a:r>
          </a:p>
          <a:p>
            <a:r>
              <a:rPr lang="fr-FR" sz="1400" dirty="0"/>
              <a:t>            "</a:t>
            </a:r>
            <a:r>
              <a:rPr lang="fr-FR" sz="1400" dirty="0" err="1"/>
              <a:t>children</a:t>
            </a:r>
            <a:r>
              <a:rPr lang="fr-FR" sz="1400" dirty="0"/>
              <a:t>": []</a:t>
            </a:r>
          </a:p>
          <a:p>
            <a:r>
              <a:rPr lang="fr-FR" sz="1400" dirty="0"/>
              <a:t>        }</a:t>
            </a:r>
          </a:p>
          <a:p>
            <a:r>
              <a:rPr lang="fr-FR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16263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242</Words>
  <Application>Microsoft Office PowerPoint</Application>
  <PresentationFormat>Grand écran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sothy chhem</dc:creator>
  <cp:lastModifiedBy>sothy chhem</cp:lastModifiedBy>
  <cp:revision>4</cp:revision>
  <dcterms:created xsi:type="dcterms:W3CDTF">2025-07-03T05:59:45Z</dcterms:created>
  <dcterms:modified xsi:type="dcterms:W3CDTF">2025-07-03T06:20:17Z</dcterms:modified>
</cp:coreProperties>
</file>