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257" r:id="rId3"/>
    <p:sldId id="258" r:id="rId4"/>
    <p:sldId id="259"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2" d="100"/>
          <a:sy n="62"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Y"/>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C80C88-8B68-4939-A751-187F5E70C95C}" type="datetimeFigureOut">
              <a:rPr lang="en-CY" smtClean="0"/>
              <a:t>13/09/2023</a:t>
            </a:fld>
            <a:endParaRPr lang="en-CY"/>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Y"/>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Y"/>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208D66-865D-46F7-B6E7-F2D80FA8504C}" type="slidenum">
              <a:rPr lang="en-CY" smtClean="0"/>
              <a:t>‹#›</a:t>
            </a:fld>
            <a:endParaRPr lang="en-CY"/>
          </a:p>
        </p:txBody>
      </p:sp>
    </p:spTree>
    <p:extLst>
      <p:ext uri="{BB962C8B-B14F-4D97-AF65-F5344CB8AC3E}">
        <p14:creationId xmlns:p14="http://schemas.microsoft.com/office/powerpoint/2010/main" val="3549460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Main Idea is the same but depending on the IDS what the final task is. </a:t>
            </a:r>
          </a:p>
          <a:p>
            <a:r>
              <a:rPr lang="en-US" dirty="0"/>
              <a:t>Furthermore, a Signature-Based IDS can be appended in the beginning to boost performance. </a:t>
            </a:r>
            <a:endParaRPr lang="en-CY" dirty="0"/>
          </a:p>
        </p:txBody>
      </p:sp>
      <p:sp>
        <p:nvSpPr>
          <p:cNvPr id="4" name="Slide Number Placeholder 3"/>
          <p:cNvSpPr>
            <a:spLocks noGrp="1"/>
          </p:cNvSpPr>
          <p:nvPr>
            <p:ph type="sldNum" sz="quarter" idx="5"/>
          </p:nvPr>
        </p:nvSpPr>
        <p:spPr/>
        <p:txBody>
          <a:bodyPr/>
          <a:lstStyle/>
          <a:p>
            <a:fld id="{14208D66-865D-46F7-B6E7-F2D80FA8504C}" type="slidenum">
              <a:rPr lang="en-CY" smtClean="0"/>
              <a:t>3</a:t>
            </a:fld>
            <a:endParaRPr lang="en-CY"/>
          </a:p>
        </p:txBody>
      </p:sp>
    </p:spTree>
    <p:extLst>
      <p:ext uri="{BB962C8B-B14F-4D97-AF65-F5344CB8AC3E}">
        <p14:creationId xmlns:p14="http://schemas.microsoft.com/office/powerpoint/2010/main" val="20410234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depending on whether we go for an SDN-IDS or an SDNIoT-IDS we are going to adapt and create the appropriate architecture.</a:t>
            </a:r>
            <a:endParaRPr lang="en-CY" dirty="0"/>
          </a:p>
        </p:txBody>
      </p:sp>
      <p:sp>
        <p:nvSpPr>
          <p:cNvPr id="4" name="Slide Number Placeholder 3"/>
          <p:cNvSpPr>
            <a:spLocks noGrp="1"/>
          </p:cNvSpPr>
          <p:nvPr>
            <p:ph type="sldNum" sz="quarter" idx="5"/>
          </p:nvPr>
        </p:nvSpPr>
        <p:spPr/>
        <p:txBody>
          <a:bodyPr/>
          <a:lstStyle/>
          <a:p>
            <a:fld id="{14208D66-865D-46F7-B6E7-F2D80FA8504C}" type="slidenum">
              <a:rPr lang="en-CY" smtClean="0"/>
              <a:t>4</a:t>
            </a:fld>
            <a:endParaRPr lang="en-CY"/>
          </a:p>
        </p:txBody>
      </p:sp>
    </p:spTree>
    <p:extLst>
      <p:ext uri="{BB962C8B-B14F-4D97-AF65-F5344CB8AC3E}">
        <p14:creationId xmlns:p14="http://schemas.microsoft.com/office/powerpoint/2010/main" val="32597109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starting the literature review it needs to be mentioned that multiple works have created a virtual SDN using Mininet and Ryu controller. However, there are other papers that didn’t. </a:t>
            </a:r>
            <a:endParaRPr lang="en-CY" dirty="0"/>
          </a:p>
        </p:txBody>
      </p:sp>
      <p:sp>
        <p:nvSpPr>
          <p:cNvPr id="4" name="Slide Number Placeholder 3"/>
          <p:cNvSpPr>
            <a:spLocks noGrp="1"/>
          </p:cNvSpPr>
          <p:nvPr>
            <p:ph type="sldNum" sz="quarter" idx="5"/>
          </p:nvPr>
        </p:nvSpPr>
        <p:spPr/>
        <p:txBody>
          <a:bodyPr/>
          <a:lstStyle/>
          <a:p>
            <a:fld id="{14208D66-865D-46F7-B6E7-F2D80FA8504C}" type="slidenum">
              <a:rPr lang="en-CY" smtClean="0"/>
              <a:t>5</a:t>
            </a:fld>
            <a:endParaRPr lang="en-CY"/>
          </a:p>
        </p:txBody>
      </p:sp>
    </p:spTree>
    <p:extLst>
      <p:ext uri="{BB962C8B-B14F-4D97-AF65-F5344CB8AC3E}">
        <p14:creationId xmlns:p14="http://schemas.microsoft.com/office/powerpoint/2010/main" val="1063439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cuLSTMGRUs: </a:t>
            </a:r>
            <a:r>
              <a:rPr lang="en-US" dirty="0" err="1"/>
              <a:t>Cuda</a:t>
            </a:r>
            <a:r>
              <a:rPr lang="en-US" dirty="0"/>
              <a:t> LSTM </a:t>
            </a:r>
            <a:r>
              <a:rPr lang="en-US"/>
              <a:t>Gate Recurrent Unit.</a:t>
            </a:r>
            <a:endParaRPr lang="en-CY" dirty="0"/>
          </a:p>
        </p:txBody>
      </p:sp>
      <p:sp>
        <p:nvSpPr>
          <p:cNvPr id="4" name="Slide Number Placeholder 3"/>
          <p:cNvSpPr>
            <a:spLocks noGrp="1"/>
          </p:cNvSpPr>
          <p:nvPr>
            <p:ph type="sldNum" sz="quarter" idx="5"/>
          </p:nvPr>
        </p:nvSpPr>
        <p:spPr/>
        <p:txBody>
          <a:bodyPr/>
          <a:lstStyle/>
          <a:p>
            <a:fld id="{14208D66-865D-46F7-B6E7-F2D80FA8504C}" type="slidenum">
              <a:rPr lang="en-CY" smtClean="0"/>
              <a:t>6</a:t>
            </a:fld>
            <a:endParaRPr lang="en-CY"/>
          </a:p>
        </p:txBody>
      </p:sp>
    </p:spTree>
    <p:extLst>
      <p:ext uri="{BB962C8B-B14F-4D97-AF65-F5344CB8AC3E}">
        <p14:creationId xmlns:p14="http://schemas.microsoft.com/office/powerpoint/2010/main" val="35810480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UniOfSurrey - Photo Dark Cover">
    <p:bg>
      <p:bgPr>
        <a:blipFill rotWithShape="1">
          <a:blip r:embed="rId2" cstate="screen">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49B9F63-A12E-4E66-A9E9-46572E00B70C}"/>
              </a:ext>
            </a:extLst>
          </p:cNvPr>
          <p:cNvPicPr>
            <a:picLocks noChangeAspect="1"/>
          </p:cNvPicPr>
          <p:nvPr/>
        </p:nvPicPr>
        <p:blipFill>
          <a:blip r:embed="rId3"/>
          <a:stretch>
            <a:fillRect/>
          </a:stretch>
        </p:blipFill>
        <p:spPr>
          <a:xfrm>
            <a:off x="9018" y="0"/>
            <a:ext cx="12173964" cy="6858000"/>
          </a:xfrm>
          <a:prstGeom prst="rect">
            <a:avLst/>
          </a:prstGeom>
        </p:spPr>
      </p:pic>
      <p:sp>
        <p:nvSpPr>
          <p:cNvPr id="10" name="Rectangle 9"/>
          <p:cNvSpPr/>
          <p:nvPr/>
        </p:nvSpPr>
        <p:spPr>
          <a:xfrm>
            <a:off x="-86113" y="-103513"/>
            <a:ext cx="12355773" cy="7076364"/>
          </a:xfrm>
          <a:prstGeom prst="rect">
            <a:avLst/>
          </a:prstGeom>
          <a:solidFill>
            <a:srgbClr val="000000">
              <a:alpha val="10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400"/>
          </a:p>
        </p:txBody>
      </p:sp>
      <p:cxnSp>
        <p:nvCxnSpPr>
          <p:cNvPr id="5" name="Straight Connector 4"/>
          <p:cNvCxnSpPr/>
          <p:nvPr/>
        </p:nvCxnSpPr>
        <p:spPr>
          <a:xfrm>
            <a:off x="-7683" y="2460500"/>
            <a:ext cx="12199684" cy="0"/>
          </a:xfrm>
          <a:prstGeom prst="line">
            <a:avLst/>
          </a:prstGeom>
          <a:ln w="6350" cmpd="sng">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2242061" y="1300270"/>
            <a:ext cx="7700209" cy="1098697"/>
          </a:xfrm>
          <a:effectLst>
            <a:outerShdw blurRad="50800" dist="38100" dir="2700000" algn="tl" rotWithShape="0">
              <a:prstClr val="black">
                <a:alpha val="40000"/>
              </a:prstClr>
            </a:outerShdw>
          </a:effectLst>
        </p:spPr>
        <p:txBody>
          <a:bodyPr anchor="b">
            <a:noAutofit/>
          </a:bodyPr>
          <a:lstStyle>
            <a:lvl1pPr algn="ctr">
              <a:defRPr sz="3200" baseline="0">
                <a:solidFill>
                  <a:schemeClr val="bg1"/>
                </a:solidFill>
                <a:effectLst>
                  <a:outerShdw blurRad="50800" dist="38100" dir="8100000" algn="tr" rotWithShape="0">
                    <a:prstClr val="black">
                      <a:alpha val="40000"/>
                    </a:prstClr>
                  </a:outerShdw>
                </a:effectLst>
              </a:defRPr>
            </a:lvl1pPr>
          </a:lstStyle>
          <a:p>
            <a:r>
              <a:rPr lang="en-US" sz="3200" dirty="0">
                <a:ln w="18415" cmpd="sng">
                  <a:solidFill>
                    <a:schemeClr val="bg1"/>
                  </a:solidFill>
                  <a:prstDash val="solid"/>
                </a:ln>
                <a:solidFill>
                  <a:srgbClr val="FFFFFF"/>
                </a:solidFill>
                <a:effectLst>
                  <a:outerShdw blurRad="63500" dir="3600000" algn="tl" rotWithShape="0">
                    <a:srgbClr val="000000">
                      <a:alpha val="92000"/>
                    </a:srgbClr>
                  </a:outerShdw>
                </a:effectLst>
                <a:latin typeface="Georgia"/>
                <a:cs typeface="Georgia"/>
              </a:rPr>
              <a:t>Title of the presentation goes here</a:t>
            </a:r>
            <a:endParaRPr lang="en-US" dirty="0"/>
          </a:p>
        </p:txBody>
      </p:sp>
      <p:sp>
        <p:nvSpPr>
          <p:cNvPr id="9" name="Text Placeholder 13"/>
          <p:cNvSpPr>
            <a:spLocks noGrp="1"/>
          </p:cNvSpPr>
          <p:nvPr>
            <p:ph type="body" sz="quarter" idx="12" hasCustomPrompt="1"/>
          </p:nvPr>
        </p:nvSpPr>
        <p:spPr>
          <a:xfrm>
            <a:off x="2241558" y="2540374"/>
            <a:ext cx="7700433" cy="3581025"/>
          </a:xfrm>
          <a:effectLst>
            <a:outerShdw blurRad="50800" dist="38100" dir="2700000" algn="tl" rotWithShape="0">
              <a:prstClr val="black">
                <a:alpha val="40000"/>
              </a:prstClr>
            </a:outerShdw>
          </a:effectLst>
        </p:spPr>
        <p:txBody>
          <a:bodyPr/>
          <a:lstStyle>
            <a:lvl1pPr algn="ctr">
              <a:defRPr>
                <a:solidFill>
                  <a:srgbClr val="FFFFFF"/>
                </a:solidFill>
              </a:defRPr>
            </a:lvl1pPr>
            <a:lvl2pPr algn="ctr">
              <a:defRPr>
                <a:solidFill>
                  <a:srgbClr val="FFFFFF"/>
                </a:solidFill>
              </a:defRPr>
            </a:lvl2pPr>
            <a:lvl3pPr algn="ctr">
              <a:defRPr>
                <a:solidFill>
                  <a:srgbClr val="FFFFFF"/>
                </a:solidFill>
              </a:defRPr>
            </a:lvl3pPr>
            <a:lvl4pPr algn="ctr">
              <a:defRPr>
                <a:solidFill>
                  <a:srgbClr val="FFFFFF"/>
                </a:solidFill>
              </a:defRPr>
            </a:lvl4pPr>
            <a:lvl5pPr algn="ctr">
              <a:defRPr>
                <a:solidFill>
                  <a:srgbClr val="FFFFFF"/>
                </a:solidFill>
              </a:defRPr>
            </a:lvl5pPr>
          </a:lstStyle>
          <a:p>
            <a:pPr lvl="0"/>
            <a:r>
              <a:rPr lang="en-GB" dirty="0"/>
              <a:t>Presentation subtitle / presenter here</a:t>
            </a:r>
          </a:p>
        </p:txBody>
      </p:sp>
      <p:sp>
        <p:nvSpPr>
          <p:cNvPr id="18" name="Date Placeholder 3"/>
          <p:cNvSpPr>
            <a:spLocks noGrp="1"/>
          </p:cNvSpPr>
          <p:nvPr>
            <p:ph type="dt" sz="half" idx="17"/>
          </p:nvPr>
        </p:nvSpPr>
        <p:spPr>
          <a:xfrm>
            <a:off x="125816" y="6575395"/>
            <a:ext cx="2709697" cy="282607"/>
          </a:xfrm>
          <a:effectLst>
            <a:outerShdw blurRad="50800" dist="38100" dir="2700000" algn="tl" rotWithShape="0">
              <a:prstClr val="black">
                <a:alpha val="40000"/>
              </a:prstClr>
            </a:outerShdw>
          </a:effectLst>
        </p:spPr>
        <p:txBody>
          <a:bodyPr/>
          <a:lstStyle>
            <a:lvl1pPr>
              <a:defRPr sz="1467"/>
            </a:lvl1pPr>
          </a:lstStyle>
          <a:p>
            <a:fld id="{67B23DE0-8107-45A8-B051-F74F795C7ED0}" type="datetimeFigureOut">
              <a:rPr lang="en-CY" smtClean="0"/>
              <a:t>13/09/2023</a:t>
            </a:fld>
            <a:endParaRPr lang="en-CY"/>
          </a:p>
        </p:txBody>
      </p:sp>
      <p:sp>
        <p:nvSpPr>
          <p:cNvPr id="19" name="Slide Number Placeholder 5"/>
          <p:cNvSpPr>
            <a:spLocks noGrp="1"/>
          </p:cNvSpPr>
          <p:nvPr>
            <p:ph type="sldNum" sz="quarter" idx="18"/>
          </p:nvPr>
        </p:nvSpPr>
        <p:spPr>
          <a:xfrm>
            <a:off x="9369217" y="6575395"/>
            <a:ext cx="2844800" cy="282607"/>
          </a:xfrm>
          <a:effectLst>
            <a:outerShdw blurRad="50800" dist="38100" dir="2700000" algn="tl" rotWithShape="0">
              <a:prstClr val="black">
                <a:alpha val="40000"/>
              </a:prstClr>
            </a:outerShdw>
          </a:effectLst>
        </p:spPr>
        <p:txBody>
          <a:bodyPr/>
          <a:lstStyle>
            <a:lvl1pPr>
              <a:defRPr sz="1467">
                <a:latin typeface="+mn-lt"/>
              </a:defRPr>
            </a:lvl1pPr>
          </a:lstStyle>
          <a:p>
            <a:fld id="{7F8774B9-DCCC-4F94-969F-80407F6AF4CA}" type="slidenum">
              <a:rPr lang="en-CY" smtClean="0"/>
              <a:t>‹#›</a:t>
            </a:fld>
            <a:endParaRPr lang="en-CY"/>
          </a:p>
        </p:txBody>
      </p:sp>
      <p:sp>
        <p:nvSpPr>
          <p:cNvPr id="20" name="Footer Placeholder 3"/>
          <p:cNvSpPr txBox="1">
            <a:spLocks/>
          </p:cNvSpPr>
          <p:nvPr/>
        </p:nvSpPr>
        <p:spPr>
          <a:xfrm>
            <a:off x="4165600" y="6585602"/>
            <a:ext cx="3860800" cy="282607"/>
          </a:xfrm>
          <a:prstGeom prst="rect">
            <a:avLst/>
          </a:prstGeom>
          <a:effectLst>
            <a:outerShdw blurRad="50800" dist="38100" dir="2700000" algn="tl" rotWithShape="0">
              <a:prstClr val="black">
                <a:alpha val="40000"/>
              </a:prstClr>
            </a:outerShdw>
          </a:effec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GB" sz="1467" dirty="0">
                <a:solidFill>
                  <a:schemeClr val="bg1"/>
                </a:solidFill>
              </a:rPr>
              <a:t>5GIC</a:t>
            </a:r>
            <a:r>
              <a:rPr lang="en-GB" sz="1467" baseline="0" dirty="0">
                <a:solidFill>
                  <a:schemeClr val="bg1"/>
                </a:solidFill>
              </a:rPr>
              <a:t> &amp; 6GIC</a:t>
            </a:r>
            <a:endParaRPr lang="en-US" sz="1467" dirty="0">
              <a:solidFill>
                <a:schemeClr val="bg1"/>
              </a:solidFill>
            </a:endParaRPr>
          </a:p>
        </p:txBody>
      </p:sp>
      <p:pic>
        <p:nvPicPr>
          <p:cNvPr id="11" name="Picture 10">
            <a:extLst>
              <a:ext uri="{FF2B5EF4-FFF2-40B4-BE49-F238E27FC236}">
                <a16:creationId xmlns:a16="http://schemas.microsoft.com/office/drawing/2014/main" id="{B8D3EE9C-8F9B-4FBC-9D62-AED4D8D41378}"/>
              </a:ext>
            </a:extLst>
          </p:cNvPr>
          <p:cNvPicPr>
            <a:picLocks noChangeAspect="1"/>
          </p:cNvPicPr>
          <p:nvPr/>
        </p:nvPicPr>
        <p:blipFill>
          <a:blip r:embed="rId4"/>
          <a:stretch>
            <a:fillRect/>
          </a:stretch>
        </p:blipFill>
        <p:spPr>
          <a:xfrm>
            <a:off x="10444311" y="0"/>
            <a:ext cx="1572861" cy="868800"/>
          </a:xfrm>
          <a:prstGeom prst="rect">
            <a:avLst/>
          </a:prstGeom>
        </p:spPr>
      </p:pic>
    </p:spTree>
    <p:extLst>
      <p:ext uri="{BB962C8B-B14F-4D97-AF65-F5344CB8AC3E}">
        <p14:creationId xmlns:p14="http://schemas.microsoft.com/office/powerpoint/2010/main" val="4047535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UniOfSurrey - Standard Slide Clear">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10444800" y="1"/>
            <a:ext cx="1571787" cy="868207"/>
          </a:xfrm>
          <a:prstGeom prst="rect">
            <a:avLst/>
          </a:prstGeom>
        </p:spPr>
      </p:pic>
      <p:cxnSp>
        <p:nvCxnSpPr>
          <p:cNvPr id="5" name="Straight Connector 4"/>
          <p:cNvCxnSpPr/>
          <p:nvPr/>
        </p:nvCxnSpPr>
        <p:spPr>
          <a:xfrm>
            <a:off x="1" y="878417"/>
            <a:ext cx="12240684" cy="0"/>
          </a:xfrm>
          <a:prstGeom prst="line">
            <a:avLst/>
          </a:prstGeom>
          <a:ln w="6350" cmpd="sng">
            <a:solidFill>
              <a:srgbClr val="203D75"/>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609600" y="423354"/>
            <a:ext cx="9835200" cy="413268"/>
          </a:xfrm>
        </p:spPr>
        <p:txBody>
          <a:bodyPr/>
          <a:lstStyle/>
          <a:p>
            <a:r>
              <a:rPr lang="en-GB" dirty="0"/>
              <a:t>Headline title goes here</a:t>
            </a:r>
            <a:endParaRPr lang="en-US" dirty="0"/>
          </a:p>
        </p:txBody>
      </p:sp>
      <p:sp>
        <p:nvSpPr>
          <p:cNvPr id="10" name="Text Placeholder 9"/>
          <p:cNvSpPr>
            <a:spLocks noGrp="1"/>
          </p:cNvSpPr>
          <p:nvPr>
            <p:ph type="body" sz="quarter" idx="13" hasCustomPrompt="1"/>
          </p:nvPr>
        </p:nvSpPr>
        <p:spPr>
          <a:xfrm>
            <a:off x="609600" y="936626"/>
            <a:ext cx="11095256" cy="384175"/>
          </a:xfrm>
          <a:prstGeom prst="rect">
            <a:avLst/>
          </a:prstGeom>
        </p:spPr>
        <p:txBody>
          <a:bodyPr>
            <a:normAutofit/>
          </a:bodyPr>
          <a:lstStyle>
            <a:lvl1pPr marL="0" indent="0">
              <a:buNone/>
              <a:defRPr sz="2133" baseline="0">
                <a:solidFill>
                  <a:srgbClr val="556169"/>
                </a:solidFill>
                <a:latin typeface="Georgia"/>
                <a:cs typeface="Georgia"/>
              </a:defRPr>
            </a:lvl1pPr>
          </a:lstStyle>
          <a:p>
            <a:pPr lvl="0"/>
            <a:r>
              <a:rPr lang="en-US" dirty="0"/>
              <a:t>Sub line / Content Title goes here</a:t>
            </a:r>
          </a:p>
        </p:txBody>
      </p:sp>
      <p:sp>
        <p:nvSpPr>
          <p:cNvPr id="15" name="Rectangle 14"/>
          <p:cNvSpPr>
            <a:spLocks noChangeArrowheads="1"/>
          </p:cNvSpPr>
          <p:nvPr/>
        </p:nvSpPr>
        <p:spPr bwMode="auto">
          <a:xfrm>
            <a:off x="0" y="6574368"/>
            <a:ext cx="12192000" cy="283633"/>
          </a:xfrm>
          <a:prstGeom prst="rect">
            <a:avLst/>
          </a:prstGeom>
          <a:solidFill>
            <a:srgbClr val="203D75"/>
          </a:solidFill>
          <a:ln w="9525">
            <a:solidFill>
              <a:srgbClr val="0069A0"/>
            </a:solidFill>
            <a:miter lim="800000"/>
            <a:headEnd/>
            <a:tailEnd/>
          </a:ln>
          <a:effectLst>
            <a:outerShdw blurRad="40000" dist="23000" dir="5400000" rotWithShape="0">
              <a:srgbClr val="808080">
                <a:alpha val="34999"/>
              </a:srgbClr>
            </a:outerShdw>
          </a:effectLst>
        </p:spPr>
        <p:txBody>
          <a:bodyPr anchor="ctr"/>
          <a:lstStyle/>
          <a:p>
            <a:pPr algn="ctr" fontAlgn="auto">
              <a:spcBef>
                <a:spcPts val="0"/>
              </a:spcBef>
              <a:spcAft>
                <a:spcPts val="0"/>
              </a:spcAft>
              <a:defRPr/>
            </a:pPr>
            <a:endParaRPr lang="en-US" sz="2400">
              <a:solidFill>
                <a:schemeClr val="lt1"/>
              </a:solidFill>
              <a:latin typeface="+mn-lt"/>
              <a:ea typeface="+mn-ea"/>
            </a:endParaRPr>
          </a:p>
        </p:txBody>
      </p:sp>
      <p:sp>
        <p:nvSpPr>
          <p:cNvPr id="16" name="Date Placeholder 3"/>
          <p:cNvSpPr>
            <a:spLocks noGrp="1"/>
          </p:cNvSpPr>
          <p:nvPr>
            <p:ph type="dt" sz="half" idx="17"/>
          </p:nvPr>
        </p:nvSpPr>
        <p:spPr>
          <a:xfrm>
            <a:off x="125816" y="6575395"/>
            <a:ext cx="2709697" cy="282607"/>
          </a:xfrm>
        </p:spPr>
        <p:txBody>
          <a:bodyPr/>
          <a:lstStyle>
            <a:lvl1pPr>
              <a:defRPr sz="1467"/>
            </a:lvl1pPr>
          </a:lstStyle>
          <a:p>
            <a:fld id="{67B23DE0-8107-45A8-B051-F74F795C7ED0}" type="datetimeFigureOut">
              <a:rPr lang="en-CY" smtClean="0"/>
              <a:t>13/09/2023</a:t>
            </a:fld>
            <a:endParaRPr lang="en-CY"/>
          </a:p>
        </p:txBody>
      </p:sp>
      <p:sp>
        <p:nvSpPr>
          <p:cNvPr id="17" name="Slide Number Placeholder 5"/>
          <p:cNvSpPr>
            <a:spLocks noGrp="1"/>
          </p:cNvSpPr>
          <p:nvPr>
            <p:ph type="sldNum" sz="quarter" idx="18"/>
          </p:nvPr>
        </p:nvSpPr>
        <p:spPr>
          <a:xfrm>
            <a:off x="9369217" y="6575395"/>
            <a:ext cx="2844800" cy="282607"/>
          </a:xfrm>
        </p:spPr>
        <p:txBody>
          <a:bodyPr/>
          <a:lstStyle>
            <a:lvl1pPr>
              <a:defRPr sz="1467">
                <a:latin typeface="+mn-lt"/>
              </a:defRPr>
            </a:lvl1pPr>
          </a:lstStyle>
          <a:p>
            <a:fld id="{7F8774B9-DCCC-4F94-969F-80407F6AF4CA}" type="slidenum">
              <a:rPr lang="en-CY" smtClean="0"/>
              <a:t>‹#›</a:t>
            </a:fld>
            <a:endParaRPr lang="en-CY"/>
          </a:p>
        </p:txBody>
      </p:sp>
      <p:sp>
        <p:nvSpPr>
          <p:cNvPr id="18" name="Footer Placeholder 3"/>
          <p:cNvSpPr txBox="1">
            <a:spLocks/>
          </p:cNvSpPr>
          <p:nvPr/>
        </p:nvSpPr>
        <p:spPr>
          <a:xfrm>
            <a:off x="4165600" y="6585602"/>
            <a:ext cx="3860800" cy="282607"/>
          </a:xfrm>
          <a:prstGeom prst="rect">
            <a:avLst/>
          </a:prstGeom>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GB" sz="1467" dirty="0">
                <a:solidFill>
                  <a:schemeClr val="bg1"/>
                </a:solidFill>
              </a:rPr>
              <a:t>5GIC</a:t>
            </a:r>
            <a:r>
              <a:rPr lang="en-GB" sz="1467" baseline="0" dirty="0">
                <a:solidFill>
                  <a:schemeClr val="bg1"/>
                </a:solidFill>
              </a:rPr>
              <a:t> &amp; 6GIC</a:t>
            </a:r>
            <a:endParaRPr lang="en-US" sz="1467" dirty="0">
              <a:solidFill>
                <a:schemeClr val="bg1"/>
              </a:solidFill>
            </a:endParaRPr>
          </a:p>
        </p:txBody>
      </p:sp>
    </p:spTree>
    <p:extLst>
      <p:ext uri="{BB962C8B-B14F-4D97-AF65-F5344CB8AC3E}">
        <p14:creationId xmlns:p14="http://schemas.microsoft.com/office/powerpoint/2010/main" val="3361696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UniOfSurrey - Standard Slide">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8800AA5-678C-4A74-929D-0FDAB5F5CA2A}"/>
              </a:ext>
            </a:extLst>
          </p:cNvPr>
          <p:cNvPicPr>
            <a:picLocks noChangeAspect="1"/>
          </p:cNvPicPr>
          <p:nvPr/>
        </p:nvPicPr>
        <p:blipFill>
          <a:blip r:embed="rId2"/>
          <a:stretch>
            <a:fillRect/>
          </a:stretch>
        </p:blipFill>
        <p:spPr>
          <a:xfrm>
            <a:off x="10444800" y="1"/>
            <a:ext cx="1571787" cy="868207"/>
          </a:xfrm>
          <a:prstGeom prst="rect">
            <a:avLst/>
          </a:prstGeom>
        </p:spPr>
      </p:pic>
      <p:sp>
        <p:nvSpPr>
          <p:cNvPr id="2" name="Title 1"/>
          <p:cNvSpPr>
            <a:spLocks noGrp="1"/>
          </p:cNvSpPr>
          <p:nvPr>
            <p:ph type="title" hasCustomPrompt="1"/>
          </p:nvPr>
        </p:nvSpPr>
        <p:spPr>
          <a:xfrm>
            <a:off x="609600" y="423354"/>
            <a:ext cx="9835200" cy="413268"/>
          </a:xfrm>
        </p:spPr>
        <p:txBody>
          <a:bodyPr/>
          <a:lstStyle/>
          <a:p>
            <a:r>
              <a:rPr lang="en-GB" dirty="0"/>
              <a:t>Headline title goes here</a:t>
            </a:r>
            <a:endParaRPr lang="en-US" dirty="0"/>
          </a:p>
        </p:txBody>
      </p:sp>
      <p:sp>
        <p:nvSpPr>
          <p:cNvPr id="3" name="Content Placeholder 2"/>
          <p:cNvSpPr>
            <a:spLocks noGrp="1"/>
          </p:cNvSpPr>
          <p:nvPr>
            <p:ph idx="1"/>
          </p:nvPr>
        </p:nvSpPr>
        <p:spPr>
          <a:xfrm>
            <a:off x="609606" y="1600201"/>
            <a:ext cx="11095257" cy="4525963"/>
          </a:xfrm>
          <a:prstGeom prst="rect">
            <a:avLst/>
          </a:prstGeom>
        </p:spPr>
        <p:txBody>
          <a:bodyPr>
            <a:normAutofit/>
          </a:bodyPr>
          <a:lstStyle>
            <a:lvl1pPr>
              <a:defRPr sz="2400">
                <a:solidFill>
                  <a:schemeClr val="tx1">
                    <a:lumMod val="50000"/>
                  </a:schemeClr>
                </a:solidFill>
                <a:latin typeface="Arial"/>
                <a:cs typeface="Arial"/>
              </a:defRPr>
            </a:lvl1pPr>
            <a:lvl2pPr>
              <a:defRPr sz="2400">
                <a:solidFill>
                  <a:srgbClr val="203D75"/>
                </a:solidFill>
                <a:latin typeface="Arial"/>
                <a:cs typeface="Arial"/>
              </a:defRPr>
            </a:lvl2pPr>
            <a:lvl3pPr>
              <a:defRPr sz="2400">
                <a:solidFill>
                  <a:srgbClr val="556169"/>
                </a:solidFill>
                <a:latin typeface="Arial"/>
                <a:cs typeface="Arial"/>
              </a:defRPr>
            </a:lvl3pPr>
            <a:lvl4pPr>
              <a:defRPr sz="2400">
                <a:solidFill>
                  <a:srgbClr val="006AA0"/>
                </a:solidFill>
                <a:latin typeface="Arial"/>
                <a:cs typeface="Arial"/>
              </a:defRPr>
            </a:lvl4pPr>
            <a:lvl5pPr>
              <a:defRPr sz="2400">
                <a:solidFill>
                  <a:srgbClr val="556169"/>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3" hasCustomPrompt="1"/>
          </p:nvPr>
        </p:nvSpPr>
        <p:spPr>
          <a:xfrm>
            <a:off x="609600" y="936629"/>
            <a:ext cx="11095256" cy="384175"/>
          </a:xfrm>
          <a:prstGeom prst="rect">
            <a:avLst/>
          </a:prstGeom>
        </p:spPr>
        <p:txBody>
          <a:bodyPr>
            <a:normAutofit/>
          </a:bodyPr>
          <a:lstStyle>
            <a:lvl1pPr marL="0" indent="0">
              <a:buNone/>
              <a:defRPr sz="2133" baseline="0">
                <a:solidFill>
                  <a:srgbClr val="556169"/>
                </a:solidFill>
                <a:latin typeface="Georgia"/>
                <a:cs typeface="Georgia"/>
              </a:defRPr>
            </a:lvl1pPr>
          </a:lstStyle>
          <a:p>
            <a:pPr lvl="0"/>
            <a:r>
              <a:rPr lang="en-US" dirty="0"/>
              <a:t>Sub line / Content Title goes here</a:t>
            </a:r>
          </a:p>
        </p:txBody>
      </p:sp>
      <p:cxnSp>
        <p:nvCxnSpPr>
          <p:cNvPr id="12" name="Straight Connector 11"/>
          <p:cNvCxnSpPr/>
          <p:nvPr/>
        </p:nvCxnSpPr>
        <p:spPr>
          <a:xfrm>
            <a:off x="0" y="878003"/>
            <a:ext cx="12240000" cy="0"/>
          </a:xfrm>
          <a:prstGeom prst="line">
            <a:avLst/>
          </a:prstGeom>
          <a:ln w="6350" cmpd="sng">
            <a:solidFill>
              <a:srgbClr val="203D75"/>
            </a:solidFill>
          </a:ln>
        </p:spPr>
        <p:style>
          <a:lnRef idx="1">
            <a:schemeClr val="accent1"/>
          </a:lnRef>
          <a:fillRef idx="0">
            <a:schemeClr val="accent1"/>
          </a:fillRef>
          <a:effectRef idx="0">
            <a:schemeClr val="accent1"/>
          </a:effectRef>
          <a:fontRef idx="minor">
            <a:schemeClr val="tx1"/>
          </a:fontRef>
        </p:style>
      </p:cxnSp>
      <p:sp>
        <p:nvSpPr>
          <p:cNvPr id="20" name="Rectangle 19"/>
          <p:cNvSpPr>
            <a:spLocks noChangeArrowheads="1"/>
          </p:cNvSpPr>
          <p:nvPr/>
        </p:nvSpPr>
        <p:spPr bwMode="auto">
          <a:xfrm>
            <a:off x="0" y="6574368"/>
            <a:ext cx="12192000" cy="283633"/>
          </a:xfrm>
          <a:prstGeom prst="rect">
            <a:avLst/>
          </a:prstGeom>
          <a:solidFill>
            <a:srgbClr val="203D75"/>
          </a:solidFill>
          <a:ln w="9525">
            <a:solidFill>
              <a:srgbClr val="0069A0"/>
            </a:solidFill>
            <a:miter lim="800000"/>
            <a:headEnd/>
            <a:tailEnd/>
          </a:ln>
          <a:effectLst>
            <a:outerShdw blurRad="40000" dist="23000" dir="5400000" rotWithShape="0">
              <a:srgbClr val="808080">
                <a:alpha val="34999"/>
              </a:srgbClr>
            </a:outerShdw>
          </a:effectLst>
        </p:spPr>
        <p:txBody>
          <a:bodyPr anchor="ctr"/>
          <a:lstStyle/>
          <a:p>
            <a:pPr algn="ctr" fontAlgn="auto">
              <a:spcBef>
                <a:spcPts val="0"/>
              </a:spcBef>
              <a:spcAft>
                <a:spcPts val="0"/>
              </a:spcAft>
              <a:defRPr/>
            </a:pPr>
            <a:endParaRPr lang="en-US" sz="2400">
              <a:solidFill>
                <a:schemeClr val="lt1"/>
              </a:solidFill>
              <a:latin typeface="+mn-lt"/>
              <a:ea typeface="+mn-ea"/>
            </a:endParaRPr>
          </a:p>
        </p:txBody>
      </p:sp>
      <p:sp>
        <p:nvSpPr>
          <p:cNvPr id="21" name="Date Placeholder 3"/>
          <p:cNvSpPr>
            <a:spLocks noGrp="1"/>
          </p:cNvSpPr>
          <p:nvPr>
            <p:ph type="dt" sz="half" idx="17"/>
          </p:nvPr>
        </p:nvSpPr>
        <p:spPr>
          <a:xfrm>
            <a:off x="125816" y="6575395"/>
            <a:ext cx="2709697" cy="282607"/>
          </a:xfrm>
        </p:spPr>
        <p:txBody>
          <a:bodyPr/>
          <a:lstStyle>
            <a:lvl1pPr>
              <a:defRPr sz="1467"/>
            </a:lvl1pPr>
          </a:lstStyle>
          <a:p>
            <a:fld id="{67B23DE0-8107-45A8-B051-F74F795C7ED0}" type="datetimeFigureOut">
              <a:rPr lang="en-CY" smtClean="0"/>
              <a:t>13/09/2023</a:t>
            </a:fld>
            <a:endParaRPr lang="en-CY"/>
          </a:p>
        </p:txBody>
      </p:sp>
      <p:sp>
        <p:nvSpPr>
          <p:cNvPr id="22" name="Slide Number Placeholder 5"/>
          <p:cNvSpPr>
            <a:spLocks noGrp="1"/>
          </p:cNvSpPr>
          <p:nvPr>
            <p:ph type="sldNum" sz="quarter" idx="18"/>
          </p:nvPr>
        </p:nvSpPr>
        <p:spPr>
          <a:xfrm>
            <a:off x="9369217" y="6575395"/>
            <a:ext cx="2844800" cy="282607"/>
          </a:xfrm>
        </p:spPr>
        <p:txBody>
          <a:bodyPr/>
          <a:lstStyle>
            <a:lvl1pPr>
              <a:defRPr sz="1467">
                <a:latin typeface="+mn-lt"/>
              </a:defRPr>
            </a:lvl1pPr>
          </a:lstStyle>
          <a:p>
            <a:fld id="{7F8774B9-DCCC-4F94-969F-80407F6AF4CA}" type="slidenum">
              <a:rPr lang="en-CY" smtClean="0"/>
              <a:t>‹#›</a:t>
            </a:fld>
            <a:endParaRPr lang="en-CY"/>
          </a:p>
        </p:txBody>
      </p:sp>
      <p:sp>
        <p:nvSpPr>
          <p:cNvPr id="23" name="Footer Placeholder 3"/>
          <p:cNvSpPr txBox="1">
            <a:spLocks/>
          </p:cNvSpPr>
          <p:nvPr/>
        </p:nvSpPr>
        <p:spPr>
          <a:xfrm>
            <a:off x="4165600" y="6585602"/>
            <a:ext cx="3860800" cy="282607"/>
          </a:xfrm>
          <a:prstGeom prst="rect">
            <a:avLst/>
          </a:prstGeom>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GB" sz="1467" dirty="0">
                <a:solidFill>
                  <a:schemeClr val="bg1"/>
                </a:solidFill>
              </a:rPr>
              <a:t>5GIC</a:t>
            </a:r>
            <a:r>
              <a:rPr lang="en-GB" sz="1467" baseline="0" dirty="0">
                <a:solidFill>
                  <a:schemeClr val="bg1"/>
                </a:solidFill>
              </a:rPr>
              <a:t> &amp; 6GIC</a:t>
            </a:r>
            <a:endParaRPr lang="en-US" sz="1467" dirty="0">
              <a:solidFill>
                <a:schemeClr val="bg1"/>
              </a:solidFill>
            </a:endParaRPr>
          </a:p>
        </p:txBody>
      </p:sp>
    </p:spTree>
    <p:extLst>
      <p:ext uri="{BB962C8B-B14F-4D97-AF65-F5344CB8AC3E}">
        <p14:creationId xmlns:p14="http://schemas.microsoft.com/office/powerpoint/2010/main" val="1224459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UniOfSurrey - Standard Slide with Image Right">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51C35123-0DAE-499C-9EB8-4BBF952BC29D}"/>
              </a:ext>
            </a:extLst>
          </p:cNvPr>
          <p:cNvPicPr>
            <a:picLocks noChangeAspect="1"/>
          </p:cNvPicPr>
          <p:nvPr/>
        </p:nvPicPr>
        <p:blipFill>
          <a:blip r:embed="rId2"/>
          <a:stretch>
            <a:fillRect/>
          </a:stretch>
        </p:blipFill>
        <p:spPr>
          <a:xfrm>
            <a:off x="10444800" y="1"/>
            <a:ext cx="1571787" cy="868207"/>
          </a:xfrm>
          <a:prstGeom prst="rect">
            <a:avLst/>
          </a:prstGeom>
        </p:spPr>
      </p:pic>
      <p:cxnSp>
        <p:nvCxnSpPr>
          <p:cNvPr id="8" name="Straight Connector 7"/>
          <p:cNvCxnSpPr/>
          <p:nvPr/>
        </p:nvCxnSpPr>
        <p:spPr>
          <a:xfrm>
            <a:off x="1" y="878417"/>
            <a:ext cx="12240684" cy="0"/>
          </a:xfrm>
          <a:prstGeom prst="line">
            <a:avLst/>
          </a:prstGeom>
          <a:ln w="6350" cmpd="sng">
            <a:solidFill>
              <a:srgbClr val="203D75"/>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609600" y="423354"/>
            <a:ext cx="9835200" cy="413268"/>
          </a:xfrm>
        </p:spPr>
        <p:txBody>
          <a:bodyPr/>
          <a:lstStyle/>
          <a:p>
            <a:r>
              <a:rPr lang="en-GB" dirty="0"/>
              <a:t>Headline title goes here</a:t>
            </a:r>
            <a:endParaRPr lang="en-US" dirty="0"/>
          </a:p>
        </p:txBody>
      </p:sp>
      <p:sp>
        <p:nvSpPr>
          <p:cNvPr id="3" name="Content Placeholder 2"/>
          <p:cNvSpPr>
            <a:spLocks noGrp="1"/>
          </p:cNvSpPr>
          <p:nvPr>
            <p:ph idx="1"/>
          </p:nvPr>
        </p:nvSpPr>
        <p:spPr>
          <a:xfrm>
            <a:off x="609600" y="1600201"/>
            <a:ext cx="6010571" cy="4525963"/>
          </a:xfrm>
          <a:prstGeom prst="rect">
            <a:avLst/>
          </a:prstGeom>
        </p:spPr>
        <p:txBody>
          <a:bodyPr>
            <a:normAutofit/>
          </a:bodyPr>
          <a:lstStyle>
            <a:lvl1pPr>
              <a:defRPr sz="2400">
                <a:solidFill>
                  <a:schemeClr val="tx1">
                    <a:lumMod val="50000"/>
                  </a:schemeClr>
                </a:solidFill>
                <a:latin typeface="Arial"/>
                <a:cs typeface="Arial"/>
              </a:defRPr>
            </a:lvl1pPr>
            <a:lvl2pPr>
              <a:defRPr sz="2400">
                <a:solidFill>
                  <a:srgbClr val="203D75"/>
                </a:solidFill>
                <a:latin typeface="Arial"/>
                <a:cs typeface="Arial"/>
              </a:defRPr>
            </a:lvl2pPr>
            <a:lvl3pPr>
              <a:defRPr sz="2400">
                <a:solidFill>
                  <a:srgbClr val="556169"/>
                </a:solidFill>
                <a:latin typeface="Arial"/>
                <a:cs typeface="Arial"/>
              </a:defRPr>
            </a:lvl3pPr>
            <a:lvl4pPr>
              <a:defRPr sz="2400">
                <a:solidFill>
                  <a:srgbClr val="006AA0"/>
                </a:solidFill>
                <a:latin typeface="Arial"/>
                <a:cs typeface="Arial"/>
              </a:defRPr>
            </a:lvl4pPr>
            <a:lvl5pPr>
              <a:defRPr sz="2400">
                <a:solidFill>
                  <a:srgbClr val="556169"/>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3" hasCustomPrompt="1"/>
          </p:nvPr>
        </p:nvSpPr>
        <p:spPr>
          <a:xfrm>
            <a:off x="609600" y="936626"/>
            <a:ext cx="11095256" cy="384175"/>
          </a:xfrm>
          <a:prstGeom prst="rect">
            <a:avLst/>
          </a:prstGeom>
        </p:spPr>
        <p:txBody>
          <a:bodyPr>
            <a:normAutofit/>
          </a:bodyPr>
          <a:lstStyle>
            <a:lvl1pPr marL="0" indent="0">
              <a:buNone/>
              <a:defRPr sz="2133" baseline="0">
                <a:solidFill>
                  <a:srgbClr val="556169"/>
                </a:solidFill>
                <a:latin typeface="Georgia"/>
                <a:cs typeface="Georgia"/>
              </a:defRPr>
            </a:lvl1pPr>
          </a:lstStyle>
          <a:p>
            <a:pPr lvl="0"/>
            <a:r>
              <a:rPr lang="en-US" dirty="0"/>
              <a:t>Sub line / Content Title goes here</a:t>
            </a:r>
          </a:p>
        </p:txBody>
      </p:sp>
      <p:sp>
        <p:nvSpPr>
          <p:cNvPr id="7" name="Picture Placeholder 6"/>
          <p:cNvSpPr>
            <a:spLocks noGrp="1"/>
          </p:cNvSpPr>
          <p:nvPr>
            <p:ph type="pic" sz="quarter" idx="14"/>
          </p:nvPr>
        </p:nvSpPr>
        <p:spPr>
          <a:xfrm>
            <a:off x="6826251" y="1600201"/>
            <a:ext cx="4910667" cy="4525963"/>
          </a:xfrm>
        </p:spPr>
        <p:txBody>
          <a:bodyPr rtlCol="0">
            <a:normAutofit/>
          </a:bodyPr>
          <a:lstStyle>
            <a:lvl1pPr>
              <a:defRPr sz="2667"/>
            </a:lvl1pPr>
          </a:lstStyle>
          <a:p>
            <a:pPr lvl="0"/>
            <a:r>
              <a:rPr lang="en-US" noProof="0"/>
              <a:t>Click icon to add picture</a:t>
            </a:r>
            <a:endParaRPr lang="en-US" noProof="0" dirty="0"/>
          </a:p>
        </p:txBody>
      </p:sp>
      <p:sp>
        <p:nvSpPr>
          <p:cNvPr id="18" name="Rectangle 17"/>
          <p:cNvSpPr>
            <a:spLocks noChangeArrowheads="1"/>
          </p:cNvSpPr>
          <p:nvPr/>
        </p:nvSpPr>
        <p:spPr bwMode="auto">
          <a:xfrm>
            <a:off x="0" y="6574368"/>
            <a:ext cx="12192000" cy="283633"/>
          </a:xfrm>
          <a:prstGeom prst="rect">
            <a:avLst/>
          </a:prstGeom>
          <a:solidFill>
            <a:srgbClr val="203D75"/>
          </a:solidFill>
          <a:ln w="9525">
            <a:solidFill>
              <a:srgbClr val="0069A0"/>
            </a:solidFill>
            <a:miter lim="800000"/>
            <a:headEnd/>
            <a:tailEnd/>
          </a:ln>
          <a:effectLst>
            <a:outerShdw blurRad="40000" dist="23000" dir="5400000" rotWithShape="0">
              <a:srgbClr val="808080">
                <a:alpha val="34999"/>
              </a:srgbClr>
            </a:outerShdw>
          </a:effectLst>
        </p:spPr>
        <p:txBody>
          <a:bodyPr anchor="ctr"/>
          <a:lstStyle/>
          <a:p>
            <a:pPr algn="ctr" fontAlgn="auto">
              <a:spcBef>
                <a:spcPts val="0"/>
              </a:spcBef>
              <a:spcAft>
                <a:spcPts val="0"/>
              </a:spcAft>
              <a:defRPr/>
            </a:pPr>
            <a:endParaRPr lang="en-US" sz="2400">
              <a:solidFill>
                <a:schemeClr val="lt1"/>
              </a:solidFill>
              <a:latin typeface="+mn-lt"/>
              <a:ea typeface="+mn-ea"/>
            </a:endParaRPr>
          </a:p>
        </p:txBody>
      </p:sp>
      <p:sp>
        <p:nvSpPr>
          <p:cNvPr id="19" name="Date Placeholder 3"/>
          <p:cNvSpPr>
            <a:spLocks noGrp="1"/>
          </p:cNvSpPr>
          <p:nvPr>
            <p:ph type="dt" sz="half" idx="17"/>
          </p:nvPr>
        </p:nvSpPr>
        <p:spPr>
          <a:xfrm>
            <a:off x="125816" y="6575395"/>
            <a:ext cx="2709697" cy="282607"/>
          </a:xfrm>
        </p:spPr>
        <p:txBody>
          <a:bodyPr/>
          <a:lstStyle>
            <a:lvl1pPr>
              <a:defRPr sz="1467"/>
            </a:lvl1pPr>
          </a:lstStyle>
          <a:p>
            <a:fld id="{67B23DE0-8107-45A8-B051-F74F795C7ED0}" type="datetimeFigureOut">
              <a:rPr lang="en-CY" smtClean="0"/>
              <a:t>13/09/2023</a:t>
            </a:fld>
            <a:endParaRPr lang="en-CY"/>
          </a:p>
        </p:txBody>
      </p:sp>
      <p:sp>
        <p:nvSpPr>
          <p:cNvPr id="20" name="Slide Number Placeholder 5"/>
          <p:cNvSpPr>
            <a:spLocks noGrp="1"/>
          </p:cNvSpPr>
          <p:nvPr>
            <p:ph type="sldNum" sz="quarter" idx="18"/>
          </p:nvPr>
        </p:nvSpPr>
        <p:spPr>
          <a:xfrm>
            <a:off x="9369217" y="6575395"/>
            <a:ext cx="2844800" cy="282607"/>
          </a:xfrm>
        </p:spPr>
        <p:txBody>
          <a:bodyPr/>
          <a:lstStyle>
            <a:lvl1pPr>
              <a:defRPr sz="1467">
                <a:latin typeface="+mn-lt"/>
              </a:defRPr>
            </a:lvl1pPr>
          </a:lstStyle>
          <a:p>
            <a:fld id="{7F8774B9-DCCC-4F94-969F-80407F6AF4CA}" type="slidenum">
              <a:rPr lang="en-CY" smtClean="0"/>
              <a:t>‹#›</a:t>
            </a:fld>
            <a:endParaRPr lang="en-CY"/>
          </a:p>
        </p:txBody>
      </p:sp>
      <p:sp>
        <p:nvSpPr>
          <p:cNvPr id="21" name="Footer Placeholder 3"/>
          <p:cNvSpPr txBox="1">
            <a:spLocks/>
          </p:cNvSpPr>
          <p:nvPr/>
        </p:nvSpPr>
        <p:spPr>
          <a:xfrm>
            <a:off x="4165600" y="6585602"/>
            <a:ext cx="3860800" cy="282607"/>
          </a:xfrm>
          <a:prstGeom prst="rect">
            <a:avLst/>
          </a:prstGeom>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GB" sz="1467" dirty="0">
                <a:solidFill>
                  <a:schemeClr val="bg1"/>
                </a:solidFill>
              </a:rPr>
              <a:t>5GIC</a:t>
            </a:r>
            <a:r>
              <a:rPr lang="en-GB" sz="1467" baseline="0" dirty="0">
                <a:solidFill>
                  <a:schemeClr val="bg1"/>
                </a:solidFill>
              </a:rPr>
              <a:t> &amp; 6GIC</a:t>
            </a:r>
            <a:endParaRPr lang="en-US" sz="1467" dirty="0">
              <a:solidFill>
                <a:schemeClr val="bg1"/>
              </a:solidFill>
            </a:endParaRPr>
          </a:p>
        </p:txBody>
      </p:sp>
    </p:spTree>
    <p:extLst>
      <p:ext uri="{BB962C8B-B14F-4D97-AF65-F5344CB8AC3E}">
        <p14:creationId xmlns:p14="http://schemas.microsoft.com/office/powerpoint/2010/main" val="45688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UniOfSurrey - Standard Slide with 3 Image Right">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F5BD7A0B-D87B-44E3-B197-9F2E1CCBCF60}"/>
              </a:ext>
            </a:extLst>
          </p:cNvPr>
          <p:cNvPicPr>
            <a:picLocks noChangeAspect="1"/>
          </p:cNvPicPr>
          <p:nvPr/>
        </p:nvPicPr>
        <p:blipFill>
          <a:blip r:embed="rId2"/>
          <a:stretch>
            <a:fillRect/>
          </a:stretch>
        </p:blipFill>
        <p:spPr>
          <a:xfrm>
            <a:off x="10444800" y="1"/>
            <a:ext cx="1571787" cy="868207"/>
          </a:xfrm>
          <a:prstGeom prst="rect">
            <a:avLst/>
          </a:prstGeom>
        </p:spPr>
      </p:pic>
      <p:cxnSp>
        <p:nvCxnSpPr>
          <p:cNvPr id="9" name="Straight Connector 8"/>
          <p:cNvCxnSpPr/>
          <p:nvPr/>
        </p:nvCxnSpPr>
        <p:spPr>
          <a:xfrm>
            <a:off x="1" y="878417"/>
            <a:ext cx="12240684" cy="0"/>
          </a:xfrm>
          <a:prstGeom prst="line">
            <a:avLst/>
          </a:prstGeom>
          <a:ln w="6350" cmpd="sng">
            <a:solidFill>
              <a:srgbClr val="203D75"/>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609600" y="423354"/>
            <a:ext cx="9835200" cy="413268"/>
          </a:xfrm>
        </p:spPr>
        <p:txBody>
          <a:bodyPr/>
          <a:lstStyle/>
          <a:p>
            <a:r>
              <a:rPr lang="en-GB" dirty="0"/>
              <a:t>Headline title goes here</a:t>
            </a:r>
            <a:endParaRPr lang="en-US" dirty="0"/>
          </a:p>
        </p:txBody>
      </p:sp>
      <p:sp>
        <p:nvSpPr>
          <p:cNvPr id="3" name="Content Placeholder 2"/>
          <p:cNvSpPr>
            <a:spLocks noGrp="1"/>
          </p:cNvSpPr>
          <p:nvPr>
            <p:ph idx="1"/>
          </p:nvPr>
        </p:nvSpPr>
        <p:spPr>
          <a:xfrm>
            <a:off x="609600" y="1600201"/>
            <a:ext cx="6010571" cy="4525963"/>
          </a:xfrm>
          <a:prstGeom prst="rect">
            <a:avLst/>
          </a:prstGeom>
        </p:spPr>
        <p:txBody>
          <a:bodyPr>
            <a:normAutofit/>
          </a:bodyPr>
          <a:lstStyle>
            <a:lvl1pPr>
              <a:defRPr sz="2400">
                <a:solidFill>
                  <a:schemeClr val="tx1">
                    <a:lumMod val="50000"/>
                  </a:schemeClr>
                </a:solidFill>
                <a:latin typeface="Arial"/>
                <a:cs typeface="Arial"/>
              </a:defRPr>
            </a:lvl1pPr>
            <a:lvl2pPr>
              <a:defRPr sz="2400">
                <a:solidFill>
                  <a:srgbClr val="203D75"/>
                </a:solidFill>
                <a:latin typeface="Arial"/>
                <a:cs typeface="Arial"/>
              </a:defRPr>
            </a:lvl2pPr>
            <a:lvl3pPr>
              <a:defRPr sz="2400">
                <a:solidFill>
                  <a:srgbClr val="556169"/>
                </a:solidFill>
                <a:latin typeface="Arial"/>
                <a:cs typeface="Arial"/>
              </a:defRPr>
            </a:lvl3pPr>
            <a:lvl4pPr>
              <a:defRPr sz="2400">
                <a:solidFill>
                  <a:srgbClr val="006AA0"/>
                </a:solidFill>
                <a:latin typeface="Arial"/>
                <a:cs typeface="Arial"/>
              </a:defRPr>
            </a:lvl4pPr>
            <a:lvl5pPr>
              <a:defRPr sz="2400">
                <a:solidFill>
                  <a:srgbClr val="556169"/>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3" hasCustomPrompt="1"/>
          </p:nvPr>
        </p:nvSpPr>
        <p:spPr>
          <a:xfrm>
            <a:off x="609600" y="936626"/>
            <a:ext cx="11095256" cy="384175"/>
          </a:xfrm>
          <a:prstGeom prst="rect">
            <a:avLst/>
          </a:prstGeom>
        </p:spPr>
        <p:txBody>
          <a:bodyPr>
            <a:normAutofit/>
          </a:bodyPr>
          <a:lstStyle>
            <a:lvl1pPr marL="0" indent="0">
              <a:buNone/>
              <a:defRPr sz="2133" baseline="0">
                <a:solidFill>
                  <a:srgbClr val="556169"/>
                </a:solidFill>
                <a:latin typeface="Georgia"/>
                <a:cs typeface="Georgia"/>
              </a:defRPr>
            </a:lvl1pPr>
          </a:lstStyle>
          <a:p>
            <a:pPr lvl="0"/>
            <a:r>
              <a:rPr lang="en-US" dirty="0"/>
              <a:t>Sub line / Content Title goes here</a:t>
            </a:r>
          </a:p>
        </p:txBody>
      </p:sp>
      <p:sp>
        <p:nvSpPr>
          <p:cNvPr id="7" name="Picture Placeholder 6"/>
          <p:cNvSpPr>
            <a:spLocks noGrp="1"/>
          </p:cNvSpPr>
          <p:nvPr>
            <p:ph type="pic" sz="quarter" idx="14"/>
          </p:nvPr>
        </p:nvSpPr>
        <p:spPr>
          <a:xfrm>
            <a:off x="6826251" y="1600202"/>
            <a:ext cx="1639949" cy="1524519"/>
          </a:xfrm>
        </p:spPr>
        <p:txBody>
          <a:bodyPr rtlCol="0">
            <a:normAutofit/>
          </a:bodyPr>
          <a:lstStyle>
            <a:lvl1pPr>
              <a:defRPr sz="1333" baseline="0"/>
            </a:lvl1pPr>
          </a:lstStyle>
          <a:p>
            <a:pPr lvl="0"/>
            <a:r>
              <a:rPr lang="en-US" noProof="0"/>
              <a:t>Click icon to add picture</a:t>
            </a:r>
            <a:endParaRPr lang="en-US" noProof="0" dirty="0"/>
          </a:p>
        </p:txBody>
      </p:sp>
      <p:sp>
        <p:nvSpPr>
          <p:cNvPr id="14" name="Picture Placeholder 6"/>
          <p:cNvSpPr>
            <a:spLocks noGrp="1"/>
          </p:cNvSpPr>
          <p:nvPr>
            <p:ph type="pic" sz="quarter" idx="15"/>
          </p:nvPr>
        </p:nvSpPr>
        <p:spPr>
          <a:xfrm>
            <a:off x="8669400" y="1600201"/>
            <a:ext cx="3035456" cy="1524519"/>
          </a:xfrm>
        </p:spPr>
        <p:txBody>
          <a:bodyPr rtlCol="0">
            <a:normAutofit/>
          </a:bodyPr>
          <a:lstStyle>
            <a:lvl1pPr>
              <a:defRPr sz="1333"/>
            </a:lvl1pPr>
          </a:lstStyle>
          <a:p>
            <a:pPr lvl="0"/>
            <a:r>
              <a:rPr lang="en-US" noProof="0"/>
              <a:t>Click icon to add picture</a:t>
            </a:r>
            <a:endParaRPr lang="en-US" noProof="0" dirty="0"/>
          </a:p>
        </p:txBody>
      </p:sp>
      <p:sp>
        <p:nvSpPr>
          <p:cNvPr id="15" name="Picture Placeholder 6"/>
          <p:cNvSpPr>
            <a:spLocks noGrp="1"/>
          </p:cNvSpPr>
          <p:nvPr>
            <p:ph type="pic" sz="quarter" idx="16"/>
          </p:nvPr>
        </p:nvSpPr>
        <p:spPr>
          <a:xfrm>
            <a:off x="6826251" y="3277118"/>
            <a:ext cx="4878605" cy="2849045"/>
          </a:xfrm>
        </p:spPr>
        <p:txBody>
          <a:bodyPr rtlCol="0">
            <a:normAutofit/>
          </a:bodyPr>
          <a:lstStyle>
            <a:lvl1pPr>
              <a:defRPr sz="1333" baseline="0"/>
            </a:lvl1pPr>
          </a:lstStyle>
          <a:p>
            <a:pPr lvl="0"/>
            <a:r>
              <a:rPr lang="en-US" noProof="0"/>
              <a:t>Click icon to add picture</a:t>
            </a:r>
            <a:endParaRPr lang="en-US" noProof="0" dirty="0"/>
          </a:p>
        </p:txBody>
      </p:sp>
      <p:sp>
        <p:nvSpPr>
          <p:cNvPr id="21" name="Rectangle 20"/>
          <p:cNvSpPr>
            <a:spLocks noChangeArrowheads="1"/>
          </p:cNvSpPr>
          <p:nvPr/>
        </p:nvSpPr>
        <p:spPr bwMode="auto">
          <a:xfrm>
            <a:off x="0" y="6574368"/>
            <a:ext cx="12192000" cy="283633"/>
          </a:xfrm>
          <a:prstGeom prst="rect">
            <a:avLst/>
          </a:prstGeom>
          <a:solidFill>
            <a:srgbClr val="203D75"/>
          </a:solidFill>
          <a:ln w="9525">
            <a:solidFill>
              <a:srgbClr val="0069A0"/>
            </a:solidFill>
            <a:miter lim="800000"/>
            <a:headEnd/>
            <a:tailEnd/>
          </a:ln>
          <a:effectLst>
            <a:outerShdw blurRad="40000" dist="23000" dir="5400000" rotWithShape="0">
              <a:srgbClr val="808080">
                <a:alpha val="34999"/>
              </a:srgbClr>
            </a:outerShdw>
          </a:effectLst>
        </p:spPr>
        <p:txBody>
          <a:bodyPr anchor="ctr"/>
          <a:lstStyle/>
          <a:p>
            <a:pPr algn="ctr" fontAlgn="auto">
              <a:spcBef>
                <a:spcPts val="0"/>
              </a:spcBef>
              <a:spcAft>
                <a:spcPts val="0"/>
              </a:spcAft>
              <a:defRPr/>
            </a:pPr>
            <a:endParaRPr lang="en-US" sz="2400">
              <a:solidFill>
                <a:schemeClr val="lt1"/>
              </a:solidFill>
              <a:latin typeface="+mn-lt"/>
              <a:ea typeface="+mn-ea"/>
            </a:endParaRPr>
          </a:p>
        </p:txBody>
      </p:sp>
      <p:sp>
        <p:nvSpPr>
          <p:cNvPr id="22" name="Date Placeholder 3"/>
          <p:cNvSpPr>
            <a:spLocks noGrp="1"/>
          </p:cNvSpPr>
          <p:nvPr>
            <p:ph type="dt" sz="half" idx="17"/>
          </p:nvPr>
        </p:nvSpPr>
        <p:spPr>
          <a:xfrm>
            <a:off x="125816" y="6575395"/>
            <a:ext cx="2709697" cy="282607"/>
          </a:xfrm>
        </p:spPr>
        <p:txBody>
          <a:bodyPr/>
          <a:lstStyle>
            <a:lvl1pPr>
              <a:defRPr sz="1467"/>
            </a:lvl1pPr>
          </a:lstStyle>
          <a:p>
            <a:fld id="{67B23DE0-8107-45A8-B051-F74F795C7ED0}" type="datetimeFigureOut">
              <a:rPr lang="en-CY" smtClean="0"/>
              <a:t>13/09/2023</a:t>
            </a:fld>
            <a:endParaRPr lang="en-CY"/>
          </a:p>
        </p:txBody>
      </p:sp>
      <p:sp>
        <p:nvSpPr>
          <p:cNvPr id="23" name="Slide Number Placeholder 5"/>
          <p:cNvSpPr>
            <a:spLocks noGrp="1"/>
          </p:cNvSpPr>
          <p:nvPr>
            <p:ph type="sldNum" sz="quarter" idx="18"/>
          </p:nvPr>
        </p:nvSpPr>
        <p:spPr>
          <a:xfrm>
            <a:off x="9369217" y="6575395"/>
            <a:ext cx="2844800" cy="282607"/>
          </a:xfrm>
        </p:spPr>
        <p:txBody>
          <a:bodyPr/>
          <a:lstStyle>
            <a:lvl1pPr>
              <a:defRPr sz="1467">
                <a:latin typeface="+mn-lt"/>
              </a:defRPr>
            </a:lvl1pPr>
          </a:lstStyle>
          <a:p>
            <a:fld id="{7F8774B9-DCCC-4F94-969F-80407F6AF4CA}" type="slidenum">
              <a:rPr lang="en-CY" smtClean="0"/>
              <a:t>‹#›</a:t>
            </a:fld>
            <a:endParaRPr lang="en-CY"/>
          </a:p>
        </p:txBody>
      </p:sp>
      <p:sp>
        <p:nvSpPr>
          <p:cNvPr id="24" name="Footer Placeholder 3"/>
          <p:cNvSpPr txBox="1">
            <a:spLocks/>
          </p:cNvSpPr>
          <p:nvPr/>
        </p:nvSpPr>
        <p:spPr>
          <a:xfrm>
            <a:off x="4165600" y="6585602"/>
            <a:ext cx="3860800" cy="282607"/>
          </a:xfrm>
          <a:prstGeom prst="rect">
            <a:avLst/>
          </a:prstGeom>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GB" sz="1467" dirty="0">
                <a:solidFill>
                  <a:schemeClr val="bg1"/>
                </a:solidFill>
              </a:rPr>
              <a:t>5GIC</a:t>
            </a:r>
            <a:r>
              <a:rPr lang="en-GB" sz="1467" baseline="0" dirty="0">
                <a:solidFill>
                  <a:schemeClr val="bg1"/>
                </a:solidFill>
              </a:rPr>
              <a:t> &amp; 6GIC</a:t>
            </a:r>
            <a:endParaRPr lang="en-US" sz="1467" dirty="0">
              <a:solidFill>
                <a:schemeClr val="bg1"/>
              </a:solidFill>
            </a:endParaRPr>
          </a:p>
        </p:txBody>
      </p:sp>
    </p:spTree>
    <p:extLst>
      <p:ext uri="{BB962C8B-B14F-4D97-AF65-F5344CB8AC3E}">
        <p14:creationId xmlns:p14="http://schemas.microsoft.com/office/powerpoint/2010/main" val="1101593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UniOfSurrey - Standard Slide with Image Left">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36370819-D733-4917-9DB3-1A79435B17A3}"/>
              </a:ext>
            </a:extLst>
          </p:cNvPr>
          <p:cNvPicPr>
            <a:picLocks noChangeAspect="1"/>
          </p:cNvPicPr>
          <p:nvPr/>
        </p:nvPicPr>
        <p:blipFill>
          <a:blip r:embed="rId2"/>
          <a:stretch>
            <a:fillRect/>
          </a:stretch>
        </p:blipFill>
        <p:spPr>
          <a:xfrm>
            <a:off x="10444800" y="1"/>
            <a:ext cx="1571787" cy="868207"/>
          </a:xfrm>
          <a:prstGeom prst="rect">
            <a:avLst/>
          </a:prstGeom>
        </p:spPr>
      </p:pic>
      <p:cxnSp>
        <p:nvCxnSpPr>
          <p:cNvPr id="8" name="Straight Connector 7"/>
          <p:cNvCxnSpPr/>
          <p:nvPr/>
        </p:nvCxnSpPr>
        <p:spPr>
          <a:xfrm>
            <a:off x="1" y="878417"/>
            <a:ext cx="12240684" cy="0"/>
          </a:xfrm>
          <a:prstGeom prst="line">
            <a:avLst/>
          </a:prstGeom>
          <a:ln w="6350" cmpd="sng">
            <a:solidFill>
              <a:srgbClr val="203D75"/>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609600" y="423354"/>
            <a:ext cx="9835200" cy="413268"/>
          </a:xfrm>
        </p:spPr>
        <p:txBody>
          <a:bodyPr/>
          <a:lstStyle/>
          <a:p>
            <a:r>
              <a:rPr lang="en-GB" dirty="0"/>
              <a:t>Headline title goes here</a:t>
            </a:r>
            <a:endParaRPr lang="en-US" dirty="0"/>
          </a:p>
        </p:txBody>
      </p:sp>
      <p:sp>
        <p:nvSpPr>
          <p:cNvPr id="3" name="Content Placeholder 2"/>
          <p:cNvSpPr>
            <a:spLocks noGrp="1"/>
          </p:cNvSpPr>
          <p:nvPr>
            <p:ph idx="1"/>
          </p:nvPr>
        </p:nvSpPr>
        <p:spPr>
          <a:xfrm>
            <a:off x="5726167" y="1638041"/>
            <a:ext cx="6010571" cy="4525963"/>
          </a:xfrm>
          <a:prstGeom prst="rect">
            <a:avLst/>
          </a:prstGeom>
        </p:spPr>
        <p:txBody>
          <a:bodyPr>
            <a:normAutofit/>
          </a:bodyPr>
          <a:lstStyle>
            <a:lvl1pPr>
              <a:defRPr sz="2400">
                <a:solidFill>
                  <a:schemeClr val="tx1">
                    <a:lumMod val="50000"/>
                  </a:schemeClr>
                </a:solidFill>
                <a:latin typeface="Arial"/>
                <a:cs typeface="Arial"/>
              </a:defRPr>
            </a:lvl1pPr>
            <a:lvl2pPr>
              <a:defRPr sz="2400">
                <a:solidFill>
                  <a:srgbClr val="203D75"/>
                </a:solidFill>
                <a:latin typeface="Arial"/>
                <a:cs typeface="Arial"/>
              </a:defRPr>
            </a:lvl2pPr>
            <a:lvl3pPr>
              <a:defRPr sz="2400">
                <a:solidFill>
                  <a:srgbClr val="556169"/>
                </a:solidFill>
                <a:latin typeface="Arial"/>
                <a:cs typeface="Arial"/>
              </a:defRPr>
            </a:lvl3pPr>
            <a:lvl4pPr>
              <a:defRPr sz="2400">
                <a:solidFill>
                  <a:srgbClr val="006AA0"/>
                </a:solidFill>
                <a:latin typeface="Arial"/>
                <a:cs typeface="Arial"/>
              </a:defRPr>
            </a:lvl4pPr>
            <a:lvl5pPr>
              <a:defRPr sz="2400">
                <a:solidFill>
                  <a:srgbClr val="556169"/>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3" hasCustomPrompt="1"/>
          </p:nvPr>
        </p:nvSpPr>
        <p:spPr>
          <a:xfrm>
            <a:off x="609600" y="936626"/>
            <a:ext cx="11095256" cy="384175"/>
          </a:xfrm>
          <a:prstGeom prst="rect">
            <a:avLst/>
          </a:prstGeom>
        </p:spPr>
        <p:txBody>
          <a:bodyPr>
            <a:normAutofit/>
          </a:bodyPr>
          <a:lstStyle>
            <a:lvl1pPr marL="0" indent="0">
              <a:buNone/>
              <a:defRPr sz="2133" baseline="0">
                <a:solidFill>
                  <a:srgbClr val="556169"/>
                </a:solidFill>
                <a:latin typeface="Georgia"/>
                <a:cs typeface="Georgia"/>
              </a:defRPr>
            </a:lvl1pPr>
          </a:lstStyle>
          <a:p>
            <a:pPr lvl="0"/>
            <a:r>
              <a:rPr lang="en-US" dirty="0"/>
              <a:t>Sub line / Content Title goes here</a:t>
            </a:r>
          </a:p>
        </p:txBody>
      </p:sp>
      <p:sp>
        <p:nvSpPr>
          <p:cNvPr id="7" name="Picture Placeholder 6"/>
          <p:cNvSpPr>
            <a:spLocks noGrp="1"/>
          </p:cNvSpPr>
          <p:nvPr>
            <p:ph type="pic" sz="quarter" idx="14"/>
          </p:nvPr>
        </p:nvSpPr>
        <p:spPr>
          <a:xfrm>
            <a:off x="609600" y="1638041"/>
            <a:ext cx="4910667" cy="4525963"/>
          </a:xfrm>
        </p:spPr>
        <p:txBody>
          <a:bodyPr rtlCol="0">
            <a:normAutofit/>
          </a:bodyPr>
          <a:lstStyle>
            <a:lvl1pPr>
              <a:defRPr sz="2667"/>
            </a:lvl1pPr>
          </a:lstStyle>
          <a:p>
            <a:pPr lvl="0"/>
            <a:r>
              <a:rPr lang="en-US" noProof="0"/>
              <a:t>Click icon to add picture</a:t>
            </a:r>
            <a:endParaRPr lang="en-US" noProof="0" dirty="0"/>
          </a:p>
        </p:txBody>
      </p:sp>
      <p:sp>
        <p:nvSpPr>
          <p:cNvPr id="15" name="Rectangle 14"/>
          <p:cNvSpPr>
            <a:spLocks noChangeArrowheads="1"/>
          </p:cNvSpPr>
          <p:nvPr/>
        </p:nvSpPr>
        <p:spPr bwMode="auto">
          <a:xfrm>
            <a:off x="0" y="6574368"/>
            <a:ext cx="12192000" cy="283633"/>
          </a:xfrm>
          <a:prstGeom prst="rect">
            <a:avLst/>
          </a:prstGeom>
          <a:solidFill>
            <a:srgbClr val="203D75"/>
          </a:solidFill>
          <a:ln w="9525">
            <a:solidFill>
              <a:srgbClr val="0069A0"/>
            </a:solidFill>
            <a:miter lim="800000"/>
            <a:headEnd/>
            <a:tailEnd/>
          </a:ln>
          <a:effectLst>
            <a:outerShdw blurRad="40000" dist="23000" dir="5400000" rotWithShape="0">
              <a:srgbClr val="808080">
                <a:alpha val="34999"/>
              </a:srgbClr>
            </a:outerShdw>
          </a:effectLst>
        </p:spPr>
        <p:txBody>
          <a:bodyPr anchor="ctr"/>
          <a:lstStyle/>
          <a:p>
            <a:pPr algn="ctr" fontAlgn="auto">
              <a:spcBef>
                <a:spcPts val="0"/>
              </a:spcBef>
              <a:spcAft>
                <a:spcPts val="0"/>
              </a:spcAft>
              <a:defRPr/>
            </a:pPr>
            <a:endParaRPr lang="en-US" sz="2400">
              <a:solidFill>
                <a:schemeClr val="lt1"/>
              </a:solidFill>
              <a:latin typeface="+mn-lt"/>
              <a:ea typeface="+mn-ea"/>
            </a:endParaRPr>
          </a:p>
        </p:txBody>
      </p:sp>
      <p:sp>
        <p:nvSpPr>
          <p:cNvPr id="16" name="Date Placeholder 3"/>
          <p:cNvSpPr>
            <a:spLocks noGrp="1"/>
          </p:cNvSpPr>
          <p:nvPr>
            <p:ph type="dt" sz="half" idx="17"/>
          </p:nvPr>
        </p:nvSpPr>
        <p:spPr>
          <a:xfrm>
            <a:off x="125816" y="6575395"/>
            <a:ext cx="2709697" cy="282607"/>
          </a:xfrm>
        </p:spPr>
        <p:txBody>
          <a:bodyPr/>
          <a:lstStyle>
            <a:lvl1pPr>
              <a:defRPr sz="1467"/>
            </a:lvl1pPr>
          </a:lstStyle>
          <a:p>
            <a:fld id="{67B23DE0-8107-45A8-B051-F74F795C7ED0}" type="datetimeFigureOut">
              <a:rPr lang="en-CY" smtClean="0"/>
              <a:t>13/09/2023</a:t>
            </a:fld>
            <a:endParaRPr lang="en-CY"/>
          </a:p>
        </p:txBody>
      </p:sp>
      <p:sp>
        <p:nvSpPr>
          <p:cNvPr id="17" name="Slide Number Placeholder 5"/>
          <p:cNvSpPr>
            <a:spLocks noGrp="1"/>
          </p:cNvSpPr>
          <p:nvPr>
            <p:ph type="sldNum" sz="quarter" idx="18"/>
          </p:nvPr>
        </p:nvSpPr>
        <p:spPr>
          <a:xfrm>
            <a:off x="9369217" y="6575395"/>
            <a:ext cx="2844800" cy="282607"/>
          </a:xfrm>
        </p:spPr>
        <p:txBody>
          <a:bodyPr/>
          <a:lstStyle>
            <a:lvl1pPr>
              <a:defRPr sz="1467">
                <a:latin typeface="+mn-lt"/>
              </a:defRPr>
            </a:lvl1pPr>
          </a:lstStyle>
          <a:p>
            <a:fld id="{7F8774B9-DCCC-4F94-969F-80407F6AF4CA}" type="slidenum">
              <a:rPr lang="en-CY" smtClean="0"/>
              <a:t>‹#›</a:t>
            </a:fld>
            <a:endParaRPr lang="en-CY"/>
          </a:p>
        </p:txBody>
      </p:sp>
      <p:sp>
        <p:nvSpPr>
          <p:cNvPr id="18" name="Footer Placeholder 3"/>
          <p:cNvSpPr txBox="1">
            <a:spLocks/>
          </p:cNvSpPr>
          <p:nvPr/>
        </p:nvSpPr>
        <p:spPr>
          <a:xfrm>
            <a:off x="4165600" y="6585602"/>
            <a:ext cx="3860800" cy="282607"/>
          </a:xfrm>
          <a:prstGeom prst="rect">
            <a:avLst/>
          </a:prstGeom>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GB" sz="1467" dirty="0">
                <a:solidFill>
                  <a:schemeClr val="bg1"/>
                </a:solidFill>
              </a:rPr>
              <a:t>5GIC</a:t>
            </a:r>
            <a:r>
              <a:rPr lang="en-GB" sz="1467" baseline="0" dirty="0">
                <a:solidFill>
                  <a:schemeClr val="bg1"/>
                </a:solidFill>
              </a:rPr>
              <a:t> &amp; 6GIC</a:t>
            </a:r>
            <a:endParaRPr lang="en-US" sz="1467" dirty="0">
              <a:solidFill>
                <a:schemeClr val="bg1"/>
              </a:solidFill>
            </a:endParaRPr>
          </a:p>
        </p:txBody>
      </p:sp>
    </p:spTree>
    <p:extLst>
      <p:ext uri="{BB962C8B-B14F-4D97-AF65-F5344CB8AC3E}">
        <p14:creationId xmlns:p14="http://schemas.microsoft.com/office/powerpoint/2010/main" val="66670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UniOfSurrey - Standard Slide with 3 Image Left">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6BA2E54E-B765-4304-BA89-47459E704206}"/>
              </a:ext>
            </a:extLst>
          </p:cNvPr>
          <p:cNvPicPr>
            <a:picLocks noChangeAspect="1"/>
          </p:cNvPicPr>
          <p:nvPr/>
        </p:nvPicPr>
        <p:blipFill>
          <a:blip r:embed="rId2"/>
          <a:stretch>
            <a:fillRect/>
          </a:stretch>
        </p:blipFill>
        <p:spPr>
          <a:xfrm>
            <a:off x="10444800" y="1"/>
            <a:ext cx="1571787" cy="868207"/>
          </a:xfrm>
          <a:prstGeom prst="rect">
            <a:avLst/>
          </a:prstGeom>
        </p:spPr>
      </p:pic>
      <p:cxnSp>
        <p:nvCxnSpPr>
          <p:cNvPr id="9" name="Straight Connector 8"/>
          <p:cNvCxnSpPr/>
          <p:nvPr/>
        </p:nvCxnSpPr>
        <p:spPr>
          <a:xfrm>
            <a:off x="1" y="878417"/>
            <a:ext cx="12240684" cy="0"/>
          </a:xfrm>
          <a:prstGeom prst="line">
            <a:avLst/>
          </a:prstGeom>
          <a:ln w="6350" cmpd="sng">
            <a:solidFill>
              <a:srgbClr val="203D75"/>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609600" y="423354"/>
            <a:ext cx="9835200" cy="413268"/>
          </a:xfrm>
        </p:spPr>
        <p:txBody>
          <a:bodyPr/>
          <a:lstStyle/>
          <a:p>
            <a:r>
              <a:rPr lang="en-GB" dirty="0"/>
              <a:t>Headline title goes here</a:t>
            </a:r>
            <a:endParaRPr lang="en-US" dirty="0"/>
          </a:p>
        </p:txBody>
      </p:sp>
      <p:sp>
        <p:nvSpPr>
          <p:cNvPr id="3" name="Content Placeholder 2"/>
          <p:cNvSpPr>
            <a:spLocks noGrp="1"/>
          </p:cNvSpPr>
          <p:nvPr>
            <p:ph idx="1"/>
          </p:nvPr>
        </p:nvSpPr>
        <p:spPr>
          <a:xfrm>
            <a:off x="5726167" y="1638041"/>
            <a:ext cx="6010571" cy="4525963"/>
          </a:xfrm>
          <a:prstGeom prst="rect">
            <a:avLst/>
          </a:prstGeom>
        </p:spPr>
        <p:txBody>
          <a:bodyPr>
            <a:normAutofit/>
          </a:bodyPr>
          <a:lstStyle>
            <a:lvl1pPr>
              <a:defRPr sz="2400">
                <a:solidFill>
                  <a:schemeClr val="tx1">
                    <a:lumMod val="50000"/>
                  </a:schemeClr>
                </a:solidFill>
                <a:latin typeface="Arial"/>
                <a:cs typeface="Arial"/>
              </a:defRPr>
            </a:lvl1pPr>
            <a:lvl2pPr>
              <a:defRPr sz="2400">
                <a:solidFill>
                  <a:srgbClr val="203D75"/>
                </a:solidFill>
                <a:latin typeface="Arial"/>
                <a:cs typeface="Arial"/>
              </a:defRPr>
            </a:lvl2pPr>
            <a:lvl3pPr>
              <a:defRPr sz="2400">
                <a:solidFill>
                  <a:srgbClr val="556169"/>
                </a:solidFill>
                <a:latin typeface="Arial"/>
                <a:cs typeface="Arial"/>
              </a:defRPr>
            </a:lvl3pPr>
            <a:lvl4pPr>
              <a:defRPr sz="2400">
                <a:solidFill>
                  <a:srgbClr val="006AA0"/>
                </a:solidFill>
                <a:latin typeface="Arial"/>
                <a:cs typeface="Arial"/>
              </a:defRPr>
            </a:lvl4pPr>
            <a:lvl5pPr>
              <a:defRPr sz="2400">
                <a:solidFill>
                  <a:srgbClr val="556169"/>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3" hasCustomPrompt="1"/>
          </p:nvPr>
        </p:nvSpPr>
        <p:spPr>
          <a:xfrm>
            <a:off x="609600" y="936626"/>
            <a:ext cx="11095256" cy="384175"/>
          </a:xfrm>
          <a:prstGeom prst="rect">
            <a:avLst/>
          </a:prstGeom>
        </p:spPr>
        <p:txBody>
          <a:bodyPr>
            <a:normAutofit/>
          </a:bodyPr>
          <a:lstStyle>
            <a:lvl1pPr marL="0" indent="0">
              <a:buNone/>
              <a:defRPr sz="2133" baseline="0">
                <a:solidFill>
                  <a:srgbClr val="556169"/>
                </a:solidFill>
                <a:latin typeface="Georgia"/>
                <a:cs typeface="Georgia"/>
              </a:defRPr>
            </a:lvl1pPr>
          </a:lstStyle>
          <a:p>
            <a:pPr lvl="0"/>
            <a:r>
              <a:rPr lang="en-US" dirty="0"/>
              <a:t>Sub line / Content Title goes here</a:t>
            </a:r>
          </a:p>
        </p:txBody>
      </p:sp>
      <p:sp>
        <p:nvSpPr>
          <p:cNvPr id="14" name="Picture Placeholder 6"/>
          <p:cNvSpPr>
            <a:spLocks noGrp="1"/>
          </p:cNvSpPr>
          <p:nvPr>
            <p:ph type="pic" sz="quarter" idx="14"/>
          </p:nvPr>
        </p:nvSpPr>
        <p:spPr>
          <a:xfrm>
            <a:off x="609600" y="1655723"/>
            <a:ext cx="1639949" cy="1524519"/>
          </a:xfrm>
        </p:spPr>
        <p:txBody>
          <a:bodyPr rtlCol="0">
            <a:normAutofit/>
          </a:bodyPr>
          <a:lstStyle>
            <a:lvl1pPr>
              <a:defRPr sz="1333" baseline="0"/>
            </a:lvl1pPr>
          </a:lstStyle>
          <a:p>
            <a:pPr lvl="0"/>
            <a:r>
              <a:rPr lang="en-US" noProof="0"/>
              <a:t>Click icon to add picture</a:t>
            </a:r>
            <a:endParaRPr lang="en-US" noProof="0" dirty="0"/>
          </a:p>
        </p:txBody>
      </p:sp>
      <p:sp>
        <p:nvSpPr>
          <p:cNvPr id="15" name="Picture Placeholder 6"/>
          <p:cNvSpPr>
            <a:spLocks noGrp="1"/>
          </p:cNvSpPr>
          <p:nvPr>
            <p:ph type="pic" sz="quarter" idx="15"/>
          </p:nvPr>
        </p:nvSpPr>
        <p:spPr>
          <a:xfrm>
            <a:off x="2452749" y="1655722"/>
            <a:ext cx="3035456" cy="1524519"/>
          </a:xfrm>
        </p:spPr>
        <p:txBody>
          <a:bodyPr rtlCol="0">
            <a:normAutofit/>
          </a:bodyPr>
          <a:lstStyle>
            <a:lvl1pPr>
              <a:defRPr sz="1333"/>
            </a:lvl1pPr>
          </a:lstStyle>
          <a:p>
            <a:pPr lvl="0"/>
            <a:r>
              <a:rPr lang="en-US" noProof="0"/>
              <a:t>Click icon to add picture</a:t>
            </a:r>
            <a:endParaRPr lang="en-US" noProof="0" dirty="0"/>
          </a:p>
        </p:txBody>
      </p:sp>
      <p:sp>
        <p:nvSpPr>
          <p:cNvPr id="16" name="Picture Placeholder 6"/>
          <p:cNvSpPr>
            <a:spLocks noGrp="1"/>
          </p:cNvSpPr>
          <p:nvPr>
            <p:ph type="pic" sz="quarter" idx="16"/>
          </p:nvPr>
        </p:nvSpPr>
        <p:spPr>
          <a:xfrm>
            <a:off x="609600" y="3332640"/>
            <a:ext cx="4878605" cy="2849045"/>
          </a:xfrm>
        </p:spPr>
        <p:txBody>
          <a:bodyPr rtlCol="0">
            <a:normAutofit/>
          </a:bodyPr>
          <a:lstStyle>
            <a:lvl1pPr>
              <a:defRPr sz="1333" baseline="0"/>
            </a:lvl1pPr>
          </a:lstStyle>
          <a:p>
            <a:pPr lvl="0"/>
            <a:r>
              <a:rPr lang="en-US" noProof="0"/>
              <a:t>Click icon to add picture</a:t>
            </a:r>
            <a:endParaRPr lang="en-US" noProof="0" dirty="0"/>
          </a:p>
        </p:txBody>
      </p:sp>
      <p:sp>
        <p:nvSpPr>
          <p:cNvPr id="18" name="Rectangle 17"/>
          <p:cNvSpPr>
            <a:spLocks noChangeArrowheads="1"/>
          </p:cNvSpPr>
          <p:nvPr/>
        </p:nvSpPr>
        <p:spPr bwMode="auto">
          <a:xfrm>
            <a:off x="0" y="6574368"/>
            <a:ext cx="12192000" cy="283633"/>
          </a:xfrm>
          <a:prstGeom prst="rect">
            <a:avLst/>
          </a:prstGeom>
          <a:solidFill>
            <a:srgbClr val="203D75"/>
          </a:solidFill>
          <a:ln w="9525">
            <a:solidFill>
              <a:srgbClr val="0069A0"/>
            </a:solidFill>
            <a:miter lim="800000"/>
            <a:headEnd/>
            <a:tailEnd/>
          </a:ln>
          <a:effectLst>
            <a:outerShdw blurRad="40000" dist="23000" dir="5400000" rotWithShape="0">
              <a:srgbClr val="808080">
                <a:alpha val="34999"/>
              </a:srgbClr>
            </a:outerShdw>
          </a:effectLst>
        </p:spPr>
        <p:txBody>
          <a:bodyPr anchor="ctr"/>
          <a:lstStyle/>
          <a:p>
            <a:pPr algn="ctr" fontAlgn="auto">
              <a:spcBef>
                <a:spcPts val="0"/>
              </a:spcBef>
              <a:spcAft>
                <a:spcPts val="0"/>
              </a:spcAft>
              <a:defRPr/>
            </a:pPr>
            <a:endParaRPr lang="en-US" sz="2400">
              <a:solidFill>
                <a:schemeClr val="lt1"/>
              </a:solidFill>
              <a:latin typeface="+mn-lt"/>
              <a:ea typeface="+mn-ea"/>
            </a:endParaRPr>
          </a:p>
        </p:txBody>
      </p:sp>
      <p:sp>
        <p:nvSpPr>
          <p:cNvPr id="19" name="Date Placeholder 3"/>
          <p:cNvSpPr>
            <a:spLocks noGrp="1"/>
          </p:cNvSpPr>
          <p:nvPr>
            <p:ph type="dt" sz="half" idx="17"/>
          </p:nvPr>
        </p:nvSpPr>
        <p:spPr>
          <a:xfrm>
            <a:off x="125816" y="6575395"/>
            <a:ext cx="2709697" cy="282607"/>
          </a:xfrm>
        </p:spPr>
        <p:txBody>
          <a:bodyPr/>
          <a:lstStyle>
            <a:lvl1pPr>
              <a:defRPr sz="1467"/>
            </a:lvl1pPr>
          </a:lstStyle>
          <a:p>
            <a:fld id="{67B23DE0-8107-45A8-B051-F74F795C7ED0}" type="datetimeFigureOut">
              <a:rPr lang="en-CY" smtClean="0"/>
              <a:t>13/09/2023</a:t>
            </a:fld>
            <a:endParaRPr lang="en-CY"/>
          </a:p>
        </p:txBody>
      </p:sp>
      <p:sp>
        <p:nvSpPr>
          <p:cNvPr id="20" name="Slide Number Placeholder 5"/>
          <p:cNvSpPr>
            <a:spLocks noGrp="1"/>
          </p:cNvSpPr>
          <p:nvPr>
            <p:ph type="sldNum" sz="quarter" idx="18"/>
          </p:nvPr>
        </p:nvSpPr>
        <p:spPr>
          <a:xfrm>
            <a:off x="9369217" y="6575395"/>
            <a:ext cx="2844800" cy="282607"/>
          </a:xfrm>
        </p:spPr>
        <p:txBody>
          <a:bodyPr/>
          <a:lstStyle>
            <a:lvl1pPr>
              <a:defRPr sz="1467">
                <a:latin typeface="+mn-lt"/>
              </a:defRPr>
            </a:lvl1pPr>
          </a:lstStyle>
          <a:p>
            <a:fld id="{7F8774B9-DCCC-4F94-969F-80407F6AF4CA}" type="slidenum">
              <a:rPr lang="en-CY" smtClean="0"/>
              <a:t>‹#›</a:t>
            </a:fld>
            <a:endParaRPr lang="en-CY"/>
          </a:p>
        </p:txBody>
      </p:sp>
      <p:sp>
        <p:nvSpPr>
          <p:cNvPr id="21" name="Footer Placeholder 3"/>
          <p:cNvSpPr txBox="1">
            <a:spLocks/>
          </p:cNvSpPr>
          <p:nvPr/>
        </p:nvSpPr>
        <p:spPr>
          <a:xfrm>
            <a:off x="4165600" y="6585602"/>
            <a:ext cx="3860800" cy="282607"/>
          </a:xfrm>
          <a:prstGeom prst="rect">
            <a:avLst/>
          </a:prstGeom>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GB" sz="1467" dirty="0">
                <a:solidFill>
                  <a:schemeClr val="bg1"/>
                </a:solidFill>
              </a:rPr>
              <a:t>5GIC</a:t>
            </a:r>
            <a:r>
              <a:rPr lang="en-GB" sz="1467" baseline="0" dirty="0">
                <a:solidFill>
                  <a:schemeClr val="bg1"/>
                </a:solidFill>
              </a:rPr>
              <a:t> &amp; 6GIC</a:t>
            </a:r>
            <a:endParaRPr lang="en-US" sz="1467" dirty="0">
              <a:solidFill>
                <a:schemeClr val="bg1"/>
              </a:solidFill>
            </a:endParaRPr>
          </a:p>
        </p:txBody>
      </p:sp>
    </p:spTree>
    <p:extLst>
      <p:ext uri="{BB962C8B-B14F-4D97-AF65-F5344CB8AC3E}">
        <p14:creationId xmlns:p14="http://schemas.microsoft.com/office/powerpoint/2010/main" val="898453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UniOfSurrey - Photo Dark Blur">
    <p:bg>
      <p:bgPr>
        <a:blipFill rotWithShape="1">
          <a:blip r:embed="rId2" cstate="screen">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D295A51-E297-4746-93EB-86D0EB1E70F5}"/>
              </a:ext>
            </a:extLst>
          </p:cNvPr>
          <p:cNvPicPr>
            <a:picLocks noChangeAspect="1"/>
          </p:cNvPicPr>
          <p:nvPr/>
        </p:nvPicPr>
        <p:blipFill>
          <a:blip r:embed="rId3"/>
          <a:stretch>
            <a:fillRect/>
          </a:stretch>
        </p:blipFill>
        <p:spPr>
          <a:xfrm>
            <a:off x="9018" y="0"/>
            <a:ext cx="12173964" cy="6858000"/>
          </a:xfrm>
          <a:prstGeom prst="rect">
            <a:avLst/>
          </a:prstGeom>
        </p:spPr>
      </p:pic>
      <p:sp>
        <p:nvSpPr>
          <p:cNvPr id="7" name="Rectangle 6"/>
          <p:cNvSpPr/>
          <p:nvPr/>
        </p:nvSpPr>
        <p:spPr>
          <a:xfrm>
            <a:off x="-94495" y="-109182"/>
            <a:ext cx="12355773" cy="7076364"/>
          </a:xfrm>
          <a:prstGeom prst="rect">
            <a:avLst/>
          </a:prstGeom>
          <a:solidFill>
            <a:srgbClr val="000000">
              <a:alpha val="10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400"/>
          </a:p>
        </p:txBody>
      </p:sp>
      <p:cxnSp>
        <p:nvCxnSpPr>
          <p:cNvPr id="5" name="Straight Connector 4"/>
          <p:cNvCxnSpPr/>
          <p:nvPr/>
        </p:nvCxnSpPr>
        <p:spPr>
          <a:xfrm>
            <a:off x="5762" y="918300"/>
            <a:ext cx="12199684" cy="0"/>
          </a:xfrm>
          <a:prstGeom prst="line">
            <a:avLst/>
          </a:prstGeom>
          <a:ln w="12700" cmpd="sng">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Footer Placeholder 3"/>
          <p:cNvSpPr txBox="1">
            <a:spLocks/>
          </p:cNvSpPr>
          <p:nvPr/>
        </p:nvSpPr>
        <p:spPr>
          <a:xfrm>
            <a:off x="4165600" y="6585602"/>
            <a:ext cx="3860800" cy="282607"/>
          </a:xfrm>
          <a:prstGeom prst="rect">
            <a:avLst/>
          </a:prstGeom>
          <a:effectLst>
            <a:outerShdw blurRad="50800" dist="38100" dir="2700000" algn="tl" rotWithShape="0">
              <a:prstClr val="black">
                <a:alpha val="40000"/>
              </a:prstClr>
            </a:outerShdw>
          </a:effec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GB" sz="1467" dirty="0">
                <a:solidFill>
                  <a:schemeClr val="bg1"/>
                </a:solidFill>
              </a:rPr>
              <a:t>5GIC</a:t>
            </a:r>
            <a:r>
              <a:rPr lang="en-GB" sz="1467" baseline="0" dirty="0">
                <a:solidFill>
                  <a:schemeClr val="bg1"/>
                </a:solidFill>
              </a:rPr>
              <a:t> &amp; 6GIC</a:t>
            </a:r>
            <a:endParaRPr lang="en-US" sz="1467" dirty="0">
              <a:solidFill>
                <a:schemeClr val="bg1"/>
              </a:solidFill>
            </a:endParaRPr>
          </a:p>
        </p:txBody>
      </p:sp>
      <p:pic>
        <p:nvPicPr>
          <p:cNvPr id="12" name="Picture 11">
            <a:extLst>
              <a:ext uri="{FF2B5EF4-FFF2-40B4-BE49-F238E27FC236}">
                <a16:creationId xmlns:a16="http://schemas.microsoft.com/office/drawing/2014/main" id="{8FA4576C-4893-4188-B0D3-E57B6FC47876}"/>
              </a:ext>
            </a:extLst>
          </p:cNvPr>
          <p:cNvPicPr>
            <a:picLocks noChangeAspect="1"/>
          </p:cNvPicPr>
          <p:nvPr/>
        </p:nvPicPr>
        <p:blipFill>
          <a:blip r:embed="rId4"/>
          <a:stretch>
            <a:fillRect/>
          </a:stretch>
        </p:blipFill>
        <p:spPr>
          <a:xfrm>
            <a:off x="10444311" y="0"/>
            <a:ext cx="1572861" cy="868800"/>
          </a:xfrm>
          <a:prstGeom prst="rect">
            <a:avLst/>
          </a:prstGeom>
        </p:spPr>
      </p:pic>
    </p:spTree>
    <p:extLst>
      <p:ext uri="{BB962C8B-B14F-4D97-AF65-F5344CB8AC3E}">
        <p14:creationId xmlns:p14="http://schemas.microsoft.com/office/powerpoint/2010/main" val="1991577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804F1-8042-E831-90C6-1ABEA33BAA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Y"/>
          </a:p>
        </p:txBody>
      </p:sp>
      <p:sp>
        <p:nvSpPr>
          <p:cNvPr id="3" name="Subtitle 2">
            <a:extLst>
              <a:ext uri="{FF2B5EF4-FFF2-40B4-BE49-F238E27FC236}">
                <a16:creationId xmlns:a16="http://schemas.microsoft.com/office/drawing/2014/main" id="{65996C1D-86C9-372A-3A22-D8AAAA8AC7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Y"/>
          </a:p>
        </p:txBody>
      </p:sp>
      <p:sp>
        <p:nvSpPr>
          <p:cNvPr id="4" name="Date Placeholder 3">
            <a:extLst>
              <a:ext uri="{FF2B5EF4-FFF2-40B4-BE49-F238E27FC236}">
                <a16:creationId xmlns:a16="http://schemas.microsoft.com/office/drawing/2014/main" id="{4EB62702-D876-893C-42CB-0B430B12EEF0}"/>
              </a:ext>
            </a:extLst>
          </p:cNvPr>
          <p:cNvSpPr>
            <a:spLocks noGrp="1"/>
          </p:cNvSpPr>
          <p:nvPr>
            <p:ph type="dt" sz="half" idx="10"/>
          </p:nvPr>
        </p:nvSpPr>
        <p:spPr/>
        <p:txBody>
          <a:bodyPr/>
          <a:lstStyle/>
          <a:p>
            <a:fld id="{67B23DE0-8107-45A8-B051-F74F795C7ED0}" type="datetimeFigureOut">
              <a:rPr lang="en-CY" smtClean="0"/>
              <a:t>13/09/2023</a:t>
            </a:fld>
            <a:endParaRPr lang="en-CY"/>
          </a:p>
        </p:txBody>
      </p:sp>
      <p:sp>
        <p:nvSpPr>
          <p:cNvPr id="5" name="Footer Placeholder 4">
            <a:extLst>
              <a:ext uri="{FF2B5EF4-FFF2-40B4-BE49-F238E27FC236}">
                <a16:creationId xmlns:a16="http://schemas.microsoft.com/office/drawing/2014/main" id="{9439A3A7-D1B6-D3A8-5641-5C9751D7438B}"/>
              </a:ext>
            </a:extLst>
          </p:cNvPr>
          <p:cNvSpPr>
            <a:spLocks noGrp="1"/>
          </p:cNvSpPr>
          <p:nvPr>
            <p:ph type="ftr" sz="quarter" idx="11"/>
          </p:nvPr>
        </p:nvSpPr>
        <p:spPr/>
        <p:txBody>
          <a:bodyPr/>
          <a:lstStyle/>
          <a:p>
            <a:endParaRPr lang="en-CY"/>
          </a:p>
        </p:txBody>
      </p:sp>
      <p:sp>
        <p:nvSpPr>
          <p:cNvPr id="6" name="Slide Number Placeholder 5">
            <a:extLst>
              <a:ext uri="{FF2B5EF4-FFF2-40B4-BE49-F238E27FC236}">
                <a16:creationId xmlns:a16="http://schemas.microsoft.com/office/drawing/2014/main" id="{8AFEEBD7-7C08-6C4C-A30D-1EB94290508E}"/>
              </a:ext>
            </a:extLst>
          </p:cNvPr>
          <p:cNvSpPr>
            <a:spLocks noGrp="1"/>
          </p:cNvSpPr>
          <p:nvPr>
            <p:ph type="sldNum" sz="quarter" idx="12"/>
          </p:nvPr>
        </p:nvSpPr>
        <p:spPr/>
        <p:txBody>
          <a:bodyPr/>
          <a:lstStyle/>
          <a:p>
            <a:fld id="{7F8774B9-DCCC-4F94-969F-80407F6AF4CA}" type="slidenum">
              <a:rPr lang="en-CY" smtClean="0"/>
              <a:t>‹#›</a:t>
            </a:fld>
            <a:endParaRPr lang="en-CY"/>
          </a:p>
        </p:txBody>
      </p:sp>
    </p:spTree>
    <p:extLst>
      <p:ext uri="{BB962C8B-B14F-4D97-AF65-F5344CB8AC3E}">
        <p14:creationId xmlns:p14="http://schemas.microsoft.com/office/powerpoint/2010/main" val="562926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423354"/>
            <a:ext cx="10068376" cy="413268"/>
          </a:xfrm>
          <a:prstGeom prst="rect">
            <a:avLst/>
          </a:prstGeom>
        </p:spPr>
        <p:txBody>
          <a:bodyPr vert="horz" lIns="91440" tIns="45720" rIns="91440" bIns="45720" rtlCol="0" anchor="ctr">
            <a:normAutofit/>
          </a:bodyPr>
          <a:lstStyle/>
          <a:p>
            <a:r>
              <a:rPr lang="en-GB" dirty="0"/>
              <a:t>ICS PowerPoint Template  16:9 format – v.2020 </a:t>
            </a:r>
            <a:endParaRPr lang="en-US" dirty="0"/>
          </a:p>
        </p:txBody>
      </p:sp>
      <p:sp>
        <p:nvSpPr>
          <p:cNvPr id="4" name="Date Placeholder 3"/>
          <p:cNvSpPr>
            <a:spLocks noGrp="1"/>
          </p:cNvSpPr>
          <p:nvPr>
            <p:ph type="dt" sz="half" idx="2"/>
          </p:nvPr>
        </p:nvSpPr>
        <p:spPr>
          <a:xfrm>
            <a:off x="125816" y="6575395"/>
            <a:ext cx="2709697" cy="282607"/>
          </a:xfrm>
          <a:prstGeom prst="rect">
            <a:avLst/>
          </a:prstGeom>
        </p:spPr>
        <p:txBody>
          <a:bodyPr vert="horz" lIns="91440" tIns="45720" rIns="91440" bIns="45720" rtlCol="0" anchor="ctr"/>
          <a:lstStyle>
            <a:lvl1pPr algn="l">
              <a:defRPr sz="1333">
                <a:solidFill>
                  <a:schemeClr val="bg1"/>
                </a:solidFill>
              </a:defRPr>
            </a:lvl1pPr>
          </a:lstStyle>
          <a:p>
            <a:fld id="{67B23DE0-8107-45A8-B051-F74F795C7ED0}" type="datetimeFigureOut">
              <a:rPr lang="en-CY" smtClean="0"/>
              <a:t>13/09/2023</a:t>
            </a:fld>
            <a:endParaRPr lang="en-CY"/>
          </a:p>
        </p:txBody>
      </p:sp>
      <p:sp>
        <p:nvSpPr>
          <p:cNvPr id="6" name="Slide Number Placeholder 5"/>
          <p:cNvSpPr>
            <a:spLocks noGrp="1"/>
          </p:cNvSpPr>
          <p:nvPr>
            <p:ph type="sldNum" sz="quarter" idx="4"/>
          </p:nvPr>
        </p:nvSpPr>
        <p:spPr>
          <a:xfrm>
            <a:off x="9369217" y="6575395"/>
            <a:ext cx="2844800" cy="282607"/>
          </a:xfrm>
          <a:prstGeom prst="rect">
            <a:avLst/>
          </a:prstGeom>
        </p:spPr>
        <p:txBody>
          <a:bodyPr vert="horz" lIns="91440" tIns="45720" rIns="91440" bIns="45720" rtlCol="0" anchor="ctr"/>
          <a:lstStyle>
            <a:lvl1pPr algn="r">
              <a:defRPr sz="1333">
                <a:solidFill>
                  <a:srgbClr val="FFFFFF"/>
                </a:solidFill>
                <a:latin typeface="Georgia"/>
                <a:cs typeface="Georgia"/>
              </a:defRPr>
            </a:lvl1pPr>
          </a:lstStyle>
          <a:p>
            <a:fld id="{7F8774B9-DCCC-4F94-969F-80407F6AF4CA}" type="slidenum">
              <a:rPr lang="en-CY" smtClean="0"/>
              <a:t>‹#›</a:t>
            </a:fld>
            <a:endParaRPr lang="en-CY"/>
          </a:p>
        </p:txBody>
      </p:sp>
      <p:sp>
        <p:nvSpPr>
          <p:cNvPr id="15" name="Text Placeholder 14"/>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a:t>Do not touch this slide.</a:t>
            </a:r>
          </a:p>
          <a:p>
            <a:pPr lvl="0"/>
            <a:endParaRPr lang="en-US" dirty="0"/>
          </a:p>
          <a:p>
            <a:pPr lvl="0"/>
            <a:r>
              <a:rPr lang="en-US" dirty="0"/>
              <a:t>This is the slide master and will alter all other slides. </a:t>
            </a:r>
          </a:p>
          <a:p>
            <a:pPr lvl="0"/>
            <a:endParaRPr lang="en-US" dirty="0"/>
          </a:p>
          <a:p>
            <a:pPr lvl="0"/>
            <a:r>
              <a:rPr lang="en-US" dirty="0"/>
              <a:t>To create a new slide, select it from the new slide drop down button, top right of the ‘Home’ menu. </a:t>
            </a:r>
          </a:p>
        </p:txBody>
      </p:sp>
    </p:spTree>
    <p:extLst>
      <p:ext uri="{BB962C8B-B14F-4D97-AF65-F5344CB8AC3E}">
        <p14:creationId xmlns:p14="http://schemas.microsoft.com/office/powerpoint/2010/main" val="14197036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xStyles>
    <p:titleStyle>
      <a:lvl1pPr algn="l" defTabSz="609585" rtl="0" eaLnBrk="1" latinLnBrk="0" hangingPunct="1">
        <a:spcBef>
          <a:spcPct val="0"/>
        </a:spcBef>
        <a:buNone/>
        <a:defRPr sz="2667" b="0" kern="1200" cap="none" spc="0" baseline="0">
          <a:ln>
            <a:noFill/>
          </a:ln>
          <a:solidFill>
            <a:srgbClr val="203D75"/>
          </a:solidFill>
          <a:effectLst/>
          <a:latin typeface="Georgia"/>
          <a:ea typeface="+mj-ea"/>
          <a:cs typeface="Georgia"/>
        </a:defRPr>
      </a:lvl1pPr>
    </p:titleStyle>
    <p:bodyStyle>
      <a:lvl1pPr marL="0" indent="0" algn="l" defTabSz="609585" rtl="0" eaLnBrk="1" latinLnBrk="0" hangingPunct="1">
        <a:spcBef>
          <a:spcPct val="20000"/>
        </a:spcBef>
        <a:buFont typeface="Arial"/>
        <a:buNone/>
        <a:defRPr sz="2400" b="0" kern="1200" baseline="0">
          <a:solidFill>
            <a:schemeClr val="tx1"/>
          </a:solidFill>
          <a:latin typeface="Georgia"/>
          <a:ea typeface="+mn-ea"/>
          <a:cs typeface="Georgia"/>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9EDAA-2822-48EF-8D04-D0AAF6C0DC24}"/>
              </a:ext>
            </a:extLst>
          </p:cNvPr>
          <p:cNvSpPr>
            <a:spLocks noGrp="1"/>
          </p:cNvSpPr>
          <p:nvPr>
            <p:ph type="title"/>
          </p:nvPr>
        </p:nvSpPr>
        <p:spPr>
          <a:xfrm>
            <a:off x="2242061" y="1300270"/>
            <a:ext cx="7700209" cy="1098697"/>
          </a:xfrm>
        </p:spPr>
        <p:txBody>
          <a:bodyPr anchor="b">
            <a:normAutofit/>
          </a:bodyPr>
          <a:lstStyle/>
          <a:p>
            <a:r>
              <a:rPr lang="en-US">
                <a:ln w="18415" cmpd="sng">
                  <a:solidFill>
                    <a:schemeClr val="bg1"/>
                  </a:solidFill>
                  <a:prstDash val="solid"/>
                </a:ln>
                <a:solidFill>
                  <a:srgbClr val="FFFFFF"/>
                </a:solidFill>
              </a:rPr>
              <a:t>Intrusion Detection Systems for Software Defined Networks</a:t>
            </a:r>
            <a:endParaRPr lang="en-CY">
              <a:ln w="18415" cmpd="sng">
                <a:solidFill>
                  <a:schemeClr val="bg1"/>
                </a:solidFill>
                <a:prstDash val="solid"/>
              </a:ln>
              <a:solidFill>
                <a:srgbClr val="FFFFFF"/>
              </a:solidFill>
            </a:endParaRPr>
          </a:p>
        </p:txBody>
      </p:sp>
      <p:sp>
        <p:nvSpPr>
          <p:cNvPr id="3" name="Subtitle 2">
            <a:extLst>
              <a:ext uri="{FF2B5EF4-FFF2-40B4-BE49-F238E27FC236}">
                <a16:creationId xmlns:a16="http://schemas.microsoft.com/office/drawing/2014/main" id="{8A37CF4D-EA69-FCC8-E272-BE0038DD0C55}"/>
              </a:ext>
            </a:extLst>
          </p:cNvPr>
          <p:cNvSpPr>
            <a:spLocks noGrp="1"/>
          </p:cNvSpPr>
          <p:nvPr>
            <p:ph type="body" sz="quarter" idx="12"/>
          </p:nvPr>
        </p:nvSpPr>
        <p:spPr>
          <a:xfrm>
            <a:off x="2241558" y="2540374"/>
            <a:ext cx="7700433" cy="3581025"/>
          </a:xfrm>
        </p:spPr>
        <p:txBody>
          <a:bodyPr>
            <a:normAutofit/>
          </a:bodyPr>
          <a:lstStyle/>
          <a:p>
            <a:r>
              <a:rPr lang="en-US" dirty="0"/>
              <a:t>Overview</a:t>
            </a:r>
            <a:endParaRPr lang="en-CY" dirty="0"/>
          </a:p>
        </p:txBody>
      </p:sp>
    </p:spTree>
    <p:extLst>
      <p:ext uri="{BB962C8B-B14F-4D97-AF65-F5344CB8AC3E}">
        <p14:creationId xmlns:p14="http://schemas.microsoft.com/office/powerpoint/2010/main" val="3102877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6584A79-51BF-82BF-FD10-F1D3C7740978}"/>
              </a:ext>
            </a:extLst>
          </p:cNvPr>
          <p:cNvSpPr>
            <a:spLocks noGrp="1"/>
          </p:cNvSpPr>
          <p:nvPr>
            <p:ph type="title"/>
          </p:nvPr>
        </p:nvSpPr>
        <p:spPr>
          <a:xfrm>
            <a:off x="609600" y="423354"/>
            <a:ext cx="9835200" cy="413268"/>
          </a:xfrm>
        </p:spPr>
        <p:txBody>
          <a:bodyPr>
            <a:normAutofit fontScale="90000"/>
          </a:bodyPr>
          <a:lstStyle/>
          <a:p>
            <a:r>
              <a:rPr lang="en-US" dirty="0"/>
              <a:t>SDN-IDS &amp; SDNIoT-IDS</a:t>
            </a:r>
          </a:p>
        </p:txBody>
      </p:sp>
      <p:sp>
        <p:nvSpPr>
          <p:cNvPr id="10" name="Content Placeholder 2">
            <a:extLst>
              <a:ext uri="{FF2B5EF4-FFF2-40B4-BE49-F238E27FC236}">
                <a16:creationId xmlns:a16="http://schemas.microsoft.com/office/drawing/2014/main" id="{F5AFA81A-EA23-8A7A-6755-213860A57BB8}"/>
              </a:ext>
            </a:extLst>
          </p:cNvPr>
          <p:cNvSpPr>
            <a:spLocks noGrp="1"/>
          </p:cNvSpPr>
          <p:nvPr>
            <p:ph idx="1"/>
          </p:nvPr>
        </p:nvSpPr>
        <p:spPr>
          <a:xfrm>
            <a:off x="609607" y="1600201"/>
            <a:ext cx="5486394" cy="4525963"/>
          </a:xfrm>
        </p:spPr>
        <p:txBody>
          <a:bodyPr/>
          <a:lstStyle/>
          <a:p>
            <a:pPr marL="342900" indent="-342900">
              <a:buFont typeface="Arial" panose="020B0604020202020204" pitchFamily="34" charset="0"/>
              <a:buChar char="•"/>
            </a:pPr>
            <a:r>
              <a:rPr lang="en-US" dirty="0"/>
              <a:t>1</a:t>
            </a:r>
            <a:r>
              <a:rPr lang="en-US" baseline="30000" dirty="0"/>
              <a:t>st</a:t>
            </a:r>
            <a:r>
              <a:rPr lang="en-US" dirty="0"/>
              <a:t> Approach: Create an IDS to capture traffic and detect anomalies that may affect the normal function of the SDN. Deployed in the control plane.</a:t>
            </a:r>
          </a:p>
          <a:p>
            <a:endParaRPr lang="en-US" dirty="0"/>
          </a:p>
          <a:p>
            <a:r>
              <a:rPr lang="en-US" dirty="0"/>
              <a:t>	</a:t>
            </a:r>
          </a:p>
        </p:txBody>
      </p:sp>
      <p:sp>
        <p:nvSpPr>
          <p:cNvPr id="12" name="Text Placeholder 3">
            <a:extLst>
              <a:ext uri="{FF2B5EF4-FFF2-40B4-BE49-F238E27FC236}">
                <a16:creationId xmlns:a16="http://schemas.microsoft.com/office/drawing/2014/main" id="{166C5F5E-40E7-E6C0-1B31-DB56FF295E1C}"/>
              </a:ext>
            </a:extLst>
          </p:cNvPr>
          <p:cNvSpPr>
            <a:spLocks noGrp="1"/>
          </p:cNvSpPr>
          <p:nvPr>
            <p:ph type="body" sz="quarter" idx="13"/>
          </p:nvPr>
        </p:nvSpPr>
        <p:spPr>
          <a:xfrm>
            <a:off x="609600" y="936629"/>
            <a:ext cx="11095256" cy="384175"/>
          </a:xfrm>
        </p:spPr>
        <p:txBody>
          <a:bodyPr>
            <a:normAutofit lnSpcReduction="10000"/>
          </a:bodyPr>
          <a:lstStyle/>
          <a:p>
            <a:r>
              <a:rPr lang="en-US" dirty="0"/>
              <a:t>Comparison of SDN Architecture</a:t>
            </a:r>
          </a:p>
        </p:txBody>
      </p:sp>
      <p:sp>
        <p:nvSpPr>
          <p:cNvPr id="4" name="Content Placeholder 2">
            <a:extLst>
              <a:ext uri="{FF2B5EF4-FFF2-40B4-BE49-F238E27FC236}">
                <a16:creationId xmlns:a16="http://schemas.microsoft.com/office/drawing/2014/main" id="{E149928F-C685-C170-A817-1F1D2A54A0B8}"/>
              </a:ext>
            </a:extLst>
          </p:cNvPr>
          <p:cNvSpPr txBox="1">
            <a:spLocks/>
          </p:cNvSpPr>
          <p:nvPr/>
        </p:nvSpPr>
        <p:spPr>
          <a:xfrm>
            <a:off x="6095999" y="1600200"/>
            <a:ext cx="5486394" cy="4525963"/>
          </a:xfrm>
          <a:prstGeom prst="rect">
            <a:avLst/>
          </a:prstGeom>
        </p:spPr>
        <p:txBody>
          <a:bodyPr vert="horz" lIns="91440" tIns="45720" rIns="91440" bIns="45720" rtlCol="0">
            <a:normAutofit/>
          </a:bodyPr>
          <a:lstStyle>
            <a:lvl1pPr marL="0" indent="0" algn="l" defTabSz="609585" rtl="0" eaLnBrk="1" latinLnBrk="0" hangingPunct="1">
              <a:spcBef>
                <a:spcPct val="20000"/>
              </a:spcBef>
              <a:buFont typeface="Arial"/>
              <a:buNone/>
              <a:defRPr sz="2400" b="0" kern="1200" baseline="0">
                <a:solidFill>
                  <a:schemeClr val="tx1">
                    <a:lumMod val="50000"/>
                  </a:schemeClr>
                </a:solidFill>
                <a:latin typeface="Arial"/>
                <a:ea typeface="+mn-ea"/>
                <a:cs typeface="Arial"/>
              </a:defRPr>
            </a:lvl1pPr>
            <a:lvl2pPr marL="990575" indent="-380990" algn="l" defTabSz="609585" rtl="0" eaLnBrk="1" latinLnBrk="0" hangingPunct="1">
              <a:spcBef>
                <a:spcPct val="20000"/>
              </a:spcBef>
              <a:buFont typeface="Arial"/>
              <a:buChar char="–"/>
              <a:defRPr sz="2400" kern="1200">
                <a:solidFill>
                  <a:srgbClr val="203D75"/>
                </a:solidFill>
                <a:latin typeface="Arial"/>
                <a:ea typeface="+mn-ea"/>
                <a:cs typeface="Arial"/>
              </a:defRPr>
            </a:lvl2pPr>
            <a:lvl3pPr marL="1523962" indent="-304792" algn="l" defTabSz="609585" rtl="0" eaLnBrk="1" latinLnBrk="0" hangingPunct="1">
              <a:spcBef>
                <a:spcPct val="20000"/>
              </a:spcBef>
              <a:buFont typeface="Arial"/>
              <a:buChar char="•"/>
              <a:defRPr sz="2400" kern="1200">
                <a:solidFill>
                  <a:srgbClr val="556169"/>
                </a:solidFill>
                <a:latin typeface="Arial"/>
                <a:ea typeface="+mn-ea"/>
                <a:cs typeface="Arial"/>
              </a:defRPr>
            </a:lvl3pPr>
            <a:lvl4pPr marL="2133547" indent="-304792" algn="l" defTabSz="609585" rtl="0" eaLnBrk="1" latinLnBrk="0" hangingPunct="1">
              <a:spcBef>
                <a:spcPct val="20000"/>
              </a:spcBef>
              <a:buFont typeface="Arial"/>
              <a:buChar char="–"/>
              <a:defRPr sz="2400" kern="1200">
                <a:solidFill>
                  <a:srgbClr val="006AA0"/>
                </a:solidFill>
                <a:latin typeface="Arial"/>
                <a:ea typeface="+mn-ea"/>
                <a:cs typeface="Arial"/>
              </a:defRPr>
            </a:lvl4pPr>
            <a:lvl5pPr marL="2743131" indent="-304792" algn="l" defTabSz="609585" rtl="0" eaLnBrk="1" latinLnBrk="0" hangingPunct="1">
              <a:spcBef>
                <a:spcPct val="20000"/>
              </a:spcBef>
              <a:buFont typeface="Arial"/>
              <a:buChar char="»"/>
              <a:defRPr sz="2400" kern="1200">
                <a:solidFill>
                  <a:srgbClr val="556169"/>
                </a:solidFill>
                <a:latin typeface="Arial"/>
                <a:ea typeface="+mn-ea"/>
                <a:cs typeface="Aria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342900" indent="-342900">
              <a:buFont typeface="Arial" panose="020B0604020202020204" pitchFamily="34" charset="0"/>
              <a:buChar char="•"/>
            </a:pPr>
            <a:r>
              <a:rPr lang="en-US" dirty="0"/>
              <a:t>2</a:t>
            </a:r>
            <a:r>
              <a:rPr lang="en-US" baseline="30000" dirty="0"/>
              <a:t>nd</a:t>
            </a:r>
            <a:r>
              <a:rPr lang="en-US" dirty="0"/>
              <a:t> Approach: Implement an IDS to be deployed in the controller of the SDN to capture traffic to IoT devices. Detect anomalies through the traffic to maintain a normal function of the IoT devices.</a:t>
            </a:r>
          </a:p>
          <a:p>
            <a:pPr marL="342900" indent="-342900">
              <a:buFont typeface="Arial" panose="020B0604020202020204" pitchFamily="34" charset="0"/>
              <a:buChar char="•"/>
            </a:pPr>
            <a:endParaRPr lang="en-US" dirty="0"/>
          </a:p>
          <a:p>
            <a:r>
              <a:rPr lang="en-US" dirty="0"/>
              <a:t>	</a:t>
            </a:r>
          </a:p>
        </p:txBody>
      </p:sp>
      <p:pic>
        <p:nvPicPr>
          <p:cNvPr id="6" name="Picture 5">
            <a:extLst>
              <a:ext uri="{FF2B5EF4-FFF2-40B4-BE49-F238E27FC236}">
                <a16:creationId xmlns:a16="http://schemas.microsoft.com/office/drawing/2014/main" id="{701906D7-5848-FB18-8302-290276610696}"/>
              </a:ext>
            </a:extLst>
          </p:cNvPr>
          <p:cNvPicPr>
            <a:picLocks noChangeAspect="1"/>
          </p:cNvPicPr>
          <p:nvPr/>
        </p:nvPicPr>
        <p:blipFill>
          <a:blip r:embed="rId2"/>
          <a:stretch>
            <a:fillRect/>
          </a:stretch>
        </p:blipFill>
        <p:spPr>
          <a:xfrm>
            <a:off x="6281356" y="3863181"/>
            <a:ext cx="5301037" cy="2592174"/>
          </a:xfrm>
          <a:prstGeom prst="rect">
            <a:avLst/>
          </a:prstGeom>
        </p:spPr>
      </p:pic>
      <p:pic>
        <p:nvPicPr>
          <p:cNvPr id="9" name="Picture 8">
            <a:extLst>
              <a:ext uri="{FF2B5EF4-FFF2-40B4-BE49-F238E27FC236}">
                <a16:creationId xmlns:a16="http://schemas.microsoft.com/office/drawing/2014/main" id="{42CFEAF3-1DF1-4C3A-3B1C-A85CEF3EF565}"/>
              </a:ext>
            </a:extLst>
          </p:cNvPr>
          <p:cNvPicPr>
            <a:picLocks noChangeAspect="1"/>
          </p:cNvPicPr>
          <p:nvPr/>
        </p:nvPicPr>
        <p:blipFill>
          <a:blip r:embed="rId3"/>
          <a:stretch>
            <a:fillRect/>
          </a:stretch>
        </p:blipFill>
        <p:spPr>
          <a:xfrm>
            <a:off x="1140431" y="3507527"/>
            <a:ext cx="3853182" cy="3122284"/>
          </a:xfrm>
          <a:prstGeom prst="rect">
            <a:avLst/>
          </a:prstGeom>
        </p:spPr>
      </p:pic>
    </p:spTree>
    <p:extLst>
      <p:ext uri="{BB962C8B-B14F-4D97-AF65-F5344CB8AC3E}">
        <p14:creationId xmlns:p14="http://schemas.microsoft.com/office/powerpoint/2010/main" val="1962885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B34A1-F60D-E569-2683-4C3A9181BA0E}"/>
              </a:ext>
            </a:extLst>
          </p:cNvPr>
          <p:cNvSpPr>
            <a:spLocks noGrp="1"/>
          </p:cNvSpPr>
          <p:nvPr>
            <p:ph type="title"/>
          </p:nvPr>
        </p:nvSpPr>
        <p:spPr/>
        <p:txBody>
          <a:bodyPr>
            <a:normAutofit fontScale="90000"/>
          </a:bodyPr>
          <a:lstStyle/>
          <a:p>
            <a:r>
              <a:rPr lang="en-US"/>
              <a:t>IDS General Info </a:t>
            </a:r>
            <a:endParaRPr lang="en-CY" dirty="0"/>
          </a:p>
        </p:txBody>
      </p:sp>
      <p:sp>
        <p:nvSpPr>
          <p:cNvPr id="3" name="Content Placeholder 2">
            <a:extLst>
              <a:ext uri="{FF2B5EF4-FFF2-40B4-BE49-F238E27FC236}">
                <a16:creationId xmlns:a16="http://schemas.microsoft.com/office/drawing/2014/main" id="{41E2C735-90C9-0283-00CF-408E11FC8D27}"/>
              </a:ext>
            </a:extLst>
          </p:cNvPr>
          <p:cNvSpPr>
            <a:spLocks noGrp="1"/>
          </p:cNvSpPr>
          <p:nvPr>
            <p:ph idx="1"/>
          </p:nvPr>
        </p:nvSpPr>
        <p:spPr/>
        <p:txBody>
          <a:bodyPr/>
          <a:lstStyle/>
          <a:p>
            <a:pPr marL="342900" indent="-342900">
              <a:buFont typeface="Arial" panose="020B0604020202020204" pitchFamily="34" charset="0"/>
              <a:buChar char="•"/>
            </a:pPr>
            <a:r>
              <a:rPr lang="en-US" dirty="0"/>
              <a:t>Capture Data Traffic</a:t>
            </a:r>
          </a:p>
          <a:p>
            <a:pPr marL="342900" indent="-342900">
              <a:buFont typeface="Arial" panose="020B0604020202020204" pitchFamily="34" charset="0"/>
              <a:buChar char="•"/>
            </a:pPr>
            <a:r>
              <a:rPr lang="en-US" dirty="0"/>
              <a:t>Process/Parse Data Traffic</a:t>
            </a:r>
          </a:p>
          <a:p>
            <a:pPr marL="342900" indent="-342900">
              <a:buFont typeface="Arial" panose="020B0604020202020204" pitchFamily="34" charset="0"/>
              <a:buChar char="•"/>
            </a:pPr>
            <a:r>
              <a:rPr lang="en-US" dirty="0"/>
              <a:t>Feature Selection/Extraction</a:t>
            </a:r>
          </a:p>
          <a:p>
            <a:pPr marL="342900" indent="-342900">
              <a:buFont typeface="Arial" panose="020B0604020202020204" pitchFamily="34" charset="0"/>
              <a:buChar char="•"/>
            </a:pPr>
            <a:r>
              <a:rPr lang="en-US" dirty="0"/>
              <a:t>Classifier Learning</a:t>
            </a:r>
          </a:p>
          <a:p>
            <a:pPr marL="342900" indent="-342900">
              <a:buFont typeface="Arial" panose="020B0604020202020204" pitchFamily="34" charset="0"/>
              <a:buChar char="•"/>
            </a:pPr>
            <a:r>
              <a:rPr lang="en-US" dirty="0"/>
              <a:t>Anomaly Detection</a:t>
            </a:r>
            <a:endParaRPr lang="en-CY" dirty="0"/>
          </a:p>
        </p:txBody>
      </p:sp>
      <p:sp>
        <p:nvSpPr>
          <p:cNvPr id="4" name="Text Placeholder 3">
            <a:extLst>
              <a:ext uri="{FF2B5EF4-FFF2-40B4-BE49-F238E27FC236}">
                <a16:creationId xmlns:a16="http://schemas.microsoft.com/office/drawing/2014/main" id="{2C8C60EF-80B0-4296-4FE3-0119E09E34AB}"/>
              </a:ext>
            </a:extLst>
          </p:cNvPr>
          <p:cNvSpPr>
            <a:spLocks noGrp="1"/>
          </p:cNvSpPr>
          <p:nvPr>
            <p:ph type="body" sz="quarter" idx="13"/>
          </p:nvPr>
        </p:nvSpPr>
        <p:spPr/>
        <p:txBody>
          <a:bodyPr>
            <a:normAutofit lnSpcReduction="10000"/>
          </a:bodyPr>
          <a:lstStyle/>
          <a:p>
            <a:r>
              <a:rPr lang="en-US"/>
              <a:t>Main Idea </a:t>
            </a:r>
            <a:endParaRPr lang="en-CY" dirty="0"/>
          </a:p>
        </p:txBody>
      </p:sp>
      <p:pic>
        <p:nvPicPr>
          <p:cNvPr id="6" name="Picture 5">
            <a:extLst>
              <a:ext uri="{FF2B5EF4-FFF2-40B4-BE49-F238E27FC236}">
                <a16:creationId xmlns:a16="http://schemas.microsoft.com/office/drawing/2014/main" id="{0CCBF8F4-B5F8-0511-1383-D259B1D9E8A1}"/>
              </a:ext>
            </a:extLst>
          </p:cNvPr>
          <p:cNvPicPr>
            <a:picLocks noChangeAspect="1"/>
          </p:cNvPicPr>
          <p:nvPr/>
        </p:nvPicPr>
        <p:blipFill>
          <a:blip r:embed="rId3"/>
          <a:stretch>
            <a:fillRect/>
          </a:stretch>
        </p:blipFill>
        <p:spPr>
          <a:xfrm>
            <a:off x="5000036" y="1128716"/>
            <a:ext cx="6486525" cy="4962525"/>
          </a:xfrm>
          <a:prstGeom prst="rect">
            <a:avLst/>
          </a:prstGeom>
        </p:spPr>
      </p:pic>
    </p:spTree>
    <p:extLst>
      <p:ext uri="{BB962C8B-B14F-4D97-AF65-F5344CB8AC3E}">
        <p14:creationId xmlns:p14="http://schemas.microsoft.com/office/powerpoint/2010/main" val="2454437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DE4F6-36D5-B48C-F712-E0BB2CFB0790}"/>
              </a:ext>
            </a:extLst>
          </p:cNvPr>
          <p:cNvSpPr>
            <a:spLocks noGrp="1"/>
          </p:cNvSpPr>
          <p:nvPr>
            <p:ph type="title"/>
          </p:nvPr>
        </p:nvSpPr>
        <p:spPr/>
        <p:txBody>
          <a:bodyPr>
            <a:normAutofit fontScale="90000"/>
          </a:bodyPr>
          <a:lstStyle/>
          <a:p>
            <a:r>
              <a:rPr lang="en-US" dirty="0"/>
              <a:t>Our Proposed IDS</a:t>
            </a:r>
            <a:endParaRPr lang="en-CY" dirty="0"/>
          </a:p>
        </p:txBody>
      </p:sp>
      <p:sp>
        <p:nvSpPr>
          <p:cNvPr id="3" name="Content Placeholder 2">
            <a:extLst>
              <a:ext uri="{FF2B5EF4-FFF2-40B4-BE49-F238E27FC236}">
                <a16:creationId xmlns:a16="http://schemas.microsoft.com/office/drawing/2014/main" id="{504433E9-D650-0182-3C61-6B847E467FF5}"/>
              </a:ext>
            </a:extLst>
          </p:cNvPr>
          <p:cNvSpPr>
            <a:spLocks noGrp="1"/>
          </p:cNvSpPr>
          <p:nvPr>
            <p:ph idx="1"/>
          </p:nvPr>
        </p:nvSpPr>
        <p:spPr>
          <a:xfrm>
            <a:off x="609607" y="1600201"/>
            <a:ext cx="5380228" cy="4525963"/>
          </a:xfrm>
        </p:spPr>
        <p:txBody>
          <a:bodyPr/>
          <a:lstStyle/>
          <a:p>
            <a:pPr marL="342900" indent="-342900">
              <a:buFont typeface="Arial" panose="020B0604020202020204" pitchFamily="34" charset="0"/>
              <a:buChar char="•"/>
            </a:pPr>
            <a:r>
              <a:rPr lang="en-US" dirty="0"/>
              <a:t>Capture Data Traffic</a:t>
            </a:r>
          </a:p>
          <a:p>
            <a:pPr marL="342900" indent="-342900">
              <a:buFont typeface="Arial" panose="020B0604020202020204" pitchFamily="34" charset="0"/>
              <a:buChar char="•"/>
            </a:pPr>
            <a:r>
              <a:rPr lang="en-US" dirty="0"/>
              <a:t>Clean Data Traffic</a:t>
            </a:r>
          </a:p>
          <a:p>
            <a:pPr marL="342900" indent="-342900">
              <a:buFont typeface="Arial" panose="020B0604020202020204" pitchFamily="34" charset="0"/>
              <a:buChar char="•"/>
            </a:pPr>
            <a:r>
              <a:rPr lang="en-US" dirty="0"/>
              <a:t>Process Data Traffic</a:t>
            </a:r>
          </a:p>
          <a:p>
            <a:pPr marL="342900" indent="-342900">
              <a:buFont typeface="Arial" panose="020B0604020202020204" pitchFamily="34" charset="0"/>
              <a:buChar char="•"/>
            </a:pPr>
            <a:r>
              <a:rPr lang="en-US" dirty="0"/>
              <a:t>Feature Selection</a:t>
            </a:r>
          </a:p>
          <a:p>
            <a:pPr marL="342900" indent="-342900">
              <a:buFont typeface="Arial" panose="020B0604020202020204" pitchFamily="34" charset="0"/>
              <a:buChar char="•"/>
            </a:pPr>
            <a:r>
              <a:rPr lang="en-US" dirty="0"/>
              <a:t>Resample</a:t>
            </a:r>
          </a:p>
          <a:p>
            <a:pPr marL="342900" indent="-342900">
              <a:buFont typeface="Arial" panose="020B0604020202020204" pitchFamily="34" charset="0"/>
              <a:buChar char="•"/>
            </a:pPr>
            <a:r>
              <a:rPr lang="en-US" dirty="0"/>
              <a:t>Classifier Learning</a:t>
            </a:r>
          </a:p>
          <a:p>
            <a:pPr marL="342900" indent="-342900">
              <a:buFont typeface="Arial" panose="020B0604020202020204" pitchFamily="34" charset="0"/>
              <a:buChar char="•"/>
            </a:pPr>
            <a:r>
              <a:rPr lang="en-US" dirty="0"/>
              <a:t>Anomaly Detection</a:t>
            </a:r>
            <a:endParaRPr lang="en-CY" dirty="0"/>
          </a:p>
        </p:txBody>
      </p:sp>
      <p:sp>
        <p:nvSpPr>
          <p:cNvPr id="4" name="Text Placeholder 3">
            <a:extLst>
              <a:ext uri="{FF2B5EF4-FFF2-40B4-BE49-F238E27FC236}">
                <a16:creationId xmlns:a16="http://schemas.microsoft.com/office/drawing/2014/main" id="{9A9D620F-D94B-C7A9-F6E7-F7C66DF4C201}"/>
              </a:ext>
            </a:extLst>
          </p:cNvPr>
          <p:cNvSpPr>
            <a:spLocks noGrp="1"/>
          </p:cNvSpPr>
          <p:nvPr>
            <p:ph type="body" sz="quarter" idx="13"/>
          </p:nvPr>
        </p:nvSpPr>
        <p:spPr/>
        <p:txBody>
          <a:bodyPr>
            <a:normAutofit lnSpcReduction="10000"/>
          </a:bodyPr>
          <a:lstStyle/>
          <a:p>
            <a:endParaRPr lang="en-CY"/>
          </a:p>
        </p:txBody>
      </p:sp>
      <p:pic>
        <p:nvPicPr>
          <p:cNvPr id="6" name="Picture 5" descr="A diagram of a data processing process&#10;&#10;Description automatically generated">
            <a:extLst>
              <a:ext uri="{FF2B5EF4-FFF2-40B4-BE49-F238E27FC236}">
                <a16:creationId xmlns:a16="http://schemas.microsoft.com/office/drawing/2014/main" id="{45EEC1E6-9EBB-B1D8-D7A8-ED83F089CE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0526" y="1509881"/>
            <a:ext cx="3852809" cy="4534089"/>
          </a:xfrm>
          <a:prstGeom prst="rect">
            <a:avLst/>
          </a:prstGeom>
        </p:spPr>
      </p:pic>
    </p:spTree>
    <p:extLst>
      <p:ext uri="{BB962C8B-B14F-4D97-AF65-F5344CB8AC3E}">
        <p14:creationId xmlns:p14="http://schemas.microsoft.com/office/powerpoint/2010/main" val="2211053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04FEE-0DFB-F824-9D34-19D1EB3A8FD8}"/>
              </a:ext>
            </a:extLst>
          </p:cNvPr>
          <p:cNvSpPr>
            <a:spLocks noGrp="1"/>
          </p:cNvSpPr>
          <p:nvPr>
            <p:ph type="title"/>
          </p:nvPr>
        </p:nvSpPr>
        <p:spPr/>
        <p:txBody>
          <a:bodyPr>
            <a:normAutofit fontScale="90000"/>
          </a:bodyPr>
          <a:lstStyle/>
          <a:p>
            <a:r>
              <a:rPr lang="en-US" dirty="0"/>
              <a:t>Literature Review </a:t>
            </a:r>
            <a:endParaRPr lang="en-CY" dirty="0"/>
          </a:p>
        </p:txBody>
      </p:sp>
      <p:sp>
        <p:nvSpPr>
          <p:cNvPr id="3" name="Content Placeholder 2">
            <a:extLst>
              <a:ext uri="{FF2B5EF4-FFF2-40B4-BE49-F238E27FC236}">
                <a16:creationId xmlns:a16="http://schemas.microsoft.com/office/drawing/2014/main" id="{6F15DE90-4C0A-3BC2-FB79-B81B33B0DDF6}"/>
              </a:ext>
            </a:extLst>
          </p:cNvPr>
          <p:cNvSpPr>
            <a:spLocks noGrp="1"/>
          </p:cNvSpPr>
          <p:nvPr>
            <p:ph idx="1"/>
          </p:nvPr>
        </p:nvSpPr>
        <p:spPr/>
        <p:txBody>
          <a:bodyPr/>
          <a:lstStyle/>
          <a:p>
            <a:pPr marL="342900" indent="-342900">
              <a:buFont typeface="Arial" panose="020B0604020202020204" pitchFamily="34" charset="0"/>
              <a:buChar char="•"/>
            </a:pPr>
            <a:endParaRPr lang="en-CY" dirty="0"/>
          </a:p>
        </p:txBody>
      </p:sp>
      <p:sp>
        <p:nvSpPr>
          <p:cNvPr id="4" name="Text Placeholder 3">
            <a:extLst>
              <a:ext uri="{FF2B5EF4-FFF2-40B4-BE49-F238E27FC236}">
                <a16:creationId xmlns:a16="http://schemas.microsoft.com/office/drawing/2014/main" id="{3297870D-5633-4011-957A-D44938E1ED3C}"/>
              </a:ext>
            </a:extLst>
          </p:cNvPr>
          <p:cNvSpPr>
            <a:spLocks noGrp="1"/>
          </p:cNvSpPr>
          <p:nvPr>
            <p:ph type="body" sz="quarter" idx="13"/>
          </p:nvPr>
        </p:nvSpPr>
        <p:spPr/>
        <p:txBody>
          <a:bodyPr>
            <a:normAutofit lnSpcReduction="10000"/>
          </a:bodyPr>
          <a:lstStyle/>
          <a:p>
            <a:r>
              <a:rPr lang="en-US" dirty="0"/>
              <a:t>SDN-IDS</a:t>
            </a:r>
            <a:endParaRPr lang="en-CY" dirty="0"/>
          </a:p>
        </p:txBody>
      </p:sp>
    </p:spTree>
    <p:extLst>
      <p:ext uri="{BB962C8B-B14F-4D97-AF65-F5344CB8AC3E}">
        <p14:creationId xmlns:p14="http://schemas.microsoft.com/office/powerpoint/2010/main" val="3757020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803E1-696B-A5E0-697D-AA15C19F1207}"/>
              </a:ext>
            </a:extLst>
          </p:cNvPr>
          <p:cNvSpPr>
            <a:spLocks noGrp="1"/>
          </p:cNvSpPr>
          <p:nvPr>
            <p:ph type="title"/>
          </p:nvPr>
        </p:nvSpPr>
        <p:spPr/>
        <p:txBody>
          <a:bodyPr>
            <a:normAutofit fontScale="90000"/>
          </a:bodyPr>
          <a:lstStyle/>
          <a:p>
            <a:r>
              <a:rPr lang="en-US" dirty="0"/>
              <a:t>Literature Review</a:t>
            </a:r>
            <a:endParaRPr lang="en-CY" dirty="0"/>
          </a:p>
        </p:txBody>
      </p:sp>
      <p:sp>
        <p:nvSpPr>
          <p:cNvPr id="3" name="Content Placeholder 2">
            <a:extLst>
              <a:ext uri="{FF2B5EF4-FFF2-40B4-BE49-F238E27FC236}">
                <a16:creationId xmlns:a16="http://schemas.microsoft.com/office/drawing/2014/main" id="{1F3D86D1-A1BB-613A-11BE-9C5334C31935}"/>
              </a:ext>
            </a:extLst>
          </p:cNvPr>
          <p:cNvSpPr>
            <a:spLocks noGrp="1"/>
          </p:cNvSpPr>
          <p:nvPr>
            <p:ph idx="1"/>
          </p:nvPr>
        </p:nvSpPr>
        <p:spPr/>
        <p:txBody>
          <a:bodyPr/>
          <a:lstStyle/>
          <a:p>
            <a:pPr marL="342900" indent="-342900">
              <a:buFont typeface="Arial" panose="020B0604020202020204" pitchFamily="34" charset="0"/>
              <a:buChar char="•"/>
            </a:pPr>
            <a:r>
              <a:rPr lang="en-US" dirty="0"/>
              <a:t>Wani et al. (2020,5) Proposed an SDN-based IDS which uses deep learning classifiers to detect anomalies in IoT. IDS with 3 main components, an activity monitor, an activity analyzer and a classifier (LSTM, inside analyzer). Using the activity monitor the data traffic is captured and traffic statistics are computed. Activity analyzer uses the statistics to detect abnormal behavior. Furthermore, LSTMs are used for anomaly and attack detection.  Dataset used was CICIDS2018.</a:t>
            </a:r>
          </a:p>
          <a:p>
            <a:pPr marL="342900" indent="-342900">
              <a:buFont typeface="Arial" panose="020B0604020202020204" pitchFamily="34" charset="0"/>
              <a:buChar char="•"/>
            </a:pPr>
            <a:r>
              <a:rPr lang="en-US" dirty="0"/>
              <a:t>Muthanna et all (2022,6) Proposed a hybrid SDN framework using cuLSTMGRUs for threat detection in IoT environment. The same structure for the IDS was used. Dataset used was CICIDS2017.</a:t>
            </a:r>
          </a:p>
          <a:p>
            <a:pPr marL="342900" indent="-342900">
              <a:buFont typeface="Arial" panose="020B0604020202020204" pitchFamily="34" charset="0"/>
              <a:buChar char="•"/>
            </a:pPr>
            <a:endParaRPr lang="en-CY" dirty="0"/>
          </a:p>
        </p:txBody>
      </p:sp>
      <p:sp>
        <p:nvSpPr>
          <p:cNvPr id="4" name="Text Placeholder 3">
            <a:extLst>
              <a:ext uri="{FF2B5EF4-FFF2-40B4-BE49-F238E27FC236}">
                <a16:creationId xmlns:a16="http://schemas.microsoft.com/office/drawing/2014/main" id="{E7F0B090-C9F7-EB85-CF39-ED02D635BE10}"/>
              </a:ext>
            </a:extLst>
          </p:cNvPr>
          <p:cNvSpPr>
            <a:spLocks noGrp="1"/>
          </p:cNvSpPr>
          <p:nvPr>
            <p:ph type="body" sz="quarter" idx="13"/>
          </p:nvPr>
        </p:nvSpPr>
        <p:spPr/>
        <p:txBody>
          <a:bodyPr>
            <a:normAutofit lnSpcReduction="10000"/>
          </a:bodyPr>
          <a:lstStyle/>
          <a:p>
            <a:r>
              <a:rPr lang="en-US" dirty="0"/>
              <a:t>SDNIoT-IDS</a:t>
            </a:r>
            <a:endParaRPr lang="en-CY" dirty="0"/>
          </a:p>
        </p:txBody>
      </p:sp>
    </p:spTree>
    <p:extLst>
      <p:ext uri="{BB962C8B-B14F-4D97-AF65-F5344CB8AC3E}">
        <p14:creationId xmlns:p14="http://schemas.microsoft.com/office/powerpoint/2010/main" val="506051042"/>
      </p:ext>
    </p:extLst>
  </p:cSld>
  <p:clrMapOvr>
    <a:masterClrMapping/>
  </p:clrMapOvr>
</p:sld>
</file>

<file path=ppt/theme/theme1.xml><?xml version="1.0" encoding="utf-8"?>
<a:theme xmlns:a="http://schemas.openxmlformats.org/drawingml/2006/main" name="Surrey_Theme">
  <a:themeElements>
    <a:clrScheme name="Custom 1">
      <a:dk1>
        <a:srgbClr val="203D75"/>
      </a:dk1>
      <a:lt1>
        <a:srgbClr val="FFFFFF"/>
      </a:lt1>
      <a:dk2>
        <a:srgbClr val="1F497D"/>
      </a:dk2>
      <a:lt2>
        <a:srgbClr val="A59E94"/>
      </a:lt2>
      <a:accent1>
        <a:srgbClr val="006AA0"/>
      </a:accent1>
      <a:accent2>
        <a:srgbClr val="BD0F30"/>
      </a:accent2>
      <a:accent3>
        <a:srgbClr val="9DAC24"/>
      </a:accent3>
      <a:accent4>
        <a:srgbClr val="672669"/>
      </a:accent4>
      <a:accent5>
        <a:srgbClr val="328C9E"/>
      </a:accent5>
      <a:accent6>
        <a:srgbClr val="EC7520"/>
      </a:accent6>
      <a:hlink>
        <a:srgbClr val="006AA0"/>
      </a:hlink>
      <a:folHlink>
        <a:srgbClr val="67266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1400" dirty="0" err="1" smtClean="0">
            <a:solidFill>
              <a:srgbClr val="556169"/>
            </a:solidFill>
            <a:latin typeface="Georgia"/>
            <a:cs typeface="Georgia"/>
          </a:defRPr>
        </a:defPPr>
      </a:lstStyle>
    </a:txDef>
  </a:objectDefaults>
  <a:extraClrSchemeLst/>
  <a:extLst>
    <a:ext uri="{05A4C25C-085E-4340-85A3-A5531E510DB2}">
      <thm15:themeFamily xmlns:thm15="http://schemas.microsoft.com/office/thememl/2012/main" name="Surrey_Theme" id="{EFD766F6-68D3-4A1E-B262-880E5BB813CB}" vid="{8D4EA9EC-6FCE-4CEB-8E1B-49329BA8E5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Surrey_Theme</Template>
  <TotalTime>1407</TotalTime>
  <Words>346</Words>
  <Application>Microsoft Office PowerPoint</Application>
  <PresentationFormat>Widescreen</PresentationFormat>
  <Paragraphs>40</Paragraphs>
  <Slides>6</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Georgia</vt:lpstr>
      <vt:lpstr>Surrey_Theme</vt:lpstr>
      <vt:lpstr>Intrusion Detection Systems for Software Defined Networks</vt:lpstr>
      <vt:lpstr>SDN-IDS &amp; SDNIoT-IDS</vt:lpstr>
      <vt:lpstr>IDS General Info </vt:lpstr>
      <vt:lpstr>Our Proposed IDS</vt:lpstr>
      <vt:lpstr>Literature Review </vt:lpstr>
      <vt:lpstr>Literature Review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Intrusion Detection Systems for Software Defined Networks</dc:title>
  <dc:creator>Chatzimiltis, Sotiris (PG/R - Comp Sci &amp; Elec Eng)</dc:creator>
  <cp:lastModifiedBy>Chatzimiltis, Sotiris (PG/R - Comp Sci &amp; Elec Eng)</cp:lastModifiedBy>
  <cp:revision>18</cp:revision>
  <dcterms:created xsi:type="dcterms:W3CDTF">2023-09-13T09:31:29Z</dcterms:created>
  <dcterms:modified xsi:type="dcterms:W3CDTF">2023-09-14T08:58:37Z</dcterms:modified>
</cp:coreProperties>
</file>