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94B9-6B72-4161-94CC-EC54D7A9FD3C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8185-7519-425F-92D4-01EAB8B80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6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94B9-6B72-4161-94CC-EC54D7A9FD3C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8185-7519-425F-92D4-01EAB8B80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01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94B9-6B72-4161-94CC-EC54D7A9FD3C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8185-7519-425F-92D4-01EAB8B80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23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94B9-6B72-4161-94CC-EC54D7A9FD3C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8185-7519-425F-92D4-01EAB8B80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40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94B9-6B72-4161-94CC-EC54D7A9FD3C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8185-7519-425F-92D4-01EAB8B80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94B9-6B72-4161-94CC-EC54D7A9FD3C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8185-7519-425F-92D4-01EAB8B80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94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94B9-6B72-4161-94CC-EC54D7A9FD3C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8185-7519-425F-92D4-01EAB8B80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97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94B9-6B72-4161-94CC-EC54D7A9FD3C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8185-7519-425F-92D4-01EAB8B80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25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94B9-6B72-4161-94CC-EC54D7A9FD3C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8185-7519-425F-92D4-01EAB8B80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65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94B9-6B72-4161-94CC-EC54D7A9FD3C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8185-7519-425F-92D4-01EAB8B80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85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94B9-6B72-4161-94CC-EC54D7A9FD3C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8185-7519-425F-92D4-01EAB8B80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72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394B9-6B72-4161-94CC-EC54D7A9FD3C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8185-7519-425F-92D4-01EAB8B801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29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Things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study</a:t>
            </a:r>
            <a:r>
              <a:rPr lang="pt-BR" dirty="0" smtClean="0"/>
              <a:t> for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24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relacionamento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Material (Produto x Compra)</a:t>
            </a:r>
          </a:p>
          <a:p>
            <a:r>
              <a:rPr lang="pt-BR" dirty="0" smtClean="0"/>
              <a:t>Composição (Jogador x Time)</a:t>
            </a:r>
          </a:p>
          <a:p>
            <a:r>
              <a:rPr lang="pt-BR" dirty="0" smtClean="0"/>
              <a:t>Subclasse (</a:t>
            </a:r>
            <a:r>
              <a:rPr lang="pt-BR" dirty="0" err="1" smtClean="0"/>
              <a:t>Movel</a:t>
            </a:r>
            <a:r>
              <a:rPr lang="pt-BR" dirty="0" smtClean="0"/>
              <a:t>, Cadeira)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496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Cardinalidade </a:t>
            </a:r>
          </a:p>
          <a:p>
            <a:pPr lvl="1"/>
            <a:r>
              <a:rPr lang="pt-BR" dirty="0" smtClean="0"/>
              <a:t>Um livro tem um ou mais autores</a:t>
            </a:r>
          </a:p>
          <a:p>
            <a:pPr lvl="1"/>
            <a:r>
              <a:rPr lang="pt-BR" dirty="0" smtClean="0"/>
              <a:t>Um autor escreve muitos livros</a:t>
            </a:r>
          </a:p>
          <a:p>
            <a:r>
              <a:rPr lang="pt-BR" dirty="0" smtClean="0"/>
              <a:t>Relacionamentos tem nomes </a:t>
            </a:r>
          </a:p>
          <a:p>
            <a:pPr lvl="1"/>
            <a:r>
              <a:rPr lang="pt-BR" dirty="0" smtClean="0"/>
              <a:t>Um livro </a:t>
            </a:r>
            <a:r>
              <a:rPr lang="pt-BR" dirty="0" smtClean="0">
                <a:solidFill>
                  <a:srgbClr val="FF0000"/>
                </a:solidFill>
              </a:rPr>
              <a:t>é escrito por</a:t>
            </a:r>
            <a:r>
              <a:rPr lang="pt-BR" dirty="0" smtClean="0"/>
              <a:t> um autor</a:t>
            </a:r>
          </a:p>
          <a:p>
            <a:endParaRPr lang="pt-BR" dirty="0"/>
          </a:p>
          <a:p>
            <a:r>
              <a:rPr lang="pt-BR" dirty="0" smtClean="0"/>
              <a:t>Os atributos tem tipos de dados </a:t>
            </a:r>
          </a:p>
          <a:p>
            <a:pPr lvl="1"/>
            <a:r>
              <a:rPr lang="pt-BR" dirty="0" smtClean="0"/>
              <a:t>O nome é uma string</a:t>
            </a:r>
          </a:p>
          <a:p>
            <a:pPr lvl="1"/>
            <a:r>
              <a:rPr lang="pt-BR" dirty="0" smtClean="0"/>
              <a:t>A idade é um inteiro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76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Estado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Escolho um objeto </a:t>
            </a:r>
          </a:p>
          <a:p>
            <a:r>
              <a:rPr lang="pt-BR" dirty="0" smtClean="0"/>
              <a:t>Defino quais as possíveis situação do objeto </a:t>
            </a:r>
          </a:p>
          <a:p>
            <a:r>
              <a:rPr lang="pt-BR" dirty="0" smtClean="0"/>
              <a:t>Agua (solido, liquido, gasoso)</a:t>
            </a:r>
          </a:p>
          <a:p>
            <a:r>
              <a:rPr lang="pt-BR" dirty="0" smtClean="0"/>
              <a:t>Aluno (matriculado, suspenso, formado, cancelado)</a:t>
            </a:r>
          </a:p>
          <a:p>
            <a:r>
              <a:rPr lang="pt-BR" dirty="0" smtClean="0"/>
              <a:t>Definir as transições entre os estados </a:t>
            </a:r>
          </a:p>
          <a:p>
            <a:pPr lvl="1"/>
            <a:r>
              <a:rPr lang="pt-BR" dirty="0" smtClean="0"/>
              <a:t>Condição (regra) Agua sai de solido para liquido quando a temperatura maior que 0 – entre colchetes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31523" y="5248807"/>
            <a:ext cx="2821022" cy="1352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Solido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562117" y="5248807"/>
            <a:ext cx="2821022" cy="1352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Liquido</a:t>
            </a:r>
            <a:endParaRPr lang="pt-BR" dirty="0"/>
          </a:p>
        </p:txBody>
      </p:sp>
      <p:cxnSp>
        <p:nvCxnSpPr>
          <p:cNvPr id="7" name="Conector de Seta Reta 6"/>
          <p:cNvCxnSpPr>
            <a:endCxn id="5" idx="1"/>
          </p:cNvCxnSpPr>
          <p:nvPr/>
        </p:nvCxnSpPr>
        <p:spPr>
          <a:xfrm>
            <a:off x="4552545" y="5924829"/>
            <a:ext cx="2009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649272" y="5064141"/>
            <a:ext cx="173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[temperatura&gt;0]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93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Estado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9628762" cy="2747160"/>
          </a:xfrm>
        </p:spPr>
        <p:txBody>
          <a:bodyPr/>
          <a:lstStyle/>
          <a:p>
            <a:r>
              <a:rPr lang="pt-BR" dirty="0" smtClean="0"/>
              <a:t>Definir as transições entre os estados </a:t>
            </a:r>
          </a:p>
          <a:p>
            <a:pPr lvl="1"/>
            <a:r>
              <a:rPr lang="pt-BR" dirty="0" smtClean="0"/>
              <a:t>Evento  Réu vira condenado se julgado como culpado em sentença – texto livre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09344" y="3896763"/>
            <a:ext cx="2821022" cy="1352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Réu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639938" y="3896763"/>
            <a:ext cx="2821022" cy="1352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Condenado</a:t>
            </a:r>
            <a:endParaRPr lang="pt-BR" dirty="0"/>
          </a:p>
        </p:txBody>
      </p:sp>
      <p:cxnSp>
        <p:nvCxnSpPr>
          <p:cNvPr id="7" name="Conector de Seta Reta 6"/>
          <p:cNvCxnSpPr>
            <a:endCxn id="5" idx="1"/>
          </p:cNvCxnSpPr>
          <p:nvPr/>
        </p:nvCxnSpPr>
        <p:spPr>
          <a:xfrm>
            <a:off x="4630366" y="4572785"/>
            <a:ext cx="2009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504545" y="4203453"/>
            <a:ext cx="213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Sentença de culpado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022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Informação importante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53251"/>
            <a:ext cx="10515600" cy="4351338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Colocar o nome na prova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Fazer a prova</a:t>
            </a:r>
          </a:p>
          <a:p>
            <a:pPr marL="0" indent="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12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2012" y="423491"/>
            <a:ext cx="11353800" cy="1325563"/>
          </a:xfrm>
        </p:spPr>
        <p:txBody>
          <a:bodyPr>
            <a:normAutofit fontScale="90000"/>
          </a:bodyPr>
          <a:lstStyle/>
          <a:p>
            <a:pPr marL="0" indent="0"/>
            <a:r>
              <a:rPr lang="pt-BR" dirty="0" smtClean="0"/>
              <a:t>Tópico 1:</a:t>
            </a:r>
            <a:br>
              <a:rPr lang="pt-BR" dirty="0" smtClean="0"/>
            </a:br>
            <a:r>
              <a:rPr lang="pt-BR" dirty="0" smtClean="0"/>
              <a:t>Classe, Subclasse, Instância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838200" y="2062264"/>
            <a:ext cx="3871608" cy="33657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68059" y="1660031"/>
            <a:ext cx="152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Sabor de Pizza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48603" y="2878341"/>
            <a:ext cx="106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calabresa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916461" y="3448789"/>
            <a:ext cx="10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peperoni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6048983" y="2062264"/>
            <a:ext cx="3871608" cy="33657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048056" y="1682402"/>
            <a:ext cx="187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Pizza de calabresa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237886" y="3264123"/>
            <a:ext cx="375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Pizza de calabresa que eu comi ontem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43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 relação entre uma instância e uma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Classificação, categorização, abstração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Uma pizza pode ser classificada como Pizza de calabresa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A pizza que eu comi era pequena – Tamanho da Pizza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99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81328" y="1303507"/>
            <a:ext cx="3949430" cy="1945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309282" y="1897531"/>
            <a:ext cx="209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Nome de familia</a:t>
            </a:r>
          </a:p>
          <a:p>
            <a:r>
              <a:rPr lang="pt-BR" dirty="0" smtClean="0"/>
              <a:t>Nome individual </a:t>
            </a:r>
          </a:p>
          <a:p>
            <a:r>
              <a:rPr lang="pt-BR" dirty="0" smtClean="0"/>
              <a:t>Significado do nome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86157" y="934175"/>
            <a:ext cx="17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Nome de Pessoa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7117405" y="1303507"/>
            <a:ext cx="3949430" cy="1945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222234" y="934175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Origem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045359" y="1676108"/>
            <a:ext cx="8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Pais</a:t>
            </a:r>
          </a:p>
          <a:p>
            <a:r>
              <a:rPr lang="pt-BR" dirty="0" smtClean="0"/>
              <a:t>Lingua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534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731523" y="2062264"/>
            <a:ext cx="7431932" cy="9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1731523" y="4160196"/>
            <a:ext cx="10460477" cy="21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5214025" y="4221804"/>
            <a:ext cx="953311" cy="758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310608" y="506178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Simba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338535" y="2418946"/>
            <a:ext cx="2704289" cy="1031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leão</a:t>
            </a:r>
            <a:endParaRPr lang="pt-BR" dirty="0"/>
          </a:p>
        </p:txBody>
      </p:sp>
      <p:cxnSp>
        <p:nvCxnSpPr>
          <p:cNvPr id="11" name="Conector de Seta Reta 10"/>
          <p:cNvCxnSpPr>
            <a:stCxn id="7" idx="0"/>
            <a:endCxn id="9" idx="2"/>
          </p:cNvCxnSpPr>
          <p:nvPr/>
        </p:nvCxnSpPr>
        <p:spPr>
          <a:xfrm flipH="1" flipV="1">
            <a:off x="5690680" y="3450077"/>
            <a:ext cx="1" cy="77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7493518" y="297682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Nivel</a:t>
            </a:r>
            <a:r>
              <a:rPr lang="pt-BR" dirty="0" smtClean="0"/>
              <a:t> 1</a:t>
            </a:r>
            <a:endParaRPr lang="pt-BR" dirty="0"/>
          </a:p>
        </p:txBody>
      </p:sp>
      <p:sp>
        <p:nvSpPr>
          <p:cNvPr id="14" name="Elipse 13"/>
          <p:cNvSpPr/>
          <p:nvPr/>
        </p:nvSpPr>
        <p:spPr>
          <a:xfrm>
            <a:off x="3078797" y="4303029"/>
            <a:ext cx="953311" cy="758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078797" y="5061786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neymar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395919" y="2447900"/>
            <a:ext cx="2704289" cy="1031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Atleta</a:t>
            </a:r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 flipH="1" flipV="1">
            <a:off x="3555453" y="3502114"/>
            <a:ext cx="1" cy="79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7409234" y="4568916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Nivel</a:t>
            </a:r>
            <a:r>
              <a:rPr lang="pt-BR" dirty="0" smtClean="0"/>
              <a:t> 0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1331021" y="712508"/>
            <a:ext cx="2704289" cy="1031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Tipo de Profissão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4495842" y="761071"/>
            <a:ext cx="2704289" cy="1031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Classificação </a:t>
            </a:r>
            <a:r>
              <a:rPr lang="pt-BR" dirty="0" err="1" smtClean="0"/>
              <a:t>Biologica</a:t>
            </a:r>
            <a:endParaRPr lang="pt-BR" dirty="0"/>
          </a:p>
        </p:txBody>
      </p:sp>
      <p:cxnSp>
        <p:nvCxnSpPr>
          <p:cNvPr id="25" name="Conector de Seta Reta 24"/>
          <p:cNvCxnSpPr>
            <a:stCxn id="18" idx="0"/>
            <a:endCxn id="22" idx="2"/>
          </p:cNvCxnSpPr>
          <p:nvPr/>
        </p:nvCxnSpPr>
        <p:spPr>
          <a:xfrm flipH="1" flipV="1">
            <a:off x="2683166" y="1743639"/>
            <a:ext cx="64898" cy="70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9264205" y="2188498"/>
            <a:ext cx="2419684" cy="781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livro</a:t>
            </a:r>
            <a:endParaRPr lang="pt-BR" dirty="0"/>
          </a:p>
        </p:txBody>
      </p:sp>
      <p:sp>
        <p:nvSpPr>
          <p:cNvPr id="28" name="Elipse 27"/>
          <p:cNvSpPr/>
          <p:nvPr/>
        </p:nvSpPr>
        <p:spPr>
          <a:xfrm>
            <a:off x="9821692" y="5000016"/>
            <a:ext cx="953311" cy="758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9358237" y="5678504"/>
            <a:ext cx="216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Livro que eu comprei</a:t>
            </a:r>
          </a:p>
          <a:p>
            <a:r>
              <a:rPr lang="pt-BR" dirty="0" smtClean="0"/>
              <a:t>123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 flipH="1" flipV="1">
            <a:off x="10274033" y="4163587"/>
            <a:ext cx="1" cy="77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9264205" y="3375750"/>
            <a:ext cx="2419684" cy="781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Livro de portugues</a:t>
            </a:r>
            <a:endParaRPr lang="pt-BR" dirty="0"/>
          </a:p>
        </p:txBody>
      </p:sp>
      <p:cxnSp>
        <p:nvCxnSpPr>
          <p:cNvPr id="34" name="Conector de Seta Reta 33"/>
          <p:cNvCxnSpPr>
            <a:stCxn id="31" idx="0"/>
            <a:endCxn id="27" idx="2"/>
          </p:cNvCxnSpPr>
          <p:nvPr/>
        </p:nvCxnSpPr>
        <p:spPr>
          <a:xfrm flipV="1">
            <a:off x="10474047" y="2969951"/>
            <a:ext cx="0" cy="40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22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30165" y="1905002"/>
            <a:ext cx="2704289" cy="1031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Astro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030166" y="3767619"/>
            <a:ext cx="2704289" cy="1031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Estrela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207205" y="5645445"/>
            <a:ext cx="953311" cy="758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438727" y="584015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Sol </a:t>
            </a:r>
            <a:endParaRPr lang="pt-BR" dirty="0"/>
          </a:p>
        </p:txBody>
      </p:sp>
      <p:cxnSp>
        <p:nvCxnSpPr>
          <p:cNvPr id="9" name="Conector de Seta Reta 8"/>
          <p:cNvCxnSpPr>
            <a:stCxn id="6" idx="0"/>
          </p:cNvCxnSpPr>
          <p:nvPr/>
        </p:nvCxnSpPr>
        <p:spPr>
          <a:xfrm flipH="1" flipV="1">
            <a:off x="4683860" y="4798750"/>
            <a:ext cx="1" cy="84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460123" y="2969335"/>
            <a:ext cx="1" cy="84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8690944" y="5600208"/>
            <a:ext cx="953311" cy="758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7338800" y="5840157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Android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338800" y="1935417"/>
            <a:ext cx="2704289" cy="1033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7491200" y="3647838"/>
            <a:ext cx="2704289" cy="1033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 de smartphone</a:t>
            </a:r>
            <a:endParaRPr lang="pt-BR" dirty="0"/>
          </a:p>
        </p:txBody>
      </p:sp>
      <p:cxnSp>
        <p:nvCxnSpPr>
          <p:cNvPr id="17" name="Conector de Seta Reta 16"/>
          <p:cNvCxnSpPr>
            <a:stCxn id="12" idx="0"/>
            <a:endCxn id="15" idx="2"/>
          </p:cNvCxnSpPr>
          <p:nvPr/>
        </p:nvCxnSpPr>
        <p:spPr>
          <a:xfrm flipH="1" flipV="1">
            <a:off x="8843345" y="4681756"/>
            <a:ext cx="324255" cy="91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endCxn id="14" idx="2"/>
          </p:cNvCxnSpPr>
          <p:nvPr/>
        </p:nvCxnSpPr>
        <p:spPr>
          <a:xfrm flipV="1">
            <a:off x="8690944" y="2969335"/>
            <a:ext cx="1" cy="79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50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030165" y="1905002"/>
            <a:ext cx="2704289" cy="1031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Movel</a:t>
            </a:r>
            <a:r>
              <a:rPr lang="pt-BR" dirty="0" smtClean="0"/>
              <a:t> de </a:t>
            </a:r>
            <a:r>
              <a:rPr lang="pt-BR" dirty="0" err="1" smtClean="0"/>
              <a:t>escritorio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030166" y="3767619"/>
            <a:ext cx="2704289" cy="1031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Cadeira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207205" y="5645445"/>
            <a:ext cx="953311" cy="758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582693" y="5840157"/>
            <a:ext cx="135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Cadeira 123 </a:t>
            </a:r>
            <a:endParaRPr lang="pt-BR" dirty="0"/>
          </a:p>
        </p:txBody>
      </p:sp>
      <p:cxnSp>
        <p:nvCxnSpPr>
          <p:cNvPr id="9" name="Conector de Seta Reta 8"/>
          <p:cNvCxnSpPr>
            <a:stCxn id="7" idx="0"/>
          </p:cNvCxnSpPr>
          <p:nvPr/>
        </p:nvCxnSpPr>
        <p:spPr>
          <a:xfrm flipH="1" flipV="1">
            <a:off x="4683860" y="4798750"/>
            <a:ext cx="1" cy="84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460123" y="2969335"/>
            <a:ext cx="1" cy="84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2850186" y="93650"/>
            <a:ext cx="2704289" cy="1052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Movel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 flipV="1">
            <a:off x="4202329" y="1058307"/>
            <a:ext cx="1" cy="84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39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69073" y="3636525"/>
            <a:ext cx="2704289" cy="1031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Periferico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069074" y="5499142"/>
            <a:ext cx="2704289" cy="1031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Mouse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4499031" y="4700858"/>
            <a:ext cx="1" cy="84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069072" y="1773908"/>
            <a:ext cx="2704289" cy="1031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Eletronico</a:t>
            </a:r>
            <a:endParaRPr lang="pt-BR" dirty="0"/>
          </a:p>
        </p:txBody>
      </p:sp>
      <p:cxnSp>
        <p:nvCxnSpPr>
          <p:cNvPr id="9" name="Conector de Seta Reta 8"/>
          <p:cNvCxnSpPr>
            <a:stCxn id="4" idx="0"/>
          </p:cNvCxnSpPr>
          <p:nvPr/>
        </p:nvCxnSpPr>
        <p:spPr>
          <a:xfrm flipH="1" flipV="1">
            <a:off x="4421217" y="2805039"/>
            <a:ext cx="1" cy="83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3069072" y="209449"/>
            <a:ext cx="2704289" cy="1031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  <p:cxnSp>
        <p:nvCxnSpPr>
          <p:cNvPr id="12" name="Conector de Seta Reta 11"/>
          <p:cNvCxnSpPr>
            <a:stCxn id="7" idx="0"/>
          </p:cNvCxnSpPr>
          <p:nvPr/>
        </p:nvCxnSpPr>
        <p:spPr>
          <a:xfrm flipH="1" flipV="1">
            <a:off x="4280170" y="1241742"/>
            <a:ext cx="141047" cy="53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521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272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Things to study for the test</vt:lpstr>
      <vt:lpstr>Informação importante</vt:lpstr>
      <vt:lpstr>Tópico 1: Classe, Subclasse, Instância </vt:lpstr>
      <vt:lpstr>Qual a relação entre uma instância e uma classe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Tipos de relacionamento</vt:lpstr>
      <vt:lpstr>Detalhes</vt:lpstr>
      <vt:lpstr>Diagrama de Estado</vt:lpstr>
      <vt:lpstr>Diagrama de Estado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to study for the test</dc:title>
  <dc:creator>Sala 220 Audiovisual</dc:creator>
  <cp:lastModifiedBy>Sala 220 Audiovisual</cp:lastModifiedBy>
  <cp:revision>10</cp:revision>
  <dcterms:created xsi:type="dcterms:W3CDTF">2023-07-04T22:06:10Z</dcterms:created>
  <dcterms:modified xsi:type="dcterms:W3CDTF">2023-07-04T23:59:41Z</dcterms:modified>
</cp:coreProperties>
</file>