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7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9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4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8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42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4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0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5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8071-BF86-47B4-8FD7-A1BF601502A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24CC-31A0-4BEE-B2EC-B05E420F2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Diagrama,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8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forma de representar graficamente conceitos, regras, eventos... 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015575" y="2782111"/>
            <a:ext cx="4085616" cy="26459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871608" y="3015574"/>
            <a:ext cx="2373549" cy="21789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52545" y="2413245"/>
            <a:ext cx="65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Letra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0145" y="2830908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Vogal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13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Classe (Estrutural)</a:t>
            </a:r>
          </a:p>
          <a:p>
            <a:r>
              <a:rPr lang="pt-BR" dirty="0" smtClean="0"/>
              <a:t>Estado (Comportamental)</a:t>
            </a:r>
          </a:p>
          <a:p>
            <a:r>
              <a:rPr lang="pt-BR" dirty="0" smtClean="0"/>
              <a:t>Atividade (Comportamental)</a:t>
            </a:r>
          </a:p>
          <a:p>
            <a:r>
              <a:rPr lang="pt-BR" dirty="0" smtClean="0"/>
              <a:t>Sequência (Estrutural e Comportamental)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76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20574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Categorias</a:t>
            </a:r>
          </a:p>
          <a:p>
            <a:r>
              <a:rPr lang="pt-BR" dirty="0" smtClean="0"/>
              <a:t>Classificações </a:t>
            </a:r>
          </a:p>
          <a:p>
            <a:r>
              <a:rPr lang="pt-BR" dirty="0" smtClean="0"/>
              <a:t>Conjuntos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Tipos de Objeto	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Obra, Item de Livro, Saga </a:t>
            </a:r>
          </a:p>
          <a:p>
            <a:pPr marL="0" indent="0">
              <a:buNone/>
            </a:pPr>
            <a:r>
              <a:rPr lang="pt-BR" dirty="0" smtClean="0"/>
              <a:t>Harry Potter A ordem da fênix </a:t>
            </a:r>
          </a:p>
          <a:p>
            <a:pPr marL="0" indent="0">
              <a:buNone/>
            </a:pPr>
            <a:r>
              <a:rPr lang="pt-BR" dirty="0" smtClean="0"/>
              <a:t>Filme, Produto, Disciplina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652098" y="2036391"/>
            <a:ext cx="4920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Evento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Aula, Avaliação, Comemoração, Trabalho, Pagamento, Copa do Mundo  </a:t>
            </a:r>
          </a:p>
        </p:txBody>
      </p:sp>
    </p:spTree>
    <p:extLst>
      <p:ext uri="{BB962C8B-B14F-4D97-AF65-F5344CB8AC3E}">
        <p14:creationId xmlns:p14="http://schemas.microsoft.com/office/powerpoint/2010/main" val="28001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Delivery (</a:t>
            </a:r>
            <a:r>
              <a:rPr lang="pt-BR" dirty="0" err="1" smtClean="0"/>
              <a:t>Ifood</a:t>
            </a:r>
            <a:r>
              <a:rPr lang="pt-BR" dirty="0" smtClean="0"/>
              <a:t>, Americanas, Uber </a:t>
            </a:r>
            <a:r>
              <a:rPr lang="pt-BR" dirty="0" err="1" smtClean="0"/>
              <a:t>eats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Item de Pedido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Pedido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Tipo de Pagamento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Endereço de entrega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Consumidor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Estabelecimento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Restaurante 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Pagamento 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Entrega 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Preparação do pedido</a:t>
            </a:r>
          </a:p>
        </p:txBody>
      </p:sp>
    </p:spTree>
    <p:extLst>
      <p:ext uri="{BB962C8B-B14F-4D97-AF65-F5344CB8AC3E}">
        <p14:creationId xmlns:p14="http://schemas.microsoft.com/office/powerpoint/2010/main" val="83162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50979" y="1731523"/>
            <a:ext cx="6517532" cy="38716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99626" y="1362191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Musico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992238" y="2334639"/>
            <a:ext cx="432009" cy="31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82372" y="2645924"/>
            <a:ext cx="128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John Mayor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98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8" y="562988"/>
            <a:ext cx="8901417" cy="56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39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Diagrama, Modelo</vt:lpstr>
      <vt:lpstr>Diagrama</vt:lpstr>
      <vt:lpstr>Tipos de Diagramas</vt:lpstr>
      <vt:lpstr>Classe</vt:lpstr>
      <vt:lpstr>Delivery (Ifood, Americanas, Uber eats)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Diagrama, Modelo</dc:title>
  <dc:creator>Sala 220 Audiovisual</dc:creator>
  <cp:lastModifiedBy>Sala 220 Audiovisual</cp:lastModifiedBy>
  <cp:revision>9</cp:revision>
  <dcterms:created xsi:type="dcterms:W3CDTF">2023-03-14T22:19:09Z</dcterms:created>
  <dcterms:modified xsi:type="dcterms:W3CDTF">2023-03-15T00:43:01Z</dcterms:modified>
</cp:coreProperties>
</file>