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74848-7E63-8246-8B13-AE02B16AE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EFE6F9-5F4A-D446-BDFA-21075B62C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9EFBE6-81CF-9D4F-88C2-494CD2DA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6253-F40B-D048-A21F-7D6BD11CDC4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32753-F7D3-694B-8FDD-31FD7ADF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1D80C5-807F-4F4E-9613-4FC58095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E11D-CB4E-C94B-ACD7-C99F98BE1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8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27BA0-2D63-4E46-B7DC-1B4BD880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D6A189-6B87-364E-AC0F-5AC253A29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9EE0D-B135-4049-A113-7AC63F2B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6253-F40B-D048-A21F-7D6BD11CDC4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ED9CD-F065-9B40-AB65-D462F4E4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39F124-AD65-F949-870F-5A7A4B19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E11D-CB4E-C94B-ACD7-C99F98BE1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58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F807EA-66B9-884D-AB56-839C641C0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A2D8E2-CCA1-B645-9246-13D2BE69E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9E8B76-302A-4E4D-B240-7BD6ED1A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6253-F40B-D048-A21F-7D6BD11CDC4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68E6CA-DE31-544E-BA2B-53FFC06B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3EFEE-D698-764B-A720-BFB3A402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E11D-CB4E-C94B-ACD7-C99F98BE1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80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93E5D-CA0E-1B43-AFA9-0177ED6A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5A739D-09D0-4646-9206-9FDCF0C4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5BC6C-68E4-384D-B5B6-1D2525F7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6253-F40B-D048-A21F-7D6BD11CDC4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1E4623-7A65-6549-BC3B-DB08F36C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0621E5-228D-BE47-ABDA-BC0959A7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E11D-CB4E-C94B-ACD7-C99F98BE1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06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5871D-E69F-564E-A058-ED519F75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BEA70F-63D4-8549-80E5-C3553465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D3DFC0-DCB5-6449-A8A6-8741A211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6253-F40B-D048-A21F-7D6BD11CDC4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EF1028-39D7-9C40-9AFD-300C67FB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621EE-BF81-134C-8EC5-7A7A8059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E11D-CB4E-C94B-ACD7-C99F98BE1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84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AE342-B4FA-BF47-AEDC-E2FB1F48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1016BF-2045-884B-9268-8D1BFC1F1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2D16A1-577E-A848-A343-FD89392E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93D45B-F554-5C40-9D18-C8856D5E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6253-F40B-D048-A21F-7D6BD11CDC4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8EA549-AB50-4740-8E75-79AE0C06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536D8-7B12-5C45-94D3-F9D9468F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E11D-CB4E-C94B-ACD7-C99F98BE1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18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3B395-634B-D447-A8E7-0CEB7F8C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71F65D-E287-4141-8C91-EF3DDB0DA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89B12A-1FCB-2646-B74B-D175930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1E3A0B-342F-CB4A-8C1E-7FB747E9E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875F70-A7A9-9C42-900E-F5B776C70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875483C-2BB3-3C47-859F-CCB46D0A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6253-F40B-D048-A21F-7D6BD11CDC4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387A29-ABA7-8E4A-9D9D-8AAF80C5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102880-3EBE-8D42-9E81-4BE353CE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E11D-CB4E-C94B-ACD7-C99F98BE1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9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CF641-2C46-6B49-97F1-B37602E6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6089CE-1D1B-5347-BF94-12AC02C3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6253-F40B-D048-A21F-7D6BD11CDC4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2FA568-0EE1-0948-9A88-633BCF12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DB5A9D-7119-0844-BEED-E41C1ECB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E11D-CB4E-C94B-ACD7-C99F98BE1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38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150F68-3CD0-3E4D-BDF1-EA677243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6253-F40B-D048-A21F-7D6BD11CDC4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B1B4F0-BE71-2242-914F-F54C7243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CC0001-3B5A-5649-A8D6-C8BB8FE9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E11D-CB4E-C94B-ACD7-C99F98BE1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48637-8F4F-614D-97B9-E784C37C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958E0-7EA0-F54C-BD91-B82B7FE24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BC5ACB-F4D6-6149-A976-299663838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3B0D3C-D046-7040-B4A5-732CD110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6253-F40B-D048-A21F-7D6BD11CDC4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D87308-86A2-884D-B3B8-A00B9DF2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157AF-5388-9F49-9FE5-32BBFC0F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E11D-CB4E-C94B-ACD7-C99F98BE1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F5F9F-48BA-BC40-A292-06E5D690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96E7BF-F900-BF47-940C-5BF7D2BC1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8424AC-FBC9-E044-9B11-04D89D6A5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085329-1A36-D440-A87B-E81CEABF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6253-F40B-D048-A21F-7D6BD11CDC4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1993E8-D1AE-3848-9EBB-24298914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556D80-23AB-684E-AE8B-83DB4EBD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E11D-CB4E-C94B-ACD7-C99F98BE1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2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AFE1E2-12EC-DC40-B6ED-475B5685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96A57-25C2-A542-AAC0-BDEBBC73C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9F9A8F-C573-7241-8086-62CE2D00F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76253-F40B-D048-A21F-7D6BD11CDC4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48B4B1-A0AB-F64B-B736-66AEF11E7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C9272B-B556-EC43-8D97-11E448815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E11D-CB4E-C94B-ACD7-C99F98BE1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56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071ED9-9E16-E843-AB8F-0BCE610F36A2}"/>
              </a:ext>
            </a:extLst>
          </p:cNvPr>
          <p:cNvSpPr/>
          <p:nvPr/>
        </p:nvSpPr>
        <p:spPr>
          <a:xfrm>
            <a:off x="3489211" y="762000"/>
            <a:ext cx="1861457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NetworkStack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802AF2-CF95-6C48-B72F-81BBB004CA20}"/>
              </a:ext>
            </a:extLst>
          </p:cNvPr>
          <p:cNvSpPr/>
          <p:nvPr/>
        </p:nvSpPr>
        <p:spPr>
          <a:xfrm>
            <a:off x="688524" y="762000"/>
            <a:ext cx="1861457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IamStack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3814E37-50BD-C340-ABCE-13D5308F5368}"/>
              </a:ext>
            </a:extLst>
          </p:cNvPr>
          <p:cNvSpPr/>
          <p:nvPr/>
        </p:nvSpPr>
        <p:spPr>
          <a:xfrm>
            <a:off x="4461094" y="3570512"/>
            <a:ext cx="1861457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AuditLogStack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90CEFE-E085-E849-970D-53B3253D7800}"/>
              </a:ext>
            </a:extLst>
          </p:cNvPr>
          <p:cNvSpPr/>
          <p:nvPr/>
        </p:nvSpPr>
        <p:spPr>
          <a:xfrm>
            <a:off x="1697488" y="2302326"/>
            <a:ext cx="1861457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BucketStack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6043B7-C074-6F41-98BD-9A098CF8CAF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619253" y="1469571"/>
            <a:ext cx="1008964" cy="83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04D87E-EED2-974C-8126-AD03625FEAE7}"/>
              </a:ext>
            </a:extLst>
          </p:cNvPr>
          <p:cNvCxnSpPr>
            <a:cxnSpLocks/>
            <a:stCxn id="4" idx="2"/>
            <a:endCxn id="108" idx="0"/>
          </p:cNvCxnSpPr>
          <p:nvPr/>
        </p:nvCxnSpPr>
        <p:spPr>
          <a:xfrm flipH="1">
            <a:off x="3301767" y="1469571"/>
            <a:ext cx="1118173" cy="21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5FFD440-6B26-FC40-883F-CB0764CCB99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28217" y="3009897"/>
            <a:ext cx="2763606" cy="56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1C71C-DD9E-EC4B-A573-72A0C20CAF78}"/>
              </a:ext>
            </a:extLst>
          </p:cNvPr>
          <p:cNvSpPr/>
          <p:nvPr/>
        </p:nvSpPr>
        <p:spPr>
          <a:xfrm>
            <a:off x="6183084" y="762000"/>
            <a:ext cx="1861457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E</a:t>
            </a:r>
            <a:r>
              <a:rPr kumimoji="1" lang="en-US" altLang="ja-JP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ventsStack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CEAAEB-D861-B340-8C88-29353C371C6E}"/>
              </a:ext>
            </a:extLst>
          </p:cNvPr>
          <p:cNvSpPr/>
          <p:nvPr/>
        </p:nvSpPr>
        <p:spPr>
          <a:xfrm>
            <a:off x="8588829" y="762000"/>
            <a:ext cx="1861457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</a:rPr>
              <a:t>GlobalE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</a:rPr>
              <a:t>ventsStack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66F64C-F92D-C241-9A36-DB80C857DF61}"/>
              </a:ext>
            </a:extLst>
          </p:cNvPr>
          <p:cNvSpPr/>
          <p:nvPr/>
        </p:nvSpPr>
        <p:spPr>
          <a:xfrm>
            <a:off x="6623961" y="3570513"/>
            <a:ext cx="1861457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Config</a:t>
            </a:r>
            <a:r>
              <a:rPr kumimoji="1" lang="en-US" altLang="ja-JP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Stack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BEF87F0-E2E5-5545-9AFD-164253837A47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4419940" y="1469571"/>
            <a:ext cx="3134750" cy="210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5016B18-9068-8349-A062-110BE7BB37CC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7113813" y="1469571"/>
            <a:ext cx="440877" cy="210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D0B76C8-FC9C-344B-A516-30015077A2C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2628217" y="3009897"/>
            <a:ext cx="4926473" cy="5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382731B-877A-3249-947A-D372D131C7C6}"/>
              </a:ext>
            </a:extLst>
          </p:cNvPr>
          <p:cNvSpPr/>
          <p:nvPr/>
        </p:nvSpPr>
        <p:spPr>
          <a:xfrm>
            <a:off x="7791460" y="2302326"/>
            <a:ext cx="1861457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ProxyStack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C3814F8-5720-DD4B-98CC-BE117AA40B4C}"/>
              </a:ext>
            </a:extLst>
          </p:cNvPr>
          <p:cNvSpPr/>
          <p:nvPr/>
        </p:nvSpPr>
        <p:spPr>
          <a:xfrm>
            <a:off x="10001940" y="2302326"/>
            <a:ext cx="1861457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BastionStack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A298B3A9-8CCF-DB4D-9F49-81479C7F373C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>
            <a:off x="4419940" y="1469571"/>
            <a:ext cx="4302249" cy="83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6232647F-5774-5F46-946B-19960037495A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>
            <a:off x="4419940" y="1469571"/>
            <a:ext cx="6512729" cy="83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2F34258B-4BAC-1246-B946-EDE7C4E7C249}"/>
              </a:ext>
            </a:extLst>
          </p:cNvPr>
          <p:cNvSpPr/>
          <p:nvPr/>
        </p:nvSpPr>
        <p:spPr>
          <a:xfrm>
            <a:off x="403108" y="4376055"/>
            <a:ext cx="1861457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RedshiftStack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BB16081-2EE6-2E4F-9BAB-5DB4FDC22618}"/>
              </a:ext>
            </a:extLst>
          </p:cNvPr>
          <p:cNvCxnSpPr>
            <a:cxnSpLocks/>
            <a:stCxn id="7" idx="2"/>
            <a:endCxn id="76" idx="0"/>
          </p:cNvCxnSpPr>
          <p:nvPr/>
        </p:nvCxnSpPr>
        <p:spPr>
          <a:xfrm flipH="1">
            <a:off x="1333837" y="3009897"/>
            <a:ext cx="1294380" cy="136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01061EB-2209-C745-AF84-5C98D3EF52F7}"/>
              </a:ext>
            </a:extLst>
          </p:cNvPr>
          <p:cNvCxnSpPr>
            <a:cxnSpLocks/>
            <a:stCxn id="4" idx="2"/>
            <a:endCxn id="76" idx="0"/>
          </p:cNvCxnSpPr>
          <p:nvPr/>
        </p:nvCxnSpPr>
        <p:spPr>
          <a:xfrm flipH="1">
            <a:off x="1333837" y="1469571"/>
            <a:ext cx="3086103" cy="290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564C7300-9F0B-D64C-B565-1B96200DD935}"/>
              </a:ext>
            </a:extLst>
          </p:cNvPr>
          <p:cNvSpPr/>
          <p:nvPr/>
        </p:nvSpPr>
        <p:spPr>
          <a:xfrm>
            <a:off x="2371038" y="3570512"/>
            <a:ext cx="1861457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SageMakerStack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7CCFBB2-F588-ED4F-B00D-ADC43C62EA61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>
            <a:off x="2628217" y="3009897"/>
            <a:ext cx="673550" cy="56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255E5735-0077-F447-AE2D-E40F15AAF2C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419940" y="1469571"/>
            <a:ext cx="971883" cy="21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6331F543-47CB-A445-BDC1-9CD76753873F}"/>
              </a:ext>
            </a:extLst>
          </p:cNvPr>
          <p:cNvCxnSpPr>
            <a:cxnSpLocks/>
            <a:stCxn id="5" idx="2"/>
            <a:endCxn id="76" idx="0"/>
          </p:cNvCxnSpPr>
          <p:nvPr/>
        </p:nvCxnSpPr>
        <p:spPr>
          <a:xfrm flipH="1">
            <a:off x="1333837" y="1469571"/>
            <a:ext cx="285416" cy="290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508D1428-AB39-3D48-A9C3-1DF93C7739F3}"/>
              </a:ext>
            </a:extLst>
          </p:cNvPr>
          <p:cNvCxnSpPr>
            <a:cxnSpLocks/>
            <a:stCxn id="5" idx="2"/>
            <a:endCxn id="108" idx="0"/>
          </p:cNvCxnSpPr>
          <p:nvPr/>
        </p:nvCxnSpPr>
        <p:spPr>
          <a:xfrm>
            <a:off x="1619253" y="1469571"/>
            <a:ext cx="1682514" cy="21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6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4</cp:revision>
  <dcterms:created xsi:type="dcterms:W3CDTF">2020-01-31T02:56:07Z</dcterms:created>
  <dcterms:modified xsi:type="dcterms:W3CDTF">2020-01-31T04:31:31Z</dcterms:modified>
</cp:coreProperties>
</file>