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92" r:id="rId3"/>
  </p:sldMasterIdLst>
  <p:notesMasterIdLst>
    <p:notesMasterId r:id="rId12"/>
  </p:notesMasterIdLst>
  <p:handoutMasterIdLst>
    <p:handoutMasterId r:id="rId13"/>
  </p:handoutMasterIdLst>
  <p:sldIdLst>
    <p:sldId id="436" r:id="rId4"/>
    <p:sldId id="437" r:id="rId5"/>
    <p:sldId id="440" r:id="rId6"/>
    <p:sldId id="442" r:id="rId7"/>
    <p:sldId id="438" r:id="rId8"/>
    <p:sldId id="439" r:id="rId9"/>
    <p:sldId id="441" r:id="rId10"/>
    <p:sldId id="4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07CBC"/>
    <a:srgbClr val="1D8900"/>
    <a:srgbClr val="DF3312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9"/>
    <p:restoredTop sz="94246"/>
  </p:normalViewPr>
  <p:slideViewPr>
    <p:cSldViewPr snapToGrid="0" snapToObjects="1">
      <p:cViewPr varScale="1">
        <p:scale>
          <a:sx n="120" d="100"/>
          <a:sy n="120" d="100"/>
        </p:scale>
        <p:origin x="464" y="176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41E84-44DC-F244-8DE9-EFC57271A029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2018,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0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917A5-13BF-2543-A3CF-07A7873AD657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222B2-A7C9-134B-8B79-DF3311459D77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10D02-2436-1D46-8F6F-12FB5EC7B44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6930B-F437-A94B-8770-6E0CCC9259D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0DE1A6-096F-5E42-A32D-7533E66DBEAA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0B3F9F-D051-9D4C-A9BF-5D714CE4AEB5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21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2198C-90CA-F14F-9DF5-4C68D566BE2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C8511B"/>
              </a:gs>
              <a:gs pos="100000">
                <a:srgbClr val="FF9900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3719938" y="1570864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CA6F2-EB70-F046-8E4D-B08748BA6259}"/>
              </a:ext>
            </a:extLst>
          </p:cNvPr>
          <p:cNvCxnSpPr>
            <a:cxnSpLocks/>
          </p:cNvCxnSpPr>
          <p:nvPr userDrawn="1"/>
        </p:nvCxnSpPr>
        <p:spPr>
          <a:xfrm>
            <a:off x="3553904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D37447-F18C-7C48-9E5C-12A0A2B59677}"/>
              </a:ext>
            </a:extLst>
          </p:cNvPr>
          <p:cNvCxnSpPr>
            <a:cxnSpLocks/>
          </p:cNvCxnSpPr>
          <p:nvPr userDrawn="1"/>
        </p:nvCxnSpPr>
        <p:spPr>
          <a:xfrm>
            <a:off x="507161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44106-7943-B245-B31B-579310091ABB}"/>
              </a:ext>
            </a:extLst>
          </p:cNvPr>
          <p:cNvSpPr txBox="1"/>
          <p:nvPr userDrawn="1"/>
        </p:nvSpPr>
        <p:spPr>
          <a:xfrm>
            <a:off x="3719938" y="291889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497781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DA4FB6-5ABF-264A-A888-543571D9C369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949272-2F41-EF42-BEA3-E6615F89F2E1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151C8-0228-5F47-810C-8989C6332456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B4ED6E-714A-1A47-9254-0C6A329670B9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70DBC0-0DF3-944E-AB85-E2B61871D669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9B3D8-E1DF-864A-9012-4A8D401A92F6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80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96362-8FAB-4341-BFF6-961ECC35498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D0816"/>
              </a:gs>
              <a:gs pos="100000">
                <a:srgbClr val="FF5252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BD99F-938B-FE45-AB79-D0B3D4B2522B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8D7BC-1516-F749-B1A3-BD2EB867A03B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0E1B7-9C53-B948-84B0-85CD118C854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2F161E-6462-214F-B7CB-EF0726F3888E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02121D-92C3-3440-91D2-29B2A2C89EFF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32EFE-4ED7-2741-AFAD-25F3C01EA3DF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310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0719C-3338-7640-9A54-16E797FE260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055F4E"/>
              </a:gs>
              <a:gs pos="100000">
                <a:srgbClr val="56C0A7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7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3B762-4498-CE4F-9952-A2801A8EA424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E1AB3-4B72-CA4B-BA54-CA6EB737021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050C3-3C3E-4142-B4BB-6C54117A4EF1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FACD58-C696-364B-8E49-0A2451F7C764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D1FE5B-A07D-CF4D-A5B1-277BCB56743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79027-474F-D143-82EE-7F7AFEC4B9B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6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D6E76-E580-564F-96D3-7B2B984B31A9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B0084D"/>
              </a:gs>
              <a:gs pos="100000">
                <a:srgbClr val="FF4F8B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2DA7A2-FBDD-9545-9F45-CEDD95CE3CC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B51314-3277-D944-AE11-8BF935B526BD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592101-DC26-C744-82AE-C2CD194801C5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265181-0522-764E-BF2A-4B1DC12C5D8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5F6CEE-EB14-2244-82C9-5CD17E3A6EAD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21B88-E2F8-9441-8C05-44F956E73601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04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50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_re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12AD6D-2F9E-1649-AB43-606B87ECBEB0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96A9F1-71D3-C347-AE6E-48B6DDB0F7F6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2E27AD"/>
              </a:gs>
              <a:gs pos="100000">
                <a:srgbClr val="527F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50295-7D2A-B84E-91C0-9A614E6518B3}"/>
              </a:ext>
            </a:extLst>
          </p:cNvPr>
          <p:cNvSpPr txBox="1"/>
          <p:nvPr userDrawn="1"/>
        </p:nvSpPr>
        <p:spPr>
          <a:xfrm>
            <a:off x="202294" y="1470762"/>
            <a:ext cx="1626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2535732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AF929-3620-1A44-BF9B-45438235DA50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0EF8B9-029F-EB46-9D5B-F42EBCE56135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0EE0C-4E0F-B04E-99F4-6E759F862440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8FF7E5-153A-FF48-A7F9-7C309F0603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371A21-D1A0-0D41-B054-DDF4B2F889EC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7AAD2B-0DFB-8549-9D47-DB576992D9D8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84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2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89"/>
            <a:ext cx="12192000" cy="50143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40971-1265-1646-8567-C1B30B681834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B660F"/>
              </a:gs>
              <a:gs pos="100000">
                <a:srgbClr val="6CAE3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2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9078F-F63B-B84D-AC73-B48AD66AC658}"/>
              </a:ext>
            </a:extLst>
          </p:cNvPr>
          <p:cNvGrpSpPr/>
          <p:nvPr userDrawn="1"/>
        </p:nvGrpSpPr>
        <p:grpSpPr>
          <a:xfrm>
            <a:off x="8093935" y="2094472"/>
            <a:ext cx="3374166" cy="2607561"/>
            <a:chOff x="7433535" y="1519841"/>
            <a:chExt cx="3374166" cy="26075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25802-9C6E-B247-A077-41860BA210B8}"/>
                </a:ext>
              </a:extLst>
            </p:cNvPr>
            <p:cNvSpPr/>
            <p:nvPr/>
          </p:nvSpPr>
          <p:spPr>
            <a:xfrm>
              <a:off x="7433535" y="1519841"/>
              <a:ext cx="3374166" cy="130810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0947BE-C49E-DC49-97BE-B1A75B545188}"/>
                </a:ext>
              </a:extLst>
            </p:cNvPr>
            <p:cNvSpPr txBox="1"/>
            <p:nvPr/>
          </p:nvSpPr>
          <p:spPr>
            <a:xfrm>
              <a:off x="7589408" y="19356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STANDARD CATEGORY ICON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2002F6-D247-5946-8ACA-DF0DAD7A6E70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0" y="1519841"/>
              <a:ext cx="0" cy="2577873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2774E3-253F-294E-9752-F80A4C389923}"/>
                </a:ext>
              </a:extLst>
            </p:cNvPr>
            <p:cNvSpPr/>
            <p:nvPr/>
          </p:nvSpPr>
          <p:spPr>
            <a:xfrm>
              <a:off x="7433535" y="1519841"/>
              <a:ext cx="3374166" cy="2607561"/>
            </a:xfrm>
            <a:prstGeom prst="rect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23C0C-D4D0-0C41-ADE6-D172AC876B57}"/>
                </a:ext>
              </a:extLst>
            </p:cNvPr>
            <p:cNvSpPr txBox="1"/>
            <p:nvPr/>
          </p:nvSpPr>
          <p:spPr>
            <a:xfrm>
              <a:off x="7589408" y="3192913"/>
              <a:ext cx="1518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ALTERNATE CATEGORY ICON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95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3C0B-B758-D045-97B0-AE49BFAA27A9}"/>
              </a:ext>
            </a:extLst>
          </p:cNvPr>
          <p:cNvSpPr/>
          <p:nvPr userDrawn="1"/>
        </p:nvSpPr>
        <p:spPr>
          <a:xfrm>
            <a:off x="1" y="3751600"/>
            <a:ext cx="12192000" cy="23128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1D560-C950-C943-A040-12839EB3649A}"/>
              </a:ext>
            </a:extLst>
          </p:cNvPr>
          <p:cNvSpPr/>
          <p:nvPr userDrawn="1"/>
        </p:nvSpPr>
        <p:spPr>
          <a:xfrm>
            <a:off x="1" y="1050090"/>
            <a:ext cx="12192000" cy="1293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85CD3-B392-1543-9405-634794EF606D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STANDARD SERVICE ICON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2713F-950C-3146-B9CA-013557C25BDD}"/>
              </a:ext>
            </a:extLst>
          </p:cNvPr>
          <p:cNvSpPr txBox="1"/>
          <p:nvPr userDrawn="1"/>
        </p:nvSpPr>
        <p:spPr>
          <a:xfrm>
            <a:off x="202293" y="2857283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ALTERNATE SERVICE 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E6F33-9777-F84F-A69D-D20C3E6598F6}"/>
              </a:ext>
            </a:extLst>
          </p:cNvPr>
          <p:cNvSpPr txBox="1"/>
          <p:nvPr userDrawn="1"/>
        </p:nvSpPr>
        <p:spPr>
          <a:xfrm>
            <a:off x="202293" y="4048386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728DBC-77F9-9941-BE0C-647B9B63CC02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F0117-A5A6-5D45-A5CE-3C36B3344D1F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4D27A8"/>
              </a:gs>
              <a:gs pos="100000">
                <a:srgbClr val="A166FF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03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8D108A-944C-C749-AB72-B5CD31775E0E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3D4D65"/>
              </a:gs>
              <a:gs pos="100000">
                <a:srgbClr val="8FA7C4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D968-33F3-C040-8BD6-77431C9594E3}"/>
              </a:ext>
            </a:extLst>
          </p:cNvPr>
          <p:cNvSpPr/>
          <p:nvPr userDrawn="1"/>
        </p:nvSpPr>
        <p:spPr>
          <a:xfrm>
            <a:off x="1" y="1050089"/>
            <a:ext cx="12192000" cy="50143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61CFA-3FCE-994F-BF4C-4DFFE2C5B66B}"/>
              </a:ext>
            </a:extLst>
          </p:cNvPr>
          <p:cNvSpPr txBox="1"/>
          <p:nvPr userDrawn="1"/>
        </p:nvSpPr>
        <p:spPr>
          <a:xfrm>
            <a:off x="202294" y="1470762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2C842-2991-5A42-91DF-5A7F86F22433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0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7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46" y="2280621"/>
            <a:ext cx="6683388" cy="2205577"/>
          </a:xfrm>
        </p:spPr>
        <p:txBody>
          <a:bodyPr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686DA6-5576-8E4C-86C2-9136037059D8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0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52E1E-41CC-5A4E-BDCF-023BA0BD7461}"/>
              </a:ext>
            </a:extLst>
          </p:cNvPr>
          <p:cNvSpPr/>
          <p:nvPr userDrawn="1"/>
        </p:nvSpPr>
        <p:spPr>
          <a:xfrm>
            <a:off x="1" y="1050090"/>
            <a:ext cx="12192000" cy="13254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B7B4-1455-E741-8934-8EED75D58D98}"/>
              </a:ext>
            </a:extLst>
          </p:cNvPr>
          <p:cNvSpPr txBox="1"/>
          <p:nvPr userDrawn="1"/>
        </p:nvSpPr>
        <p:spPr>
          <a:xfrm>
            <a:off x="202294" y="1470762"/>
            <a:ext cx="1518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SERVICES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7F1DE7-B0BA-C248-8C7B-DFA11D10A235}"/>
              </a:ext>
            </a:extLst>
          </p:cNvPr>
          <p:cNvCxnSpPr>
            <a:cxnSpLocks/>
          </p:cNvCxnSpPr>
          <p:nvPr userDrawn="1"/>
        </p:nvCxnSpPr>
        <p:spPr>
          <a:xfrm>
            <a:off x="1828799" y="1050090"/>
            <a:ext cx="0" cy="5014321"/>
          </a:xfrm>
          <a:prstGeom prst="line">
            <a:avLst/>
          </a:prstGeom>
          <a:ln w="12700">
            <a:solidFill>
              <a:schemeClr val="bg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9F1EFC-8C12-C543-A374-664525507050}"/>
              </a:ext>
            </a:extLst>
          </p:cNvPr>
          <p:cNvSpPr txBox="1"/>
          <p:nvPr userDrawn="1"/>
        </p:nvSpPr>
        <p:spPr>
          <a:xfrm>
            <a:off x="202294" y="2724527"/>
            <a:ext cx="1518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979470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390334"/>
            <a:ext cx="6532780" cy="559397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438500"/>
            <a:ext cx="1053932" cy="46306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290456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0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-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ight-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CCB7-4CE9-9546-B323-A083F7AC6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510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1569F-9D7F-8144-93C2-2CD6628B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4430713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9209A4-3D08-3B4C-8D4D-669D7F80D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1555-BA95-2A4D-A834-CE772273A3B5}"/>
              </a:ext>
            </a:extLst>
          </p:cNvPr>
          <p:cNvSpPr txBox="1"/>
          <p:nvPr userDrawn="1"/>
        </p:nvSpPr>
        <p:spPr>
          <a:xfrm>
            <a:off x="386366" y="6606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1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1" r:id="rId3"/>
    <p:sldLayoutId id="2147483652" r:id="rId4"/>
    <p:sldLayoutId id="2147483653" r:id="rId5"/>
    <p:sldLayoutId id="214748366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20675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F29361-9F3B-3A41-963A-6A499FBB10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942" y="6345238"/>
            <a:ext cx="584385" cy="34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7DF675-E89B-194E-B8E1-DB50A06223CF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11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7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13812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130300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DC5F64-97F6-3C41-AEB3-0D8DA752FE6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0942" y="6345238"/>
            <a:ext cx="585391" cy="348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2" y="6420078"/>
            <a:ext cx="7625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B6BAB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2020,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93" r:id="rId3"/>
    <p:sldLayoutId id="2147483675" r:id="rId4"/>
    <p:sldLayoutId id="2147483684" r:id="rId5"/>
    <p:sldLayoutId id="2147483676" r:id="rId6"/>
    <p:sldLayoutId id="2147483685" r:id="rId7"/>
    <p:sldLayoutId id="2147483677" r:id="rId8"/>
    <p:sldLayoutId id="2147483686" r:id="rId9"/>
    <p:sldLayoutId id="2147483678" r:id="rId10"/>
    <p:sldLayoutId id="2147483689" r:id="rId11"/>
    <p:sldLayoutId id="2147483696" r:id="rId12"/>
    <p:sldLayoutId id="2147483680" r:id="rId13"/>
    <p:sldLayoutId id="2147483687" r:id="rId14"/>
    <p:sldLayoutId id="2147483694" r:id="rId15"/>
    <p:sldLayoutId id="2147483681" r:id="rId16"/>
    <p:sldLayoutId id="2147483688" r:id="rId17"/>
    <p:sldLayoutId id="2147483679" r:id="rId18"/>
    <p:sldLayoutId id="2147483690" r:id="rId19"/>
    <p:sldLayoutId id="2147483682" r:id="rId20"/>
    <p:sldLayoutId id="2147483691" r:id="rId21"/>
    <p:sldLayoutId id="214748369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6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5.sv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3.svg"/><Relationship Id="rId10" Type="http://schemas.openxmlformats.org/officeDocument/2006/relationships/image" Target="../media/image16.png"/><Relationship Id="rId19" Type="http://schemas.openxmlformats.org/officeDocument/2006/relationships/image" Target="../media/image27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8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svg"/><Relationship Id="rId7" Type="http://schemas.openxmlformats.org/officeDocument/2006/relationships/image" Target="../media/image1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1.svg"/><Relationship Id="rId10" Type="http://schemas.openxmlformats.org/officeDocument/2006/relationships/hyperlink" Target="https://docs.aws.amazon.com/fsx/latest/WindowsGuide/self-managed-AD.html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96E81B-F1FA-8A49-9F7D-0559913E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1</a:t>
            </a:fld>
            <a:endParaRPr lang="en-US" dirty="0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4E8180D-3939-6845-B38A-1EB9A3092709}"/>
              </a:ext>
            </a:extLst>
          </p:cNvPr>
          <p:cNvSpPr/>
          <p:nvPr/>
        </p:nvSpPr>
        <p:spPr>
          <a:xfrm>
            <a:off x="1319183" y="1177570"/>
            <a:ext cx="7373404" cy="464175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EBE19B-417A-9C4F-8EE1-43EAB9DB72D9}"/>
              </a:ext>
            </a:extLst>
          </p:cNvPr>
          <p:cNvSpPr/>
          <p:nvPr/>
        </p:nvSpPr>
        <p:spPr>
          <a:xfrm>
            <a:off x="4959500" y="1658244"/>
            <a:ext cx="3281675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41" name="Graphic 9">
            <a:extLst>
              <a:ext uri="{FF2B5EF4-FFF2-40B4-BE49-F238E27FC236}">
                <a16:creationId xmlns:a16="http://schemas.microsoft.com/office/drawing/2014/main" id="{04998688-9FA9-2443-9230-8468407B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678" y="662865"/>
            <a:ext cx="330200" cy="330200"/>
          </a:xfrm>
          <a:prstGeom prst="rect">
            <a:avLst/>
          </a:prstGeom>
        </p:spPr>
      </p:pic>
      <p:pic>
        <p:nvPicPr>
          <p:cNvPr id="50" name="Graphic 66">
            <a:extLst>
              <a:ext uri="{FF2B5EF4-FFF2-40B4-BE49-F238E27FC236}">
                <a16:creationId xmlns:a16="http://schemas.microsoft.com/office/drawing/2014/main" id="{FF935EEA-0CC4-5E43-9CB2-15924C719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182" y="1177571"/>
            <a:ext cx="330200" cy="330200"/>
          </a:xfrm>
          <a:prstGeom prst="rect">
            <a:avLst/>
          </a:prstGeom>
        </p:spPr>
      </p:pic>
      <p:sp>
        <p:nvSpPr>
          <p:cNvPr id="51" name="Rectangle 78">
            <a:extLst>
              <a:ext uri="{FF2B5EF4-FFF2-40B4-BE49-F238E27FC236}">
                <a16:creationId xmlns:a16="http://schemas.microsoft.com/office/drawing/2014/main" id="{461B8B3A-443C-844D-AD61-51052515D052}"/>
              </a:ext>
            </a:extLst>
          </p:cNvPr>
          <p:cNvSpPr/>
          <p:nvPr/>
        </p:nvSpPr>
        <p:spPr>
          <a:xfrm>
            <a:off x="788677" y="662864"/>
            <a:ext cx="10774431" cy="5425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055E9169-6C4A-9046-908F-47A27E041358}"/>
              </a:ext>
            </a:extLst>
          </p:cNvPr>
          <p:cNvSpPr/>
          <p:nvPr/>
        </p:nvSpPr>
        <p:spPr>
          <a:xfrm>
            <a:off x="1878932" y="1658245"/>
            <a:ext cx="2646764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10">
            <a:extLst>
              <a:ext uri="{FF2B5EF4-FFF2-40B4-BE49-F238E27FC236}">
                <a16:creationId xmlns:a16="http://schemas.microsoft.com/office/drawing/2014/main" id="{EB952B81-C12F-D840-AB45-45A185592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932" y="1655886"/>
            <a:ext cx="274320" cy="274320"/>
          </a:xfrm>
          <a:prstGeom prst="rect">
            <a:avLst/>
          </a:prstGeom>
        </p:spPr>
      </p:pic>
      <p:pic>
        <p:nvPicPr>
          <p:cNvPr id="57" name="Graphic 13">
            <a:extLst>
              <a:ext uri="{FF2B5EF4-FFF2-40B4-BE49-F238E27FC236}">
                <a16:creationId xmlns:a16="http://schemas.microsoft.com/office/drawing/2014/main" id="{F6943A07-B454-494C-846F-C7DEE1FBAB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9500" y="1655886"/>
            <a:ext cx="274320" cy="274320"/>
          </a:xfrm>
          <a:prstGeom prst="rect">
            <a:avLst/>
          </a:prstGeom>
        </p:spPr>
      </p:pic>
      <p:sp>
        <p:nvSpPr>
          <p:cNvPr id="58" name="Rectangle 38">
            <a:extLst>
              <a:ext uri="{FF2B5EF4-FFF2-40B4-BE49-F238E27FC236}">
                <a16:creationId xmlns:a16="http://schemas.microsoft.com/office/drawing/2014/main" id="{AFEA9E3F-0B59-764E-9318-3D1A6F4A3BD9}"/>
              </a:ext>
            </a:extLst>
          </p:cNvPr>
          <p:cNvSpPr/>
          <p:nvPr/>
        </p:nvSpPr>
        <p:spPr>
          <a:xfrm>
            <a:off x="1878932" y="3764837"/>
            <a:ext cx="2646764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DEDE2A78-D67E-6344-AF97-B9543DE04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932" y="3762478"/>
            <a:ext cx="274320" cy="274320"/>
          </a:xfrm>
          <a:prstGeom prst="rect">
            <a:avLst/>
          </a:prstGeom>
        </p:spPr>
      </p:pic>
      <p:sp>
        <p:nvSpPr>
          <p:cNvPr id="60" name="Rectangle 28">
            <a:extLst>
              <a:ext uri="{FF2B5EF4-FFF2-40B4-BE49-F238E27FC236}">
                <a16:creationId xmlns:a16="http://schemas.microsoft.com/office/drawing/2014/main" id="{A3848B4A-6B28-7D40-9BAE-20B9441B9316}"/>
              </a:ext>
            </a:extLst>
          </p:cNvPr>
          <p:cNvSpPr/>
          <p:nvPr/>
        </p:nvSpPr>
        <p:spPr>
          <a:xfrm>
            <a:off x="4959500" y="3764836"/>
            <a:ext cx="3281675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33D55FAA-76ED-0146-970E-2F8ACAEBB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9500" y="3762478"/>
            <a:ext cx="274320" cy="274320"/>
          </a:xfrm>
          <a:prstGeom prst="rect">
            <a:avLst/>
          </a:prstGeom>
        </p:spPr>
      </p:pic>
      <p:pic>
        <p:nvPicPr>
          <p:cNvPr id="64" name="Graphic 135">
            <a:extLst>
              <a:ext uri="{FF2B5EF4-FFF2-40B4-BE49-F238E27FC236}">
                <a16:creationId xmlns:a16="http://schemas.microsoft.com/office/drawing/2014/main" id="{A70A0B5D-C9C3-0743-A9B6-1808F32D1F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643" y="2298881"/>
            <a:ext cx="469900" cy="469900"/>
          </a:xfrm>
          <a:prstGeom prst="rect">
            <a:avLst/>
          </a:prstGeom>
        </p:spPr>
      </p:pic>
      <p:sp>
        <p:nvSpPr>
          <p:cNvPr id="65" name="TextBox 197">
            <a:extLst>
              <a:ext uri="{FF2B5EF4-FFF2-40B4-BE49-F238E27FC236}">
                <a16:creationId xmlns:a16="http://schemas.microsoft.com/office/drawing/2014/main" id="{45C54FF4-810F-5347-A3E8-657E13B1ABAA}"/>
              </a:ext>
            </a:extLst>
          </p:cNvPr>
          <p:cNvSpPr txBox="1"/>
          <p:nvPr/>
        </p:nvSpPr>
        <p:spPr>
          <a:xfrm>
            <a:off x="2413941" y="2744290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/>
              <a:t>踏み台兼作業用</a:t>
            </a:r>
            <a:r>
              <a:rPr lang="en-US" altLang="ja-JP" sz="1200" dirty="0"/>
              <a:t>Windows</a:t>
            </a:r>
            <a:endParaRPr lang="en-US" sz="1200" dirty="0"/>
          </a:p>
        </p:txBody>
      </p:sp>
      <p:pic>
        <p:nvPicPr>
          <p:cNvPr id="66" name="Graphic 135">
            <a:extLst>
              <a:ext uri="{FF2B5EF4-FFF2-40B4-BE49-F238E27FC236}">
                <a16:creationId xmlns:a16="http://schemas.microsoft.com/office/drawing/2014/main" id="{F8059DA0-5F30-FA44-800A-3CD9B53C96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3186" y="2298881"/>
            <a:ext cx="469900" cy="469900"/>
          </a:xfrm>
          <a:prstGeom prst="rect">
            <a:avLst/>
          </a:prstGeom>
        </p:spPr>
      </p:pic>
      <p:sp>
        <p:nvSpPr>
          <p:cNvPr id="67" name="TextBox 197">
            <a:extLst>
              <a:ext uri="{FF2B5EF4-FFF2-40B4-BE49-F238E27FC236}">
                <a16:creationId xmlns:a16="http://schemas.microsoft.com/office/drawing/2014/main" id="{CDEDD9D9-D24D-2946-B7BD-61D9B06414E6}"/>
              </a:ext>
            </a:extLst>
          </p:cNvPr>
          <p:cNvSpPr txBox="1"/>
          <p:nvPr/>
        </p:nvSpPr>
        <p:spPr>
          <a:xfrm>
            <a:off x="5021484" y="2744290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DFS Namespace Server</a:t>
            </a:r>
          </a:p>
        </p:txBody>
      </p:sp>
      <p:pic>
        <p:nvPicPr>
          <p:cNvPr id="68" name="Graphic 135">
            <a:extLst>
              <a:ext uri="{FF2B5EF4-FFF2-40B4-BE49-F238E27FC236}">
                <a16:creationId xmlns:a16="http://schemas.microsoft.com/office/drawing/2014/main" id="{FE37043E-BA11-D343-BEF3-91EB3D5835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0652" y="4515115"/>
            <a:ext cx="469900" cy="469900"/>
          </a:xfrm>
          <a:prstGeom prst="rect">
            <a:avLst/>
          </a:prstGeom>
        </p:spPr>
      </p:pic>
      <p:sp>
        <p:nvSpPr>
          <p:cNvPr id="69" name="TextBox 197">
            <a:extLst>
              <a:ext uri="{FF2B5EF4-FFF2-40B4-BE49-F238E27FC236}">
                <a16:creationId xmlns:a16="http://schemas.microsoft.com/office/drawing/2014/main" id="{88D72D63-F26C-FF48-A54E-95F0DE504D69}"/>
              </a:ext>
            </a:extLst>
          </p:cNvPr>
          <p:cNvSpPr txBox="1"/>
          <p:nvPr/>
        </p:nvSpPr>
        <p:spPr>
          <a:xfrm>
            <a:off x="5028950" y="4960524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DFS Namespace Server</a:t>
            </a:r>
          </a:p>
        </p:txBody>
      </p:sp>
      <p:sp>
        <p:nvSpPr>
          <p:cNvPr id="70" name="TextBox 24">
            <a:extLst>
              <a:ext uri="{FF2B5EF4-FFF2-40B4-BE49-F238E27FC236}">
                <a16:creationId xmlns:a16="http://schemas.microsoft.com/office/drawing/2014/main" id="{357E82FC-A1E2-E04F-AAF0-ED6E3C38081B}"/>
              </a:ext>
            </a:extLst>
          </p:cNvPr>
          <p:cNvSpPr txBox="1"/>
          <p:nvPr/>
        </p:nvSpPr>
        <p:spPr>
          <a:xfrm>
            <a:off x="683632" y="2589501"/>
            <a:ext cx="125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:a16="http://schemas.microsoft.com/office/drawing/2014/main" id="{69A988A2-33CB-654D-A0F6-707FE845B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8509" y="2123919"/>
            <a:ext cx="469900" cy="469900"/>
          </a:xfrm>
          <a:prstGeom prst="rect">
            <a:avLst/>
          </a:prstGeom>
        </p:spPr>
      </p:pic>
      <p:sp>
        <p:nvSpPr>
          <p:cNvPr id="72" name="TextBox 45">
            <a:extLst>
              <a:ext uri="{FF2B5EF4-FFF2-40B4-BE49-F238E27FC236}">
                <a16:creationId xmlns:a16="http://schemas.microsoft.com/office/drawing/2014/main" id="{0017910E-4A25-A64D-AE93-62B7994FE889}"/>
              </a:ext>
            </a:extLst>
          </p:cNvPr>
          <p:cNvSpPr txBox="1"/>
          <p:nvPr/>
        </p:nvSpPr>
        <p:spPr>
          <a:xfrm>
            <a:off x="8910819" y="2661586"/>
            <a:ext cx="2502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Managed Microsoft AD</a:t>
            </a:r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07032D6D-F53E-914C-A21E-08BFB5EE27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39020" y="2216116"/>
            <a:ext cx="469900" cy="469900"/>
          </a:xfrm>
          <a:prstGeom prst="rect">
            <a:avLst/>
          </a:prstGeom>
        </p:spPr>
      </p:pic>
      <p:sp>
        <p:nvSpPr>
          <p:cNvPr id="74" name="TextBox 43">
            <a:extLst>
              <a:ext uri="{FF2B5EF4-FFF2-40B4-BE49-F238E27FC236}">
                <a16:creationId xmlns:a16="http://schemas.microsoft.com/office/drawing/2014/main" id="{B35038EA-E1FB-9D42-A661-B7065D2E09E4}"/>
              </a:ext>
            </a:extLst>
          </p:cNvPr>
          <p:cNvSpPr txBox="1"/>
          <p:nvPr/>
        </p:nvSpPr>
        <p:spPr>
          <a:xfrm>
            <a:off x="9200309" y="4747998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</a:t>
            </a:r>
            <a:r>
              <a:rPr lang="en-US" sz="1200" dirty="0" err="1"/>
              <a:t>FSx</a:t>
            </a:r>
            <a:r>
              <a:rPr lang="en-US" sz="1200" dirty="0"/>
              <a:t> for Windows File Server</a:t>
            </a:r>
          </a:p>
        </p:txBody>
      </p:sp>
      <p:pic>
        <p:nvPicPr>
          <p:cNvPr id="75" name="Graphic 47">
            <a:extLst>
              <a:ext uri="{FF2B5EF4-FFF2-40B4-BE49-F238E27FC236}">
                <a16:creationId xmlns:a16="http://schemas.microsoft.com/office/drawing/2014/main" id="{5330AC9A-C06F-8343-91CD-9B2EA5E816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95661" y="4036798"/>
            <a:ext cx="711200" cy="711200"/>
          </a:xfrm>
          <a:prstGeom prst="rect">
            <a:avLst/>
          </a:prstGeom>
        </p:spPr>
      </p:pic>
      <p:sp>
        <p:nvSpPr>
          <p:cNvPr id="76" name="TextBox 21">
            <a:extLst>
              <a:ext uri="{FF2B5EF4-FFF2-40B4-BE49-F238E27FC236}">
                <a16:creationId xmlns:a16="http://schemas.microsoft.com/office/drawing/2014/main" id="{322271B4-569F-8840-9892-F86D32FEAEB3}"/>
              </a:ext>
            </a:extLst>
          </p:cNvPr>
          <p:cNvSpPr txBox="1"/>
          <p:nvPr/>
        </p:nvSpPr>
        <p:spPr>
          <a:xfrm>
            <a:off x="6946432" y="2234110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61D2BCF4-C794-184A-BB0C-5CB6BB7171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64346" y="1759167"/>
            <a:ext cx="469900" cy="469900"/>
          </a:xfrm>
          <a:prstGeom prst="rect">
            <a:avLst/>
          </a:prstGeom>
        </p:spPr>
      </p:pic>
      <p:sp>
        <p:nvSpPr>
          <p:cNvPr id="78" name="TextBox 21">
            <a:extLst>
              <a:ext uri="{FF2B5EF4-FFF2-40B4-BE49-F238E27FC236}">
                <a16:creationId xmlns:a16="http://schemas.microsoft.com/office/drawing/2014/main" id="{0157167E-873C-F945-81D9-9C346921C6C2}"/>
              </a:ext>
            </a:extLst>
          </p:cNvPr>
          <p:cNvSpPr txBox="1"/>
          <p:nvPr/>
        </p:nvSpPr>
        <p:spPr>
          <a:xfrm>
            <a:off x="6946432" y="4369051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79" name="Graphic 13">
            <a:extLst>
              <a:ext uri="{FF2B5EF4-FFF2-40B4-BE49-F238E27FC236}">
                <a16:creationId xmlns:a16="http://schemas.microsoft.com/office/drawing/2014/main" id="{401686F4-53F9-5B43-B5FF-B5329CB969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64346" y="3894108"/>
            <a:ext cx="469900" cy="469900"/>
          </a:xfrm>
          <a:prstGeom prst="rect">
            <a:avLst/>
          </a:prstGeom>
        </p:spPr>
      </p:pic>
      <p:cxnSp>
        <p:nvCxnSpPr>
          <p:cNvPr id="80" name="Elbow Connector 59">
            <a:extLst>
              <a:ext uri="{FF2B5EF4-FFF2-40B4-BE49-F238E27FC236}">
                <a16:creationId xmlns:a16="http://schemas.microsoft.com/office/drawing/2014/main" id="{F1B3318D-6412-4641-B3BF-F78C6CB4AD04}"/>
              </a:ext>
            </a:extLst>
          </p:cNvPr>
          <p:cNvCxnSpPr>
            <a:cxnSpLocks/>
            <a:stCxn id="77" idx="3"/>
            <a:endCxn id="73" idx="1"/>
          </p:cNvCxnSpPr>
          <p:nvPr/>
        </p:nvCxnSpPr>
        <p:spPr>
          <a:xfrm>
            <a:off x="7934246" y="1994117"/>
            <a:ext cx="2004774" cy="45694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59">
            <a:extLst>
              <a:ext uri="{FF2B5EF4-FFF2-40B4-BE49-F238E27FC236}">
                <a16:creationId xmlns:a16="http://schemas.microsoft.com/office/drawing/2014/main" id="{3A0970D1-DA13-B14F-A52E-10E75FE10D59}"/>
              </a:ext>
            </a:extLst>
          </p:cNvPr>
          <p:cNvCxnSpPr>
            <a:cxnSpLocks/>
            <a:stCxn id="79" idx="3"/>
            <a:endCxn id="73" idx="1"/>
          </p:cNvCxnSpPr>
          <p:nvPr/>
        </p:nvCxnSpPr>
        <p:spPr>
          <a:xfrm flipV="1">
            <a:off x="7934246" y="2451066"/>
            <a:ext cx="2004774" cy="1677992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21">
            <a:extLst>
              <a:ext uri="{FF2B5EF4-FFF2-40B4-BE49-F238E27FC236}">
                <a16:creationId xmlns:a16="http://schemas.microsoft.com/office/drawing/2014/main" id="{0B8B1984-AE89-474A-9723-D6258133BAD9}"/>
              </a:ext>
            </a:extLst>
          </p:cNvPr>
          <p:cNvSpPr txBox="1"/>
          <p:nvPr/>
        </p:nvSpPr>
        <p:spPr>
          <a:xfrm>
            <a:off x="7098832" y="3128634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89" name="Graphic 13">
            <a:extLst>
              <a:ext uri="{FF2B5EF4-FFF2-40B4-BE49-F238E27FC236}">
                <a16:creationId xmlns:a16="http://schemas.microsoft.com/office/drawing/2014/main" id="{A8F09D24-BE60-804B-96B1-A3FEDC0361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16746" y="2653691"/>
            <a:ext cx="469900" cy="469900"/>
          </a:xfrm>
          <a:prstGeom prst="rect">
            <a:avLst/>
          </a:prstGeom>
        </p:spPr>
      </p:pic>
      <p:sp>
        <p:nvSpPr>
          <p:cNvPr id="90" name="TextBox 21">
            <a:extLst>
              <a:ext uri="{FF2B5EF4-FFF2-40B4-BE49-F238E27FC236}">
                <a16:creationId xmlns:a16="http://schemas.microsoft.com/office/drawing/2014/main" id="{761A761A-7B98-894D-9545-BCC14F15B997}"/>
              </a:ext>
            </a:extLst>
          </p:cNvPr>
          <p:cNvSpPr txBox="1"/>
          <p:nvPr/>
        </p:nvSpPr>
        <p:spPr>
          <a:xfrm>
            <a:off x="7098832" y="5263575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1AA42A3E-4393-6C49-A53E-6E050D4635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16746" y="4788632"/>
            <a:ext cx="469900" cy="469900"/>
          </a:xfrm>
          <a:prstGeom prst="rect">
            <a:avLst/>
          </a:prstGeom>
        </p:spPr>
      </p:pic>
      <p:cxnSp>
        <p:nvCxnSpPr>
          <p:cNvPr id="96" name="Elbow Connector 59">
            <a:extLst>
              <a:ext uri="{FF2B5EF4-FFF2-40B4-BE49-F238E27FC236}">
                <a16:creationId xmlns:a16="http://schemas.microsoft.com/office/drawing/2014/main" id="{3380DF40-6667-894E-8440-D5084BCFEB9A}"/>
              </a:ext>
            </a:extLst>
          </p:cNvPr>
          <p:cNvCxnSpPr>
            <a:cxnSpLocks/>
            <a:stCxn id="91" idx="3"/>
            <a:endCxn id="75" idx="1"/>
          </p:cNvCxnSpPr>
          <p:nvPr/>
        </p:nvCxnSpPr>
        <p:spPr>
          <a:xfrm flipV="1">
            <a:off x="8086646" y="4392398"/>
            <a:ext cx="1909015" cy="63118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59">
            <a:extLst>
              <a:ext uri="{FF2B5EF4-FFF2-40B4-BE49-F238E27FC236}">
                <a16:creationId xmlns:a16="http://schemas.microsoft.com/office/drawing/2014/main" id="{13306859-430C-1544-9A4D-67AB8385A55A}"/>
              </a:ext>
            </a:extLst>
          </p:cNvPr>
          <p:cNvCxnSpPr>
            <a:cxnSpLocks/>
            <a:stCxn id="89" idx="3"/>
            <a:endCxn id="75" idx="1"/>
          </p:cNvCxnSpPr>
          <p:nvPr/>
        </p:nvCxnSpPr>
        <p:spPr>
          <a:xfrm>
            <a:off x="8086646" y="2888641"/>
            <a:ext cx="1909015" cy="1503757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6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96E81B-F1FA-8A49-9F7D-0559913E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2</a:t>
            </a:fld>
            <a:endParaRPr lang="en-US" dirty="0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4E8180D-3939-6845-B38A-1EB9A3092709}"/>
              </a:ext>
            </a:extLst>
          </p:cNvPr>
          <p:cNvSpPr/>
          <p:nvPr/>
        </p:nvSpPr>
        <p:spPr>
          <a:xfrm>
            <a:off x="1319182" y="1177570"/>
            <a:ext cx="8172814" cy="464175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EBE19B-417A-9C4F-8EE1-43EAB9DB72D9}"/>
              </a:ext>
            </a:extLst>
          </p:cNvPr>
          <p:cNvSpPr/>
          <p:nvPr/>
        </p:nvSpPr>
        <p:spPr>
          <a:xfrm>
            <a:off x="3839898" y="1658244"/>
            <a:ext cx="5126290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41" name="Graphic 9">
            <a:extLst>
              <a:ext uri="{FF2B5EF4-FFF2-40B4-BE49-F238E27FC236}">
                <a16:creationId xmlns:a16="http://schemas.microsoft.com/office/drawing/2014/main" id="{04998688-9FA9-2443-9230-8468407B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678" y="662865"/>
            <a:ext cx="330200" cy="330200"/>
          </a:xfrm>
          <a:prstGeom prst="rect">
            <a:avLst/>
          </a:prstGeom>
        </p:spPr>
      </p:pic>
      <p:pic>
        <p:nvPicPr>
          <p:cNvPr id="50" name="Graphic 66">
            <a:extLst>
              <a:ext uri="{FF2B5EF4-FFF2-40B4-BE49-F238E27FC236}">
                <a16:creationId xmlns:a16="http://schemas.microsoft.com/office/drawing/2014/main" id="{FF935EEA-0CC4-5E43-9CB2-15924C719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182" y="1177571"/>
            <a:ext cx="330200" cy="330200"/>
          </a:xfrm>
          <a:prstGeom prst="rect">
            <a:avLst/>
          </a:prstGeom>
        </p:spPr>
      </p:pic>
      <p:sp>
        <p:nvSpPr>
          <p:cNvPr id="51" name="Rectangle 78">
            <a:extLst>
              <a:ext uri="{FF2B5EF4-FFF2-40B4-BE49-F238E27FC236}">
                <a16:creationId xmlns:a16="http://schemas.microsoft.com/office/drawing/2014/main" id="{461B8B3A-443C-844D-AD61-51052515D052}"/>
              </a:ext>
            </a:extLst>
          </p:cNvPr>
          <p:cNvSpPr/>
          <p:nvPr/>
        </p:nvSpPr>
        <p:spPr>
          <a:xfrm>
            <a:off x="788677" y="662864"/>
            <a:ext cx="10774431" cy="5425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055E9169-6C4A-9046-908F-47A27E041358}"/>
              </a:ext>
            </a:extLst>
          </p:cNvPr>
          <p:cNvSpPr/>
          <p:nvPr/>
        </p:nvSpPr>
        <p:spPr>
          <a:xfrm>
            <a:off x="1878932" y="1658245"/>
            <a:ext cx="1469577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10">
            <a:extLst>
              <a:ext uri="{FF2B5EF4-FFF2-40B4-BE49-F238E27FC236}">
                <a16:creationId xmlns:a16="http://schemas.microsoft.com/office/drawing/2014/main" id="{EB952B81-C12F-D840-AB45-45A185592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932" y="1655886"/>
            <a:ext cx="274320" cy="274320"/>
          </a:xfrm>
          <a:prstGeom prst="rect">
            <a:avLst/>
          </a:prstGeom>
        </p:spPr>
      </p:pic>
      <p:pic>
        <p:nvPicPr>
          <p:cNvPr id="57" name="Graphic 13">
            <a:extLst>
              <a:ext uri="{FF2B5EF4-FFF2-40B4-BE49-F238E27FC236}">
                <a16:creationId xmlns:a16="http://schemas.microsoft.com/office/drawing/2014/main" id="{F6943A07-B454-494C-846F-C7DEE1FBAB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7819" y="1655886"/>
            <a:ext cx="274320" cy="274320"/>
          </a:xfrm>
          <a:prstGeom prst="rect">
            <a:avLst/>
          </a:prstGeom>
        </p:spPr>
      </p:pic>
      <p:sp>
        <p:nvSpPr>
          <p:cNvPr id="58" name="Rectangle 38">
            <a:extLst>
              <a:ext uri="{FF2B5EF4-FFF2-40B4-BE49-F238E27FC236}">
                <a16:creationId xmlns:a16="http://schemas.microsoft.com/office/drawing/2014/main" id="{AFEA9E3F-0B59-764E-9318-3D1A6F4A3BD9}"/>
              </a:ext>
            </a:extLst>
          </p:cNvPr>
          <p:cNvSpPr/>
          <p:nvPr/>
        </p:nvSpPr>
        <p:spPr>
          <a:xfrm>
            <a:off x="1878932" y="3764837"/>
            <a:ext cx="1469577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DEDE2A78-D67E-6344-AF97-B9543DE04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932" y="3762478"/>
            <a:ext cx="274320" cy="274320"/>
          </a:xfrm>
          <a:prstGeom prst="rect">
            <a:avLst/>
          </a:prstGeom>
        </p:spPr>
      </p:pic>
      <p:sp>
        <p:nvSpPr>
          <p:cNvPr id="60" name="Rectangle 28">
            <a:extLst>
              <a:ext uri="{FF2B5EF4-FFF2-40B4-BE49-F238E27FC236}">
                <a16:creationId xmlns:a16="http://schemas.microsoft.com/office/drawing/2014/main" id="{A3848B4A-6B28-7D40-9BAE-20B9441B9316}"/>
              </a:ext>
            </a:extLst>
          </p:cNvPr>
          <p:cNvSpPr/>
          <p:nvPr/>
        </p:nvSpPr>
        <p:spPr>
          <a:xfrm>
            <a:off x="3839898" y="3764836"/>
            <a:ext cx="5126290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33D55FAA-76ED-0146-970E-2F8ACAEBB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7819" y="3762478"/>
            <a:ext cx="274320" cy="274320"/>
          </a:xfrm>
          <a:prstGeom prst="rect">
            <a:avLst/>
          </a:prstGeom>
        </p:spPr>
      </p:pic>
      <p:pic>
        <p:nvPicPr>
          <p:cNvPr id="64" name="Graphic 135">
            <a:extLst>
              <a:ext uri="{FF2B5EF4-FFF2-40B4-BE49-F238E27FC236}">
                <a16:creationId xmlns:a16="http://schemas.microsoft.com/office/drawing/2014/main" id="{A70A0B5D-C9C3-0743-A9B6-1808F32D1F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56906" y="2298881"/>
            <a:ext cx="469900" cy="469900"/>
          </a:xfrm>
          <a:prstGeom prst="rect">
            <a:avLst/>
          </a:prstGeom>
        </p:spPr>
      </p:pic>
      <p:sp>
        <p:nvSpPr>
          <p:cNvPr id="65" name="TextBox 197">
            <a:extLst>
              <a:ext uri="{FF2B5EF4-FFF2-40B4-BE49-F238E27FC236}">
                <a16:creationId xmlns:a16="http://schemas.microsoft.com/office/drawing/2014/main" id="{45C54FF4-810F-5347-A3E8-657E13B1ABAA}"/>
              </a:ext>
            </a:extLst>
          </p:cNvPr>
          <p:cNvSpPr txBox="1"/>
          <p:nvPr/>
        </p:nvSpPr>
        <p:spPr>
          <a:xfrm>
            <a:off x="1835204" y="2744290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/>
              <a:t>BastionWindows</a:t>
            </a:r>
            <a:endParaRPr lang="en-US" altLang="ja-JP" sz="1200" dirty="0"/>
          </a:p>
          <a:p>
            <a:pPr algn="ctr"/>
            <a:r>
              <a:rPr lang="en-US" sz="1200" dirty="0"/>
              <a:t>2019</a:t>
            </a:r>
          </a:p>
        </p:txBody>
      </p:sp>
      <p:pic>
        <p:nvPicPr>
          <p:cNvPr id="66" name="Graphic 135">
            <a:extLst>
              <a:ext uri="{FF2B5EF4-FFF2-40B4-BE49-F238E27FC236}">
                <a16:creationId xmlns:a16="http://schemas.microsoft.com/office/drawing/2014/main" id="{F8059DA0-5F30-FA44-800A-3CD9B53C96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2255" y="2328758"/>
            <a:ext cx="469900" cy="469900"/>
          </a:xfrm>
          <a:prstGeom prst="rect">
            <a:avLst/>
          </a:prstGeom>
        </p:spPr>
      </p:pic>
      <p:sp>
        <p:nvSpPr>
          <p:cNvPr id="67" name="TextBox 197">
            <a:extLst>
              <a:ext uri="{FF2B5EF4-FFF2-40B4-BE49-F238E27FC236}">
                <a16:creationId xmlns:a16="http://schemas.microsoft.com/office/drawing/2014/main" id="{CDEDD9D9-D24D-2946-B7BD-61D9B06414E6}"/>
              </a:ext>
            </a:extLst>
          </p:cNvPr>
          <p:cNvSpPr txBox="1"/>
          <p:nvPr/>
        </p:nvSpPr>
        <p:spPr>
          <a:xfrm>
            <a:off x="6140553" y="2774167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DomainController</a:t>
            </a:r>
            <a:endParaRPr lang="en-US" sz="1200" dirty="0"/>
          </a:p>
          <a:p>
            <a:pPr algn="ctr"/>
            <a:r>
              <a:rPr lang="en-US" sz="1200" dirty="0"/>
              <a:t>2012 R2</a:t>
            </a:r>
          </a:p>
        </p:txBody>
      </p:sp>
      <p:sp>
        <p:nvSpPr>
          <p:cNvPr id="70" name="TextBox 24">
            <a:extLst>
              <a:ext uri="{FF2B5EF4-FFF2-40B4-BE49-F238E27FC236}">
                <a16:creationId xmlns:a16="http://schemas.microsoft.com/office/drawing/2014/main" id="{357E82FC-A1E2-E04F-AAF0-ED6E3C38081B}"/>
              </a:ext>
            </a:extLst>
          </p:cNvPr>
          <p:cNvSpPr txBox="1"/>
          <p:nvPr/>
        </p:nvSpPr>
        <p:spPr>
          <a:xfrm>
            <a:off x="683632" y="2589501"/>
            <a:ext cx="125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:a16="http://schemas.microsoft.com/office/drawing/2014/main" id="{69A988A2-33CB-654D-A0F6-707FE845B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8509" y="2123919"/>
            <a:ext cx="469900" cy="469900"/>
          </a:xfrm>
          <a:prstGeom prst="rect">
            <a:avLst/>
          </a:prstGeom>
        </p:spPr>
      </p:pic>
      <p:sp>
        <p:nvSpPr>
          <p:cNvPr id="72" name="TextBox 45">
            <a:extLst>
              <a:ext uri="{FF2B5EF4-FFF2-40B4-BE49-F238E27FC236}">
                <a16:creationId xmlns:a16="http://schemas.microsoft.com/office/drawing/2014/main" id="{0017910E-4A25-A64D-AE93-62B7994FE889}"/>
              </a:ext>
            </a:extLst>
          </p:cNvPr>
          <p:cNvSpPr txBox="1"/>
          <p:nvPr/>
        </p:nvSpPr>
        <p:spPr>
          <a:xfrm>
            <a:off x="9412485" y="4811422"/>
            <a:ext cx="2502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Managed AD</a:t>
            </a:r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07032D6D-F53E-914C-A21E-08BFB5EE27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40686" y="4365952"/>
            <a:ext cx="469900" cy="469900"/>
          </a:xfrm>
          <a:prstGeom prst="rect">
            <a:avLst/>
          </a:prstGeom>
        </p:spPr>
      </p:pic>
      <p:sp>
        <p:nvSpPr>
          <p:cNvPr id="74" name="TextBox 43">
            <a:extLst>
              <a:ext uri="{FF2B5EF4-FFF2-40B4-BE49-F238E27FC236}">
                <a16:creationId xmlns:a16="http://schemas.microsoft.com/office/drawing/2014/main" id="{B35038EA-E1FB-9D42-A661-B7065D2E09E4}"/>
              </a:ext>
            </a:extLst>
          </p:cNvPr>
          <p:cNvSpPr txBox="1"/>
          <p:nvPr/>
        </p:nvSpPr>
        <p:spPr>
          <a:xfrm>
            <a:off x="9205844" y="2919655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</a:t>
            </a:r>
            <a:r>
              <a:rPr lang="en-US" sz="1200" dirty="0" err="1"/>
              <a:t>FSx</a:t>
            </a:r>
            <a:endParaRPr lang="en-US" sz="1200" dirty="0"/>
          </a:p>
        </p:txBody>
      </p:sp>
      <p:pic>
        <p:nvPicPr>
          <p:cNvPr id="75" name="Graphic 47">
            <a:extLst>
              <a:ext uri="{FF2B5EF4-FFF2-40B4-BE49-F238E27FC236}">
                <a16:creationId xmlns:a16="http://schemas.microsoft.com/office/drawing/2014/main" id="{5330AC9A-C06F-8343-91CD-9B2EA5E816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01196" y="2208455"/>
            <a:ext cx="711200" cy="711200"/>
          </a:xfrm>
          <a:prstGeom prst="rect">
            <a:avLst/>
          </a:prstGeom>
        </p:spPr>
      </p:pic>
      <p:sp>
        <p:nvSpPr>
          <p:cNvPr id="76" name="TextBox 21">
            <a:extLst>
              <a:ext uri="{FF2B5EF4-FFF2-40B4-BE49-F238E27FC236}">
                <a16:creationId xmlns:a16="http://schemas.microsoft.com/office/drawing/2014/main" id="{322271B4-569F-8840-9892-F86D32FEAEB3}"/>
              </a:ext>
            </a:extLst>
          </p:cNvPr>
          <p:cNvSpPr txBox="1"/>
          <p:nvPr/>
        </p:nvSpPr>
        <p:spPr>
          <a:xfrm>
            <a:off x="7701806" y="2234110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61D2BCF4-C794-184A-BB0C-5CB6BB7171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19720" y="1759167"/>
            <a:ext cx="469900" cy="469900"/>
          </a:xfrm>
          <a:prstGeom prst="rect">
            <a:avLst/>
          </a:prstGeom>
        </p:spPr>
      </p:pic>
      <p:sp>
        <p:nvSpPr>
          <p:cNvPr id="78" name="TextBox 21">
            <a:extLst>
              <a:ext uri="{FF2B5EF4-FFF2-40B4-BE49-F238E27FC236}">
                <a16:creationId xmlns:a16="http://schemas.microsoft.com/office/drawing/2014/main" id="{0157167E-873C-F945-81D9-9C346921C6C2}"/>
              </a:ext>
            </a:extLst>
          </p:cNvPr>
          <p:cNvSpPr txBox="1"/>
          <p:nvPr/>
        </p:nvSpPr>
        <p:spPr>
          <a:xfrm>
            <a:off x="7701806" y="4369051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79" name="Graphic 13">
            <a:extLst>
              <a:ext uri="{FF2B5EF4-FFF2-40B4-BE49-F238E27FC236}">
                <a16:creationId xmlns:a16="http://schemas.microsoft.com/office/drawing/2014/main" id="{401686F4-53F9-5B43-B5FF-B5329CB969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19720" y="3894108"/>
            <a:ext cx="469900" cy="469900"/>
          </a:xfrm>
          <a:prstGeom prst="rect">
            <a:avLst/>
          </a:prstGeom>
        </p:spPr>
      </p:pic>
      <p:cxnSp>
        <p:nvCxnSpPr>
          <p:cNvPr id="80" name="Elbow Connector 59">
            <a:extLst>
              <a:ext uri="{FF2B5EF4-FFF2-40B4-BE49-F238E27FC236}">
                <a16:creationId xmlns:a16="http://schemas.microsoft.com/office/drawing/2014/main" id="{F1B3318D-6412-4641-B3BF-F78C6CB4AD04}"/>
              </a:ext>
            </a:extLst>
          </p:cNvPr>
          <p:cNvCxnSpPr>
            <a:cxnSpLocks/>
            <a:stCxn id="77" idx="3"/>
            <a:endCxn id="75" idx="1"/>
          </p:cNvCxnSpPr>
          <p:nvPr/>
        </p:nvCxnSpPr>
        <p:spPr>
          <a:xfrm>
            <a:off x="8689620" y="1994117"/>
            <a:ext cx="1311576" cy="56993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59">
            <a:extLst>
              <a:ext uri="{FF2B5EF4-FFF2-40B4-BE49-F238E27FC236}">
                <a16:creationId xmlns:a16="http://schemas.microsoft.com/office/drawing/2014/main" id="{3A0970D1-DA13-B14F-A52E-10E75FE10D59}"/>
              </a:ext>
            </a:extLst>
          </p:cNvPr>
          <p:cNvCxnSpPr>
            <a:cxnSpLocks/>
            <a:stCxn id="79" idx="3"/>
            <a:endCxn id="75" idx="1"/>
          </p:cNvCxnSpPr>
          <p:nvPr/>
        </p:nvCxnSpPr>
        <p:spPr>
          <a:xfrm flipV="1">
            <a:off x="8689620" y="2564055"/>
            <a:ext cx="1311576" cy="1565003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21">
            <a:extLst>
              <a:ext uri="{FF2B5EF4-FFF2-40B4-BE49-F238E27FC236}">
                <a16:creationId xmlns:a16="http://schemas.microsoft.com/office/drawing/2014/main" id="{0B8B1984-AE89-474A-9723-D6258133BAD9}"/>
              </a:ext>
            </a:extLst>
          </p:cNvPr>
          <p:cNvSpPr txBox="1"/>
          <p:nvPr/>
        </p:nvSpPr>
        <p:spPr>
          <a:xfrm>
            <a:off x="7854206" y="3128634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89" name="Graphic 13">
            <a:extLst>
              <a:ext uri="{FF2B5EF4-FFF2-40B4-BE49-F238E27FC236}">
                <a16:creationId xmlns:a16="http://schemas.microsoft.com/office/drawing/2014/main" id="{A8F09D24-BE60-804B-96B1-A3FEDC0361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72120" y="2653691"/>
            <a:ext cx="469900" cy="469900"/>
          </a:xfrm>
          <a:prstGeom prst="rect">
            <a:avLst/>
          </a:prstGeom>
        </p:spPr>
      </p:pic>
      <p:sp>
        <p:nvSpPr>
          <p:cNvPr id="90" name="TextBox 21">
            <a:extLst>
              <a:ext uri="{FF2B5EF4-FFF2-40B4-BE49-F238E27FC236}">
                <a16:creationId xmlns:a16="http://schemas.microsoft.com/office/drawing/2014/main" id="{761A761A-7B98-894D-9545-BCC14F15B997}"/>
              </a:ext>
            </a:extLst>
          </p:cNvPr>
          <p:cNvSpPr txBox="1"/>
          <p:nvPr/>
        </p:nvSpPr>
        <p:spPr>
          <a:xfrm>
            <a:off x="7854206" y="5263575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91" name="Graphic 13">
            <a:extLst>
              <a:ext uri="{FF2B5EF4-FFF2-40B4-BE49-F238E27FC236}">
                <a16:creationId xmlns:a16="http://schemas.microsoft.com/office/drawing/2014/main" id="{1AA42A3E-4393-6C49-A53E-6E050D4635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72120" y="4788632"/>
            <a:ext cx="469900" cy="469900"/>
          </a:xfrm>
          <a:prstGeom prst="rect">
            <a:avLst/>
          </a:prstGeom>
        </p:spPr>
      </p:pic>
      <p:cxnSp>
        <p:nvCxnSpPr>
          <p:cNvPr id="96" name="Elbow Connector 59">
            <a:extLst>
              <a:ext uri="{FF2B5EF4-FFF2-40B4-BE49-F238E27FC236}">
                <a16:creationId xmlns:a16="http://schemas.microsoft.com/office/drawing/2014/main" id="{3380DF40-6667-894E-8440-D5084BCFEB9A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V="1">
            <a:off x="8842020" y="4600902"/>
            <a:ext cx="1598666" cy="422680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59">
            <a:extLst>
              <a:ext uri="{FF2B5EF4-FFF2-40B4-BE49-F238E27FC236}">
                <a16:creationId xmlns:a16="http://schemas.microsoft.com/office/drawing/2014/main" id="{13306859-430C-1544-9A4D-67AB8385A55A}"/>
              </a:ext>
            </a:extLst>
          </p:cNvPr>
          <p:cNvCxnSpPr>
            <a:cxnSpLocks/>
            <a:stCxn id="89" idx="3"/>
            <a:endCxn id="73" idx="1"/>
          </p:cNvCxnSpPr>
          <p:nvPr/>
        </p:nvCxnSpPr>
        <p:spPr>
          <a:xfrm>
            <a:off x="8842020" y="2888641"/>
            <a:ext cx="1598666" cy="171226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35">
            <a:extLst>
              <a:ext uri="{FF2B5EF4-FFF2-40B4-BE49-F238E27FC236}">
                <a16:creationId xmlns:a16="http://schemas.microsoft.com/office/drawing/2014/main" id="{3C03C4D1-4386-6041-8F3D-D444884DDD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3039" y="2328758"/>
            <a:ext cx="469900" cy="469900"/>
          </a:xfrm>
          <a:prstGeom prst="rect">
            <a:avLst/>
          </a:prstGeom>
        </p:spPr>
      </p:pic>
      <p:sp>
        <p:nvSpPr>
          <p:cNvPr id="40" name="TextBox 197">
            <a:extLst>
              <a:ext uri="{FF2B5EF4-FFF2-40B4-BE49-F238E27FC236}">
                <a16:creationId xmlns:a16="http://schemas.microsoft.com/office/drawing/2014/main" id="{6F00211F-02E3-AB43-AB02-6B17F8A37B46}"/>
              </a:ext>
            </a:extLst>
          </p:cNvPr>
          <p:cNvSpPr txBox="1"/>
          <p:nvPr/>
        </p:nvSpPr>
        <p:spPr>
          <a:xfrm>
            <a:off x="4231337" y="2774167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Member</a:t>
            </a:r>
          </a:p>
          <a:p>
            <a:pPr algn="ctr"/>
            <a:r>
              <a:rPr lang="en-US" sz="1200" dirty="0"/>
              <a:t>2012 R2</a:t>
            </a:r>
          </a:p>
        </p:txBody>
      </p:sp>
      <p:sp>
        <p:nvSpPr>
          <p:cNvPr id="46" name="TextBox 22">
            <a:extLst>
              <a:ext uri="{FF2B5EF4-FFF2-40B4-BE49-F238E27FC236}">
                <a16:creationId xmlns:a16="http://schemas.microsoft.com/office/drawing/2014/main" id="{8FBF521D-2404-2B49-B2E9-CAED6B9415C9}"/>
              </a:ext>
            </a:extLst>
          </p:cNvPr>
          <p:cNvSpPr txBox="1"/>
          <p:nvPr/>
        </p:nvSpPr>
        <p:spPr>
          <a:xfrm>
            <a:off x="8285270" y="1396971"/>
            <a:ext cx="12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Endpoints</a:t>
            </a:r>
          </a:p>
        </p:txBody>
      </p:sp>
      <p:pic>
        <p:nvPicPr>
          <p:cNvPr id="47" name="Graphic 15">
            <a:extLst>
              <a:ext uri="{FF2B5EF4-FFF2-40B4-BE49-F238E27FC236}">
                <a16:creationId xmlns:a16="http://schemas.microsoft.com/office/drawing/2014/main" id="{0096BAF1-A0B4-0443-86E8-EBBFFDC766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80147" y="931389"/>
            <a:ext cx="469900" cy="469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35ABFE-E488-F243-B7D4-E5219EF475DE}"/>
              </a:ext>
            </a:extLst>
          </p:cNvPr>
          <p:cNvSpPr txBox="1"/>
          <p:nvPr/>
        </p:nvSpPr>
        <p:spPr>
          <a:xfrm>
            <a:off x="9063607" y="745966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SSM Session Manager</a:t>
            </a:r>
            <a:endParaRPr kumimoji="1" lang="ja-JP" altLang="en-US" sz="1400"/>
          </a:p>
        </p:txBody>
      </p:sp>
      <p:pic>
        <p:nvPicPr>
          <p:cNvPr id="49" name="Graphic 135">
            <a:extLst>
              <a:ext uri="{FF2B5EF4-FFF2-40B4-BE49-F238E27FC236}">
                <a16:creationId xmlns:a16="http://schemas.microsoft.com/office/drawing/2014/main" id="{1D2ACBA7-2E1F-FD4C-869D-C3139A6746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74673" y="4409349"/>
            <a:ext cx="469900" cy="469900"/>
          </a:xfrm>
          <a:prstGeom prst="rect">
            <a:avLst/>
          </a:prstGeom>
        </p:spPr>
      </p:pic>
      <p:sp>
        <p:nvSpPr>
          <p:cNvPr id="52" name="TextBox 197">
            <a:extLst>
              <a:ext uri="{FF2B5EF4-FFF2-40B4-BE49-F238E27FC236}">
                <a16:creationId xmlns:a16="http://schemas.microsoft.com/office/drawing/2014/main" id="{0B6F2F9A-A825-8C4F-AAAB-EC5C028F066C}"/>
              </a:ext>
            </a:extLst>
          </p:cNvPr>
          <p:cNvSpPr txBox="1"/>
          <p:nvPr/>
        </p:nvSpPr>
        <p:spPr>
          <a:xfrm>
            <a:off x="5052971" y="4854758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Member</a:t>
            </a:r>
          </a:p>
          <a:p>
            <a:pPr algn="ctr"/>
            <a:r>
              <a:rPr lang="en-US" sz="1200" dirty="0"/>
              <a:t>2016</a:t>
            </a:r>
          </a:p>
        </p:txBody>
      </p:sp>
      <p:sp>
        <p:nvSpPr>
          <p:cNvPr id="81" name="Rectangle 50">
            <a:extLst>
              <a:ext uri="{FF2B5EF4-FFF2-40B4-BE49-F238E27FC236}">
                <a16:creationId xmlns:a16="http://schemas.microsoft.com/office/drawing/2014/main" id="{67F6D7FC-74C7-394F-8D1B-84395A97441D}"/>
              </a:ext>
            </a:extLst>
          </p:cNvPr>
          <p:cNvSpPr/>
          <p:nvPr/>
        </p:nvSpPr>
        <p:spPr>
          <a:xfrm>
            <a:off x="4850296" y="4147987"/>
            <a:ext cx="6553027" cy="126475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 err="1">
                <a:solidFill>
                  <a:srgbClr val="5A6B86"/>
                </a:solidFill>
              </a:rPr>
              <a:t>corp.example.com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82" name="Rectangle 50">
            <a:extLst>
              <a:ext uri="{FF2B5EF4-FFF2-40B4-BE49-F238E27FC236}">
                <a16:creationId xmlns:a16="http://schemas.microsoft.com/office/drawing/2014/main" id="{187C7C14-08B5-6444-9183-81FCE10DDBB3}"/>
              </a:ext>
            </a:extLst>
          </p:cNvPr>
          <p:cNvSpPr/>
          <p:nvPr/>
        </p:nvSpPr>
        <p:spPr>
          <a:xfrm>
            <a:off x="4225063" y="2153327"/>
            <a:ext cx="3573783" cy="126475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200" dirty="0" err="1">
                <a:solidFill>
                  <a:srgbClr val="5A6B86"/>
                </a:solidFill>
              </a:rPr>
              <a:t>resource.example.com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2E215E-9152-EE41-859E-3B6EBD631AAA}"/>
              </a:ext>
            </a:extLst>
          </p:cNvPr>
          <p:cNvSpPr txBox="1"/>
          <p:nvPr/>
        </p:nvSpPr>
        <p:spPr>
          <a:xfrm>
            <a:off x="5479995" y="1865735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Self Managed AD </a:t>
            </a:r>
            <a:r>
              <a:rPr kumimoji="1" lang="ja-JP" altLang="en-US" sz="1200"/>
              <a:t>ドメイン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2278896-723E-E44E-91E8-78DCF888DC27}"/>
              </a:ext>
            </a:extLst>
          </p:cNvPr>
          <p:cNvSpPr txBox="1"/>
          <p:nvPr/>
        </p:nvSpPr>
        <p:spPr>
          <a:xfrm>
            <a:off x="5479995" y="3878787"/>
            <a:ext cx="1981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AWS Managed AD </a:t>
            </a:r>
            <a:r>
              <a:rPr kumimoji="1" lang="ja-JP" altLang="en-US" sz="1200"/>
              <a:t>ドメイン</a:t>
            </a:r>
          </a:p>
        </p:txBody>
      </p:sp>
    </p:spTree>
    <p:extLst>
      <p:ext uri="{BB962C8B-B14F-4D97-AF65-F5344CB8AC3E}">
        <p14:creationId xmlns:p14="http://schemas.microsoft.com/office/powerpoint/2010/main" val="25597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EBE19B-417A-9C4F-8EE1-43EAB9DB72D9}"/>
              </a:ext>
            </a:extLst>
          </p:cNvPr>
          <p:cNvSpPr/>
          <p:nvPr/>
        </p:nvSpPr>
        <p:spPr>
          <a:xfrm>
            <a:off x="3839898" y="1658244"/>
            <a:ext cx="5126290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055E9169-6C4A-9046-908F-47A27E041358}"/>
              </a:ext>
            </a:extLst>
          </p:cNvPr>
          <p:cNvSpPr/>
          <p:nvPr/>
        </p:nvSpPr>
        <p:spPr>
          <a:xfrm>
            <a:off x="1878932" y="1658245"/>
            <a:ext cx="1469577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58" name="Rectangle 38">
            <a:extLst>
              <a:ext uri="{FF2B5EF4-FFF2-40B4-BE49-F238E27FC236}">
                <a16:creationId xmlns:a16="http://schemas.microsoft.com/office/drawing/2014/main" id="{AFEA9E3F-0B59-764E-9318-3D1A6F4A3BD9}"/>
              </a:ext>
            </a:extLst>
          </p:cNvPr>
          <p:cNvSpPr/>
          <p:nvPr/>
        </p:nvSpPr>
        <p:spPr>
          <a:xfrm>
            <a:off x="1878932" y="3764837"/>
            <a:ext cx="1469577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A3848B4A-6B28-7D40-9BAE-20B9441B9316}"/>
              </a:ext>
            </a:extLst>
          </p:cNvPr>
          <p:cNvSpPr/>
          <p:nvPr/>
        </p:nvSpPr>
        <p:spPr>
          <a:xfrm>
            <a:off x="3839898" y="3764836"/>
            <a:ext cx="5126290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96E81B-F1FA-8A49-9F7D-0559913E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3</a:t>
            </a:fld>
            <a:endParaRPr lang="en-US" dirty="0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4E8180D-3939-6845-B38A-1EB9A3092709}"/>
              </a:ext>
            </a:extLst>
          </p:cNvPr>
          <p:cNvSpPr/>
          <p:nvPr/>
        </p:nvSpPr>
        <p:spPr>
          <a:xfrm>
            <a:off x="1319182" y="1177570"/>
            <a:ext cx="8172814" cy="464175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41" name="Graphic 9">
            <a:extLst>
              <a:ext uri="{FF2B5EF4-FFF2-40B4-BE49-F238E27FC236}">
                <a16:creationId xmlns:a16="http://schemas.microsoft.com/office/drawing/2014/main" id="{04998688-9FA9-2443-9230-8468407B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678" y="662865"/>
            <a:ext cx="330200" cy="330200"/>
          </a:xfrm>
          <a:prstGeom prst="rect">
            <a:avLst/>
          </a:prstGeom>
        </p:spPr>
      </p:pic>
      <p:pic>
        <p:nvPicPr>
          <p:cNvPr id="50" name="Graphic 66">
            <a:extLst>
              <a:ext uri="{FF2B5EF4-FFF2-40B4-BE49-F238E27FC236}">
                <a16:creationId xmlns:a16="http://schemas.microsoft.com/office/drawing/2014/main" id="{FF935EEA-0CC4-5E43-9CB2-15924C719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182" y="1177571"/>
            <a:ext cx="330200" cy="330200"/>
          </a:xfrm>
          <a:prstGeom prst="rect">
            <a:avLst/>
          </a:prstGeom>
        </p:spPr>
      </p:pic>
      <p:sp>
        <p:nvSpPr>
          <p:cNvPr id="51" name="Rectangle 78">
            <a:extLst>
              <a:ext uri="{FF2B5EF4-FFF2-40B4-BE49-F238E27FC236}">
                <a16:creationId xmlns:a16="http://schemas.microsoft.com/office/drawing/2014/main" id="{461B8B3A-443C-844D-AD61-51052515D052}"/>
              </a:ext>
            </a:extLst>
          </p:cNvPr>
          <p:cNvSpPr/>
          <p:nvPr/>
        </p:nvSpPr>
        <p:spPr>
          <a:xfrm>
            <a:off x="788677" y="662864"/>
            <a:ext cx="10774431" cy="5425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6" name="Graphic 10">
            <a:extLst>
              <a:ext uri="{FF2B5EF4-FFF2-40B4-BE49-F238E27FC236}">
                <a16:creationId xmlns:a16="http://schemas.microsoft.com/office/drawing/2014/main" id="{EB952B81-C12F-D840-AB45-45A185592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932" y="1655886"/>
            <a:ext cx="274320" cy="274320"/>
          </a:xfrm>
          <a:prstGeom prst="rect">
            <a:avLst/>
          </a:prstGeom>
        </p:spPr>
      </p:pic>
      <p:pic>
        <p:nvPicPr>
          <p:cNvPr id="57" name="Graphic 13">
            <a:extLst>
              <a:ext uri="{FF2B5EF4-FFF2-40B4-BE49-F238E27FC236}">
                <a16:creationId xmlns:a16="http://schemas.microsoft.com/office/drawing/2014/main" id="{F6943A07-B454-494C-846F-C7DEE1FBAB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7819" y="1655886"/>
            <a:ext cx="274320" cy="274320"/>
          </a:xfrm>
          <a:prstGeom prst="rect">
            <a:avLst/>
          </a:prstGeom>
        </p:spPr>
      </p:pic>
      <p:pic>
        <p:nvPicPr>
          <p:cNvPr id="59" name="Graphic 10">
            <a:extLst>
              <a:ext uri="{FF2B5EF4-FFF2-40B4-BE49-F238E27FC236}">
                <a16:creationId xmlns:a16="http://schemas.microsoft.com/office/drawing/2014/main" id="{DEDE2A78-D67E-6344-AF97-B9543DE04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932" y="3762478"/>
            <a:ext cx="274320" cy="274320"/>
          </a:xfrm>
          <a:prstGeom prst="rect">
            <a:avLst/>
          </a:prstGeom>
        </p:spPr>
      </p:pic>
      <p:pic>
        <p:nvPicPr>
          <p:cNvPr id="61" name="Graphic 13">
            <a:extLst>
              <a:ext uri="{FF2B5EF4-FFF2-40B4-BE49-F238E27FC236}">
                <a16:creationId xmlns:a16="http://schemas.microsoft.com/office/drawing/2014/main" id="{33D55FAA-76ED-0146-970E-2F8ACAEBB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7819" y="3762478"/>
            <a:ext cx="274320" cy="274320"/>
          </a:xfrm>
          <a:prstGeom prst="rect">
            <a:avLst/>
          </a:prstGeom>
        </p:spPr>
      </p:pic>
      <p:pic>
        <p:nvPicPr>
          <p:cNvPr id="64" name="Graphic 135">
            <a:extLst>
              <a:ext uri="{FF2B5EF4-FFF2-40B4-BE49-F238E27FC236}">
                <a16:creationId xmlns:a16="http://schemas.microsoft.com/office/drawing/2014/main" id="{A70A0B5D-C9C3-0743-A9B6-1808F32D1F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56906" y="2298881"/>
            <a:ext cx="469900" cy="469900"/>
          </a:xfrm>
          <a:prstGeom prst="rect">
            <a:avLst/>
          </a:prstGeom>
        </p:spPr>
      </p:pic>
      <p:sp>
        <p:nvSpPr>
          <p:cNvPr id="65" name="TextBox 197">
            <a:extLst>
              <a:ext uri="{FF2B5EF4-FFF2-40B4-BE49-F238E27FC236}">
                <a16:creationId xmlns:a16="http://schemas.microsoft.com/office/drawing/2014/main" id="{45C54FF4-810F-5347-A3E8-657E13B1ABAA}"/>
              </a:ext>
            </a:extLst>
          </p:cNvPr>
          <p:cNvSpPr txBox="1"/>
          <p:nvPr/>
        </p:nvSpPr>
        <p:spPr>
          <a:xfrm>
            <a:off x="1835204" y="2744290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Bastion</a:t>
            </a:r>
          </a:p>
          <a:p>
            <a:pPr algn="ctr"/>
            <a:r>
              <a:rPr lang="en-US" sz="1200" dirty="0"/>
              <a:t>2016</a:t>
            </a:r>
          </a:p>
        </p:txBody>
      </p:sp>
      <p:pic>
        <p:nvPicPr>
          <p:cNvPr id="66" name="Graphic 135">
            <a:extLst>
              <a:ext uri="{FF2B5EF4-FFF2-40B4-BE49-F238E27FC236}">
                <a16:creationId xmlns:a16="http://schemas.microsoft.com/office/drawing/2014/main" id="{F8059DA0-5F30-FA44-800A-3CD9B53C96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2255" y="2328758"/>
            <a:ext cx="469900" cy="469900"/>
          </a:xfrm>
          <a:prstGeom prst="rect">
            <a:avLst/>
          </a:prstGeom>
        </p:spPr>
      </p:pic>
      <p:sp>
        <p:nvSpPr>
          <p:cNvPr id="67" name="TextBox 197">
            <a:extLst>
              <a:ext uri="{FF2B5EF4-FFF2-40B4-BE49-F238E27FC236}">
                <a16:creationId xmlns:a16="http://schemas.microsoft.com/office/drawing/2014/main" id="{CDEDD9D9-D24D-2946-B7BD-61D9B06414E6}"/>
              </a:ext>
            </a:extLst>
          </p:cNvPr>
          <p:cNvSpPr txBox="1"/>
          <p:nvPr/>
        </p:nvSpPr>
        <p:spPr>
          <a:xfrm>
            <a:off x="6140553" y="2774167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DomainController</a:t>
            </a:r>
            <a:endParaRPr lang="en-US" sz="1200" dirty="0"/>
          </a:p>
          <a:p>
            <a:pPr algn="ctr"/>
            <a:r>
              <a:rPr lang="en-US" sz="1200" dirty="0"/>
              <a:t>2016</a:t>
            </a:r>
          </a:p>
        </p:txBody>
      </p:sp>
      <p:sp>
        <p:nvSpPr>
          <p:cNvPr id="70" name="TextBox 24">
            <a:extLst>
              <a:ext uri="{FF2B5EF4-FFF2-40B4-BE49-F238E27FC236}">
                <a16:creationId xmlns:a16="http://schemas.microsoft.com/office/drawing/2014/main" id="{357E82FC-A1E2-E04F-AAF0-ED6E3C38081B}"/>
              </a:ext>
            </a:extLst>
          </p:cNvPr>
          <p:cNvSpPr txBox="1"/>
          <p:nvPr/>
        </p:nvSpPr>
        <p:spPr>
          <a:xfrm>
            <a:off x="683632" y="2589501"/>
            <a:ext cx="125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:a16="http://schemas.microsoft.com/office/drawing/2014/main" id="{69A988A2-33CB-654D-A0F6-707FE845B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8509" y="2123919"/>
            <a:ext cx="469900" cy="469900"/>
          </a:xfrm>
          <a:prstGeom prst="rect">
            <a:avLst/>
          </a:prstGeom>
        </p:spPr>
      </p:pic>
      <p:sp>
        <p:nvSpPr>
          <p:cNvPr id="74" name="TextBox 43">
            <a:extLst>
              <a:ext uri="{FF2B5EF4-FFF2-40B4-BE49-F238E27FC236}">
                <a16:creationId xmlns:a16="http://schemas.microsoft.com/office/drawing/2014/main" id="{B35038EA-E1FB-9D42-A661-B7065D2E09E4}"/>
              </a:ext>
            </a:extLst>
          </p:cNvPr>
          <p:cNvSpPr txBox="1"/>
          <p:nvPr/>
        </p:nvSpPr>
        <p:spPr>
          <a:xfrm>
            <a:off x="9205844" y="3081698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</a:t>
            </a:r>
            <a:r>
              <a:rPr lang="en-US" sz="1200" dirty="0" err="1"/>
              <a:t>FSx</a:t>
            </a:r>
            <a:endParaRPr lang="en-US" sz="1200" dirty="0"/>
          </a:p>
        </p:txBody>
      </p:sp>
      <p:pic>
        <p:nvPicPr>
          <p:cNvPr id="75" name="Graphic 47">
            <a:extLst>
              <a:ext uri="{FF2B5EF4-FFF2-40B4-BE49-F238E27FC236}">
                <a16:creationId xmlns:a16="http://schemas.microsoft.com/office/drawing/2014/main" id="{5330AC9A-C06F-8343-91CD-9B2EA5E816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01196" y="2370498"/>
            <a:ext cx="711200" cy="711200"/>
          </a:xfrm>
          <a:prstGeom prst="rect">
            <a:avLst/>
          </a:prstGeom>
        </p:spPr>
      </p:pic>
      <p:sp>
        <p:nvSpPr>
          <p:cNvPr id="76" name="TextBox 21">
            <a:extLst>
              <a:ext uri="{FF2B5EF4-FFF2-40B4-BE49-F238E27FC236}">
                <a16:creationId xmlns:a16="http://schemas.microsoft.com/office/drawing/2014/main" id="{322271B4-569F-8840-9892-F86D32FEAEB3}"/>
              </a:ext>
            </a:extLst>
          </p:cNvPr>
          <p:cNvSpPr txBox="1"/>
          <p:nvPr/>
        </p:nvSpPr>
        <p:spPr>
          <a:xfrm>
            <a:off x="7701806" y="2754970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61D2BCF4-C794-184A-BB0C-5CB6BB7171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19720" y="2280027"/>
            <a:ext cx="469900" cy="469900"/>
          </a:xfrm>
          <a:prstGeom prst="rect">
            <a:avLst/>
          </a:prstGeom>
        </p:spPr>
      </p:pic>
      <p:sp>
        <p:nvSpPr>
          <p:cNvPr id="78" name="TextBox 21">
            <a:extLst>
              <a:ext uri="{FF2B5EF4-FFF2-40B4-BE49-F238E27FC236}">
                <a16:creationId xmlns:a16="http://schemas.microsoft.com/office/drawing/2014/main" id="{0157167E-873C-F945-81D9-9C346921C6C2}"/>
              </a:ext>
            </a:extLst>
          </p:cNvPr>
          <p:cNvSpPr txBox="1"/>
          <p:nvPr/>
        </p:nvSpPr>
        <p:spPr>
          <a:xfrm>
            <a:off x="7701806" y="4889911"/>
            <a:ext cx="150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ENI</a:t>
            </a:r>
          </a:p>
        </p:txBody>
      </p:sp>
      <p:pic>
        <p:nvPicPr>
          <p:cNvPr id="79" name="Graphic 13">
            <a:extLst>
              <a:ext uri="{FF2B5EF4-FFF2-40B4-BE49-F238E27FC236}">
                <a16:creationId xmlns:a16="http://schemas.microsoft.com/office/drawing/2014/main" id="{401686F4-53F9-5B43-B5FF-B5329CB969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19720" y="4414968"/>
            <a:ext cx="469900" cy="469900"/>
          </a:xfrm>
          <a:prstGeom prst="rect">
            <a:avLst/>
          </a:prstGeom>
        </p:spPr>
      </p:pic>
      <p:cxnSp>
        <p:nvCxnSpPr>
          <p:cNvPr id="80" name="Elbow Connector 59">
            <a:extLst>
              <a:ext uri="{FF2B5EF4-FFF2-40B4-BE49-F238E27FC236}">
                <a16:creationId xmlns:a16="http://schemas.microsoft.com/office/drawing/2014/main" id="{F1B3318D-6412-4641-B3BF-F78C6CB4AD04}"/>
              </a:ext>
            </a:extLst>
          </p:cNvPr>
          <p:cNvCxnSpPr>
            <a:cxnSpLocks/>
            <a:stCxn id="77" idx="3"/>
            <a:endCxn id="75" idx="1"/>
          </p:cNvCxnSpPr>
          <p:nvPr/>
        </p:nvCxnSpPr>
        <p:spPr>
          <a:xfrm>
            <a:off x="8689620" y="2514977"/>
            <a:ext cx="1311576" cy="21112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59">
            <a:extLst>
              <a:ext uri="{FF2B5EF4-FFF2-40B4-BE49-F238E27FC236}">
                <a16:creationId xmlns:a16="http://schemas.microsoft.com/office/drawing/2014/main" id="{3A0970D1-DA13-B14F-A52E-10E75FE10D59}"/>
              </a:ext>
            </a:extLst>
          </p:cNvPr>
          <p:cNvCxnSpPr>
            <a:cxnSpLocks/>
            <a:stCxn id="79" idx="3"/>
            <a:endCxn id="75" idx="1"/>
          </p:cNvCxnSpPr>
          <p:nvPr/>
        </p:nvCxnSpPr>
        <p:spPr>
          <a:xfrm flipV="1">
            <a:off x="8689620" y="2726098"/>
            <a:ext cx="1311576" cy="1923820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35">
            <a:extLst>
              <a:ext uri="{FF2B5EF4-FFF2-40B4-BE49-F238E27FC236}">
                <a16:creationId xmlns:a16="http://schemas.microsoft.com/office/drawing/2014/main" id="{3C03C4D1-4386-6041-8F3D-D444884DDD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3039" y="2328758"/>
            <a:ext cx="469900" cy="469900"/>
          </a:xfrm>
          <a:prstGeom prst="rect">
            <a:avLst/>
          </a:prstGeom>
        </p:spPr>
      </p:pic>
      <p:sp>
        <p:nvSpPr>
          <p:cNvPr id="40" name="TextBox 197">
            <a:extLst>
              <a:ext uri="{FF2B5EF4-FFF2-40B4-BE49-F238E27FC236}">
                <a16:creationId xmlns:a16="http://schemas.microsoft.com/office/drawing/2014/main" id="{6F00211F-02E3-AB43-AB02-6B17F8A37B46}"/>
              </a:ext>
            </a:extLst>
          </p:cNvPr>
          <p:cNvSpPr txBox="1"/>
          <p:nvPr/>
        </p:nvSpPr>
        <p:spPr>
          <a:xfrm>
            <a:off x="4231337" y="2774167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Member</a:t>
            </a:r>
          </a:p>
          <a:p>
            <a:pPr algn="ctr"/>
            <a:r>
              <a:rPr lang="en-US" sz="1200" dirty="0"/>
              <a:t>2016</a:t>
            </a:r>
          </a:p>
        </p:txBody>
      </p:sp>
      <p:sp>
        <p:nvSpPr>
          <p:cNvPr id="46" name="TextBox 22">
            <a:extLst>
              <a:ext uri="{FF2B5EF4-FFF2-40B4-BE49-F238E27FC236}">
                <a16:creationId xmlns:a16="http://schemas.microsoft.com/office/drawing/2014/main" id="{8FBF521D-2404-2B49-B2E9-CAED6B9415C9}"/>
              </a:ext>
            </a:extLst>
          </p:cNvPr>
          <p:cNvSpPr txBox="1"/>
          <p:nvPr/>
        </p:nvSpPr>
        <p:spPr>
          <a:xfrm>
            <a:off x="8285270" y="1396971"/>
            <a:ext cx="12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Endpoints</a:t>
            </a:r>
          </a:p>
        </p:txBody>
      </p:sp>
      <p:pic>
        <p:nvPicPr>
          <p:cNvPr id="47" name="Graphic 15">
            <a:extLst>
              <a:ext uri="{FF2B5EF4-FFF2-40B4-BE49-F238E27FC236}">
                <a16:creationId xmlns:a16="http://schemas.microsoft.com/office/drawing/2014/main" id="{0096BAF1-A0B4-0443-86E8-EBBFFDC766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80147" y="931389"/>
            <a:ext cx="469900" cy="469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35ABFE-E488-F243-B7D4-E5219EF475DE}"/>
              </a:ext>
            </a:extLst>
          </p:cNvPr>
          <p:cNvSpPr txBox="1"/>
          <p:nvPr/>
        </p:nvSpPr>
        <p:spPr>
          <a:xfrm>
            <a:off x="9063607" y="745966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SSM Session Manager</a:t>
            </a:r>
            <a:endParaRPr kumimoji="1" lang="ja-JP" altLang="en-US" sz="1200"/>
          </a:p>
        </p:txBody>
      </p:sp>
      <p:pic>
        <p:nvPicPr>
          <p:cNvPr id="49" name="Graphic 135">
            <a:extLst>
              <a:ext uri="{FF2B5EF4-FFF2-40B4-BE49-F238E27FC236}">
                <a16:creationId xmlns:a16="http://schemas.microsoft.com/office/drawing/2014/main" id="{1D2ACBA7-2E1F-FD4C-869D-C3139A6746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7274" y="4409349"/>
            <a:ext cx="469900" cy="469900"/>
          </a:xfrm>
          <a:prstGeom prst="rect">
            <a:avLst/>
          </a:prstGeom>
        </p:spPr>
      </p:pic>
      <p:sp>
        <p:nvSpPr>
          <p:cNvPr id="52" name="TextBox 197">
            <a:extLst>
              <a:ext uri="{FF2B5EF4-FFF2-40B4-BE49-F238E27FC236}">
                <a16:creationId xmlns:a16="http://schemas.microsoft.com/office/drawing/2014/main" id="{0B6F2F9A-A825-8C4F-AAAB-EC5C028F066C}"/>
              </a:ext>
            </a:extLst>
          </p:cNvPr>
          <p:cNvSpPr txBox="1"/>
          <p:nvPr/>
        </p:nvSpPr>
        <p:spPr>
          <a:xfrm>
            <a:off x="6135572" y="4854758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DomainContoller</a:t>
            </a:r>
            <a:endParaRPr lang="en-US" sz="1200" dirty="0"/>
          </a:p>
          <a:p>
            <a:pPr algn="ctr"/>
            <a:r>
              <a:rPr lang="en-US" sz="1200" dirty="0"/>
              <a:t>2016</a:t>
            </a:r>
          </a:p>
        </p:txBody>
      </p:sp>
      <p:sp>
        <p:nvSpPr>
          <p:cNvPr id="81" name="Rectangle 50">
            <a:extLst>
              <a:ext uri="{FF2B5EF4-FFF2-40B4-BE49-F238E27FC236}">
                <a16:creationId xmlns:a16="http://schemas.microsoft.com/office/drawing/2014/main" id="{67F6D7FC-74C7-394F-8D1B-84395A97441D}"/>
              </a:ext>
            </a:extLst>
          </p:cNvPr>
          <p:cNvSpPr/>
          <p:nvPr/>
        </p:nvSpPr>
        <p:spPr>
          <a:xfrm>
            <a:off x="4225064" y="4269737"/>
            <a:ext cx="3573782" cy="1224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82" name="Rectangle 50">
            <a:extLst>
              <a:ext uri="{FF2B5EF4-FFF2-40B4-BE49-F238E27FC236}">
                <a16:creationId xmlns:a16="http://schemas.microsoft.com/office/drawing/2014/main" id="{187C7C14-08B5-6444-9183-81FCE10DDBB3}"/>
              </a:ext>
            </a:extLst>
          </p:cNvPr>
          <p:cNvSpPr/>
          <p:nvPr/>
        </p:nvSpPr>
        <p:spPr>
          <a:xfrm>
            <a:off x="4225063" y="2153327"/>
            <a:ext cx="6888428" cy="1224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2E215E-9152-EE41-859E-3B6EBD631AAA}"/>
              </a:ext>
            </a:extLst>
          </p:cNvPr>
          <p:cNvSpPr txBox="1"/>
          <p:nvPr/>
        </p:nvSpPr>
        <p:spPr>
          <a:xfrm>
            <a:off x="5445270" y="1865735"/>
            <a:ext cx="293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RESOURCE </a:t>
            </a:r>
            <a:r>
              <a:rPr kumimoji="1" lang="ja-JP" altLang="en-US" sz="1200"/>
              <a:t>ドメイン（</a:t>
            </a:r>
            <a:r>
              <a:rPr kumimoji="1" lang="en-US" altLang="ja-JP" sz="1200" dirty="0"/>
              <a:t>Self-managed AD</a:t>
            </a:r>
            <a:r>
              <a:rPr kumimoji="1" lang="ja-JP" altLang="en-US" sz="1200"/>
              <a:t>）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2278896-723E-E44E-91E8-78DCF888DC27}"/>
              </a:ext>
            </a:extLst>
          </p:cNvPr>
          <p:cNvSpPr txBox="1"/>
          <p:nvPr/>
        </p:nvSpPr>
        <p:spPr>
          <a:xfrm>
            <a:off x="5408816" y="4009259"/>
            <a:ext cx="254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JAPAN </a:t>
            </a:r>
            <a:r>
              <a:rPr kumimoji="1" lang="ja-JP" altLang="en-US" sz="1200"/>
              <a:t>ドメイン（</a:t>
            </a:r>
            <a:r>
              <a:rPr kumimoji="1" lang="en-US" altLang="ja-JP" sz="1200" dirty="0"/>
              <a:t>Self-managed AD</a:t>
            </a:r>
            <a:r>
              <a:rPr kumimoji="1" lang="ja-JP" altLang="en-US" sz="12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7515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EBE19B-417A-9C4F-8EE1-43EAB9DB72D9}"/>
              </a:ext>
            </a:extLst>
          </p:cNvPr>
          <p:cNvSpPr/>
          <p:nvPr/>
        </p:nvSpPr>
        <p:spPr>
          <a:xfrm>
            <a:off x="3491107" y="1658244"/>
            <a:ext cx="4078618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055E9169-6C4A-9046-908F-47A27E041358}"/>
              </a:ext>
            </a:extLst>
          </p:cNvPr>
          <p:cNvSpPr/>
          <p:nvPr/>
        </p:nvSpPr>
        <p:spPr>
          <a:xfrm>
            <a:off x="1878932" y="1658245"/>
            <a:ext cx="1469577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58" name="Rectangle 38">
            <a:extLst>
              <a:ext uri="{FF2B5EF4-FFF2-40B4-BE49-F238E27FC236}">
                <a16:creationId xmlns:a16="http://schemas.microsoft.com/office/drawing/2014/main" id="{AFEA9E3F-0B59-764E-9318-3D1A6F4A3BD9}"/>
              </a:ext>
            </a:extLst>
          </p:cNvPr>
          <p:cNvSpPr/>
          <p:nvPr/>
        </p:nvSpPr>
        <p:spPr>
          <a:xfrm>
            <a:off x="1878932" y="3764837"/>
            <a:ext cx="1469577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A3848B4A-6B28-7D40-9BAE-20B9441B9316}"/>
              </a:ext>
            </a:extLst>
          </p:cNvPr>
          <p:cNvSpPr/>
          <p:nvPr/>
        </p:nvSpPr>
        <p:spPr>
          <a:xfrm>
            <a:off x="3491107" y="3764836"/>
            <a:ext cx="4078618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96E81B-F1FA-8A49-9F7D-0559913E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4</a:t>
            </a:fld>
            <a:endParaRPr lang="en-US" dirty="0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94E8180D-3939-6845-B38A-1EB9A3092709}"/>
              </a:ext>
            </a:extLst>
          </p:cNvPr>
          <p:cNvSpPr/>
          <p:nvPr/>
        </p:nvSpPr>
        <p:spPr>
          <a:xfrm>
            <a:off x="1319182" y="1177570"/>
            <a:ext cx="6363663" cy="464175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41" name="Graphic 9">
            <a:extLst>
              <a:ext uri="{FF2B5EF4-FFF2-40B4-BE49-F238E27FC236}">
                <a16:creationId xmlns:a16="http://schemas.microsoft.com/office/drawing/2014/main" id="{04998688-9FA9-2443-9230-8468407B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678" y="662865"/>
            <a:ext cx="330200" cy="330200"/>
          </a:xfrm>
          <a:prstGeom prst="rect">
            <a:avLst/>
          </a:prstGeom>
        </p:spPr>
      </p:pic>
      <p:pic>
        <p:nvPicPr>
          <p:cNvPr id="50" name="Graphic 66">
            <a:extLst>
              <a:ext uri="{FF2B5EF4-FFF2-40B4-BE49-F238E27FC236}">
                <a16:creationId xmlns:a16="http://schemas.microsoft.com/office/drawing/2014/main" id="{FF935EEA-0CC4-5E43-9CB2-15924C719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182" y="1177571"/>
            <a:ext cx="330200" cy="330200"/>
          </a:xfrm>
          <a:prstGeom prst="rect">
            <a:avLst/>
          </a:prstGeom>
        </p:spPr>
      </p:pic>
      <p:sp>
        <p:nvSpPr>
          <p:cNvPr id="51" name="Rectangle 78">
            <a:extLst>
              <a:ext uri="{FF2B5EF4-FFF2-40B4-BE49-F238E27FC236}">
                <a16:creationId xmlns:a16="http://schemas.microsoft.com/office/drawing/2014/main" id="{461B8B3A-443C-844D-AD61-51052515D052}"/>
              </a:ext>
            </a:extLst>
          </p:cNvPr>
          <p:cNvSpPr/>
          <p:nvPr/>
        </p:nvSpPr>
        <p:spPr>
          <a:xfrm>
            <a:off x="788677" y="662864"/>
            <a:ext cx="10774431" cy="54254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6" name="Graphic 10">
            <a:extLst>
              <a:ext uri="{FF2B5EF4-FFF2-40B4-BE49-F238E27FC236}">
                <a16:creationId xmlns:a16="http://schemas.microsoft.com/office/drawing/2014/main" id="{EB952B81-C12F-D840-AB45-45A185592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932" y="1655886"/>
            <a:ext cx="274320" cy="274320"/>
          </a:xfrm>
          <a:prstGeom prst="rect">
            <a:avLst/>
          </a:prstGeom>
        </p:spPr>
      </p:pic>
      <p:pic>
        <p:nvPicPr>
          <p:cNvPr id="57" name="Graphic 13">
            <a:extLst>
              <a:ext uri="{FF2B5EF4-FFF2-40B4-BE49-F238E27FC236}">
                <a16:creationId xmlns:a16="http://schemas.microsoft.com/office/drawing/2014/main" id="{F6943A07-B454-494C-846F-C7DEE1FBAB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9027" y="1655886"/>
            <a:ext cx="274320" cy="274320"/>
          </a:xfrm>
          <a:prstGeom prst="rect">
            <a:avLst/>
          </a:prstGeom>
        </p:spPr>
      </p:pic>
      <p:pic>
        <p:nvPicPr>
          <p:cNvPr id="59" name="Graphic 10">
            <a:extLst>
              <a:ext uri="{FF2B5EF4-FFF2-40B4-BE49-F238E27FC236}">
                <a16:creationId xmlns:a16="http://schemas.microsoft.com/office/drawing/2014/main" id="{DEDE2A78-D67E-6344-AF97-B9543DE04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8932" y="3762478"/>
            <a:ext cx="274320" cy="274320"/>
          </a:xfrm>
          <a:prstGeom prst="rect">
            <a:avLst/>
          </a:prstGeom>
        </p:spPr>
      </p:pic>
      <p:pic>
        <p:nvPicPr>
          <p:cNvPr id="61" name="Graphic 13">
            <a:extLst>
              <a:ext uri="{FF2B5EF4-FFF2-40B4-BE49-F238E27FC236}">
                <a16:creationId xmlns:a16="http://schemas.microsoft.com/office/drawing/2014/main" id="{33D55FAA-76ED-0146-970E-2F8ACAEBB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9027" y="3762478"/>
            <a:ext cx="274320" cy="274320"/>
          </a:xfrm>
          <a:prstGeom prst="rect">
            <a:avLst/>
          </a:prstGeom>
        </p:spPr>
      </p:pic>
      <p:pic>
        <p:nvPicPr>
          <p:cNvPr id="64" name="Graphic 135">
            <a:extLst>
              <a:ext uri="{FF2B5EF4-FFF2-40B4-BE49-F238E27FC236}">
                <a16:creationId xmlns:a16="http://schemas.microsoft.com/office/drawing/2014/main" id="{A70A0B5D-C9C3-0743-A9B6-1808F32D1F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56906" y="2298881"/>
            <a:ext cx="469900" cy="469900"/>
          </a:xfrm>
          <a:prstGeom prst="rect">
            <a:avLst/>
          </a:prstGeom>
        </p:spPr>
      </p:pic>
      <p:sp>
        <p:nvSpPr>
          <p:cNvPr id="65" name="TextBox 197">
            <a:extLst>
              <a:ext uri="{FF2B5EF4-FFF2-40B4-BE49-F238E27FC236}">
                <a16:creationId xmlns:a16="http://schemas.microsoft.com/office/drawing/2014/main" id="{45C54FF4-810F-5347-A3E8-657E13B1ABAA}"/>
              </a:ext>
            </a:extLst>
          </p:cNvPr>
          <p:cNvSpPr txBox="1"/>
          <p:nvPr/>
        </p:nvSpPr>
        <p:spPr>
          <a:xfrm>
            <a:off x="2243845" y="2744290"/>
            <a:ext cx="69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Bastion</a:t>
            </a:r>
          </a:p>
          <a:p>
            <a:pPr algn="ctr"/>
            <a:r>
              <a:rPr lang="en-US" sz="1200" dirty="0"/>
              <a:t>2016</a:t>
            </a:r>
          </a:p>
        </p:txBody>
      </p:sp>
      <p:pic>
        <p:nvPicPr>
          <p:cNvPr id="66" name="Graphic 135">
            <a:extLst>
              <a:ext uri="{FF2B5EF4-FFF2-40B4-BE49-F238E27FC236}">
                <a16:creationId xmlns:a16="http://schemas.microsoft.com/office/drawing/2014/main" id="{F8059DA0-5F30-FA44-800A-3CD9B53C96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3962" y="2350225"/>
            <a:ext cx="469900" cy="469900"/>
          </a:xfrm>
          <a:prstGeom prst="rect">
            <a:avLst/>
          </a:prstGeom>
        </p:spPr>
      </p:pic>
      <p:sp>
        <p:nvSpPr>
          <p:cNvPr id="67" name="TextBox 197">
            <a:extLst>
              <a:ext uri="{FF2B5EF4-FFF2-40B4-BE49-F238E27FC236}">
                <a16:creationId xmlns:a16="http://schemas.microsoft.com/office/drawing/2014/main" id="{CDEDD9D9-D24D-2946-B7BD-61D9B06414E6}"/>
              </a:ext>
            </a:extLst>
          </p:cNvPr>
          <p:cNvSpPr txBox="1"/>
          <p:nvPr/>
        </p:nvSpPr>
        <p:spPr>
          <a:xfrm>
            <a:off x="5556657" y="27956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DC</a:t>
            </a:r>
          </a:p>
          <a:p>
            <a:pPr algn="ctr"/>
            <a:r>
              <a:rPr lang="en-US" sz="1200" dirty="0"/>
              <a:t>2016</a:t>
            </a:r>
          </a:p>
        </p:txBody>
      </p:sp>
      <p:sp>
        <p:nvSpPr>
          <p:cNvPr id="70" name="TextBox 24">
            <a:extLst>
              <a:ext uri="{FF2B5EF4-FFF2-40B4-BE49-F238E27FC236}">
                <a16:creationId xmlns:a16="http://schemas.microsoft.com/office/drawing/2014/main" id="{357E82FC-A1E2-E04F-AAF0-ED6E3C38081B}"/>
              </a:ext>
            </a:extLst>
          </p:cNvPr>
          <p:cNvSpPr txBox="1"/>
          <p:nvPr/>
        </p:nvSpPr>
        <p:spPr>
          <a:xfrm>
            <a:off x="683632" y="2589501"/>
            <a:ext cx="125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71" name="Graphic 36">
            <a:extLst>
              <a:ext uri="{FF2B5EF4-FFF2-40B4-BE49-F238E27FC236}">
                <a16:creationId xmlns:a16="http://schemas.microsoft.com/office/drawing/2014/main" id="{69A988A2-33CB-654D-A0F6-707FE845B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8509" y="2123919"/>
            <a:ext cx="469900" cy="469900"/>
          </a:xfrm>
          <a:prstGeom prst="rect">
            <a:avLst/>
          </a:prstGeom>
        </p:spPr>
      </p:pic>
      <p:pic>
        <p:nvPicPr>
          <p:cNvPr id="39" name="Graphic 135">
            <a:extLst>
              <a:ext uri="{FF2B5EF4-FFF2-40B4-BE49-F238E27FC236}">
                <a16:creationId xmlns:a16="http://schemas.microsoft.com/office/drawing/2014/main" id="{3C03C4D1-4386-6041-8F3D-D444884DDD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83962" y="4409349"/>
            <a:ext cx="469900" cy="469900"/>
          </a:xfrm>
          <a:prstGeom prst="rect">
            <a:avLst/>
          </a:prstGeom>
        </p:spPr>
      </p:pic>
      <p:sp>
        <p:nvSpPr>
          <p:cNvPr id="40" name="TextBox 197">
            <a:extLst>
              <a:ext uri="{FF2B5EF4-FFF2-40B4-BE49-F238E27FC236}">
                <a16:creationId xmlns:a16="http://schemas.microsoft.com/office/drawing/2014/main" id="{6F00211F-02E3-AB43-AB02-6B17F8A37B46}"/>
              </a:ext>
            </a:extLst>
          </p:cNvPr>
          <p:cNvSpPr txBox="1"/>
          <p:nvPr/>
        </p:nvSpPr>
        <p:spPr>
          <a:xfrm>
            <a:off x="5445253" y="4854758"/>
            <a:ext cx="74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Member</a:t>
            </a:r>
          </a:p>
          <a:p>
            <a:pPr algn="ctr"/>
            <a:r>
              <a:rPr lang="en-US" sz="1200" dirty="0"/>
              <a:t>2016</a:t>
            </a:r>
          </a:p>
        </p:txBody>
      </p:sp>
      <p:sp>
        <p:nvSpPr>
          <p:cNvPr id="46" name="TextBox 22">
            <a:extLst>
              <a:ext uri="{FF2B5EF4-FFF2-40B4-BE49-F238E27FC236}">
                <a16:creationId xmlns:a16="http://schemas.microsoft.com/office/drawing/2014/main" id="{8FBF521D-2404-2B49-B2E9-CAED6B9415C9}"/>
              </a:ext>
            </a:extLst>
          </p:cNvPr>
          <p:cNvSpPr txBox="1"/>
          <p:nvPr/>
        </p:nvSpPr>
        <p:spPr>
          <a:xfrm>
            <a:off x="5187222" y="1396971"/>
            <a:ext cx="125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Endpoints</a:t>
            </a:r>
          </a:p>
        </p:txBody>
      </p:sp>
      <p:pic>
        <p:nvPicPr>
          <p:cNvPr id="47" name="Graphic 15">
            <a:extLst>
              <a:ext uri="{FF2B5EF4-FFF2-40B4-BE49-F238E27FC236}">
                <a16:creationId xmlns:a16="http://schemas.microsoft.com/office/drawing/2014/main" id="{0096BAF1-A0B4-0443-86E8-EBBFFDC766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30891" y="931389"/>
            <a:ext cx="469900" cy="469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35ABFE-E488-F243-B7D4-E5219EF475DE}"/>
              </a:ext>
            </a:extLst>
          </p:cNvPr>
          <p:cNvSpPr txBox="1"/>
          <p:nvPr/>
        </p:nvSpPr>
        <p:spPr>
          <a:xfrm>
            <a:off x="6314351" y="745966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SSM Session Manager</a:t>
            </a:r>
            <a:endParaRPr kumimoji="1" lang="ja-JP" altLang="en-US" sz="1200"/>
          </a:p>
        </p:txBody>
      </p:sp>
      <p:pic>
        <p:nvPicPr>
          <p:cNvPr id="49" name="Graphic 135">
            <a:extLst>
              <a:ext uri="{FF2B5EF4-FFF2-40B4-BE49-F238E27FC236}">
                <a16:creationId xmlns:a16="http://schemas.microsoft.com/office/drawing/2014/main" id="{1D2ACBA7-2E1F-FD4C-869D-C3139A6746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02618" y="4409349"/>
            <a:ext cx="469900" cy="469900"/>
          </a:xfrm>
          <a:prstGeom prst="rect">
            <a:avLst/>
          </a:prstGeom>
        </p:spPr>
      </p:pic>
      <p:sp>
        <p:nvSpPr>
          <p:cNvPr id="52" name="TextBox 197">
            <a:extLst>
              <a:ext uri="{FF2B5EF4-FFF2-40B4-BE49-F238E27FC236}">
                <a16:creationId xmlns:a16="http://schemas.microsoft.com/office/drawing/2014/main" id="{0B6F2F9A-A825-8C4F-AAAB-EC5C028F066C}"/>
              </a:ext>
            </a:extLst>
          </p:cNvPr>
          <p:cNvSpPr txBox="1"/>
          <p:nvPr/>
        </p:nvSpPr>
        <p:spPr>
          <a:xfrm>
            <a:off x="3903797" y="485475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DC/DFSN</a:t>
            </a:r>
          </a:p>
          <a:p>
            <a:pPr algn="ctr"/>
            <a:r>
              <a:rPr lang="en-US" sz="1200" dirty="0"/>
              <a:t>2016</a:t>
            </a:r>
          </a:p>
        </p:txBody>
      </p:sp>
      <p:sp>
        <p:nvSpPr>
          <p:cNvPr id="81" name="Rectangle 50">
            <a:extLst>
              <a:ext uri="{FF2B5EF4-FFF2-40B4-BE49-F238E27FC236}">
                <a16:creationId xmlns:a16="http://schemas.microsoft.com/office/drawing/2014/main" id="{67F6D7FC-74C7-394F-8D1B-84395A97441D}"/>
              </a:ext>
            </a:extLst>
          </p:cNvPr>
          <p:cNvSpPr/>
          <p:nvPr/>
        </p:nvSpPr>
        <p:spPr>
          <a:xfrm>
            <a:off x="3876272" y="4269737"/>
            <a:ext cx="903117" cy="1224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82" name="Rectangle 50">
            <a:extLst>
              <a:ext uri="{FF2B5EF4-FFF2-40B4-BE49-F238E27FC236}">
                <a16:creationId xmlns:a16="http://schemas.microsoft.com/office/drawing/2014/main" id="{187C7C14-08B5-6444-9183-81FCE10DDBB3}"/>
              </a:ext>
            </a:extLst>
          </p:cNvPr>
          <p:cNvSpPr/>
          <p:nvPr/>
        </p:nvSpPr>
        <p:spPr>
          <a:xfrm>
            <a:off x="5062260" y="2153327"/>
            <a:ext cx="4772833" cy="33404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2E215E-9152-EE41-859E-3B6EBD631AAA}"/>
              </a:ext>
            </a:extLst>
          </p:cNvPr>
          <p:cNvSpPr txBox="1"/>
          <p:nvPr/>
        </p:nvSpPr>
        <p:spPr>
          <a:xfrm>
            <a:off x="5029711" y="1865735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RESOURCE </a:t>
            </a:r>
            <a:r>
              <a:rPr kumimoji="1" lang="ja-JP" altLang="en-US" sz="1200"/>
              <a:t>ドメイン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2278896-723E-E44E-91E8-78DCF888DC27}"/>
              </a:ext>
            </a:extLst>
          </p:cNvPr>
          <p:cNvSpPr txBox="1"/>
          <p:nvPr/>
        </p:nvSpPr>
        <p:spPr>
          <a:xfrm>
            <a:off x="3880140" y="4009259"/>
            <a:ext cx="1191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JAPAN </a:t>
            </a:r>
            <a:r>
              <a:rPr kumimoji="1" lang="ja-JP" altLang="en-US" sz="1200"/>
              <a:t>ドメイン</a:t>
            </a:r>
          </a:p>
        </p:txBody>
      </p:sp>
      <p:pic>
        <p:nvPicPr>
          <p:cNvPr id="42" name="Graphic 135">
            <a:extLst>
              <a:ext uri="{FF2B5EF4-FFF2-40B4-BE49-F238E27FC236}">
                <a16:creationId xmlns:a16="http://schemas.microsoft.com/office/drawing/2014/main" id="{FCF31124-A233-1445-8FBC-B7C77BE51B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5251" y="2350225"/>
            <a:ext cx="469900" cy="469900"/>
          </a:xfrm>
          <a:prstGeom prst="rect">
            <a:avLst/>
          </a:prstGeom>
        </p:spPr>
      </p:pic>
      <p:sp>
        <p:nvSpPr>
          <p:cNvPr id="43" name="TextBox 197">
            <a:extLst>
              <a:ext uri="{FF2B5EF4-FFF2-40B4-BE49-F238E27FC236}">
                <a16:creationId xmlns:a16="http://schemas.microsoft.com/office/drawing/2014/main" id="{89D25C87-1854-B841-8306-763379B373B0}"/>
              </a:ext>
            </a:extLst>
          </p:cNvPr>
          <p:cNvSpPr txBox="1"/>
          <p:nvPr/>
        </p:nvSpPr>
        <p:spPr>
          <a:xfrm>
            <a:off x="6295933" y="279563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FileServer1</a:t>
            </a:r>
          </a:p>
          <a:p>
            <a:pPr algn="ctr"/>
            <a:r>
              <a:rPr lang="en-US" sz="1200" dirty="0"/>
              <a:t>2016</a:t>
            </a:r>
          </a:p>
        </p:txBody>
      </p:sp>
      <p:pic>
        <p:nvPicPr>
          <p:cNvPr id="44" name="Graphic 135">
            <a:extLst>
              <a:ext uri="{FF2B5EF4-FFF2-40B4-BE49-F238E27FC236}">
                <a16:creationId xmlns:a16="http://schemas.microsoft.com/office/drawing/2014/main" id="{6D6DD293-2830-0B45-BE59-83037F2A9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5251" y="4409349"/>
            <a:ext cx="469900" cy="469900"/>
          </a:xfrm>
          <a:prstGeom prst="rect">
            <a:avLst/>
          </a:prstGeom>
        </p:spPr>
      </p:pic>
      <p:sp>
        <p:nvSpPr>
          <p:cNvPr id="45" name="TextBox 197">
            <a:extLst>
              <a:ext uri="{FF2B5EF4-FFF2-40B4-BE49-F238E27FC236}">
                <a16:creationId xmlns:a16="http://schemas.microsoft.com/office/drawing/2014/main" id="{8D84F07C-39F3-8443-AEB2-C695589EFAB3}"/>
              </a:ext>
            </a:extLst>
          </p:cNvPr>
          <p:cNvSpPr txBox="1"/>
          <p:nvPr/>
        </p:nvSpPr>
        <p:spPr>
          <a:xfrm>
            <a:off x="6295933" y="4854758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FileServer2</a:t>
            </a:r>
          </a:p>
          <a:p>
            <a:pPr algn="ctr"/>
            <a:r>
              <a:rPr lang="en-US" sz="1200" dirty="0"/>
              <a:t>2016</a:t>
            </a:r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0638D99F-4D68-3F41-9A5A-6CF2C2529520}"/>
              </a:ext>
            </a:extLst>
          </p:cNvPr>
          <p:cNvSpPr/>
          <p:nvPr/>
        </p:nvSpPr>
        <p:spPr>
          <a:xfrm>
            <a:off x="8015519" y="1166339"/>
            <a:ext cx="3387804" cy="464175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55" name="Graphic 66">
            <a:extLst>
              <a:ext uri="{FF2B5EF4-FFF2-40B4-BE49-F238E27FC236}">
                <a16:creationId xmlns:a16="http://schemas.microsoft.com/office/drawing/2014/main" id="{450C0312-E96B-E34E-9DFC-EBADDC426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5518" y="1177571"/>
            <a:ext cx="330200" cy="330200"/>
          </a:xfrm>
          <a:prstGeom prst="rect">
            <a:avLst/>
          </a:prstGeom>
        </p:spPr>
      </p:pic>
      <p:sp>
        <p:nvSpPr>
          <p:cNvPr id="62" name="TextBox 27">
            <a:extLst>
              <a:ext uri="{FF2B5EF4-FFF2-40B4-BE49-F238E27FC236}">
                <a16:creationId xmlns:a16="http://schemas.microsoft.com/office/drawing/2014/main" id="{C6CE33B5-35CA-764E-A180-27249ED4B0F9}"/>
              </a:ext>
            </a:extLst>
          </p:cNvPr>
          <p:cNvSpPr txBox="1"/>
          <p:nvPr/>
        </p:nvSpPr>
        <p:spPr>
          <a:xfrm>
            <a:off x="7054978" y="3736519"/>
            <a:ext cx="158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Peering connection</a:t>
            </a:r>
          </a:p>
        </p:txBody>
      </p:sp>
      <p:pic>
        <p:nvPicPr>
          <p:cNvPr id="63" name="Graphic 44">
            <a:extLst>
              <a:ext uri="{FF2B5EF4-FFF2-40B4-BE49-F238E27FC236}">
                <a16:creationId xmlns:a16="http://schemas.microsoft.com/office/drawing/2014/main" id="{8224ECD7-DE33-6940-8B96-557A61FE88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14576" y="3249701"/>
            <a:ext cx="469900" cy="469900"/>
          </a:xfrm>
          <a:prstGeom prst="rect">
            <a:avLst/>
          </a:prstGeom>
        </p:spPr>
      </p:pic>
      <p:sp>
        <p:nvSpPr>
          <p:cNvPr id="68" name="Rectangle 28">
            <a:extLst>
              <a:ext uri="{FF2B5EF4-FFF2-40B4-BE49-F238E27FC236}">
                <a16:creationId xmlns:a16="http://schemas.microsoft.com/office/drawing/2014/main" id="{4F9767FA-6BB6-4E4A-9862-1FACF0E6BA08}"/>
              </a:ext>
            </a:extLst>
          </p:cNvPr>
          <p:cNvSpPr/>
          <p:nvPr/>
        </p:nvSpPr>
        <p:spPr>
          <a:xfrm>
            <a:off x="8304711" y="1658244"/>
            <a:ext cx="1806758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69" name="Rectangle 38">
            <a:extLst>
              <a:ext uri="{FF2B5EF4-FFF2-40B4-BE49-F238E27FC236}">
                <a16:creationId xmlns:a16="http://schemas.microsoft.com/office/drawing/2014/main" id="{6C06947C-68E9-C148-A7D7-35834BA93F5D}"/>
              </a:ext>
            </a:extLst>
          </p:cNvPr>
          <p:cNvSpPr/>
          <p:nvPr/>
        </p:nvSpPr>
        <p:spPr>
          <a:xfrm>
            <a:off x="10256003" y="1658245"/>
            <a:ext cx="823869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72" name="Rectangle 38">
            <a:extLst>
              <a:ext uri="{FF2B5EF4-FFF2-40B4-BE49-F238E27FC236}">
                <a16:creationId xmlns:a16="http://schemas.microsoft.com/office/drawing/2014/main" id="{4BB23A80-66B1-F74F-AFF7-A454DE6BE103}"/>
              </a:ext>
            </a:extLst>
          </p:cNvPr>
          <p:cNvSpPr/>
          <p:nvPr/>
        </p:nvSpPr>
        <p:spPr>
          <a:xfrm>
            <a:off x="10256003" y="3764837"/>
            <a:ext cx="823869" cy="18282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73" name="Rectangle 28">
            <a:extLst>
              <a:ext uri="{FF2B5EF4-FFF2-40B4-BE49-F238E27FC236}">
                <a16:creationId xmlns:a16="http://schemas.microsoft.com/office/drawing/2014/main" id="{F8F44B85-DF44-124C-9E25-A5686ACEF4DC}"/>
              </a:ext>
            </a:extLst>
          </p:cNvPr>
          <p:cNvSpPr/>
          <p:nvPr/>
        </p:nvSpPr>
        <p:spPr>
          <a:xfrm>
            <a:off x="8304711" y="3764836"/>
            <a:ext cx="1806758" cy="18282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84" name="Graphic 10">
            <a:extLst>
              <a:ext uri="{FF2B5EF4-FFF2-40B4-BE49-F238E27FC236}">
                <a16:creationId xmlns:a16="http://schemas.microsoft.com/office/drawing/2014/main" id="{416B0433-9593-C946-8BA5-BC3B0D96A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6003" y="1655886"/>
            <a:ext cx="274320" cy="274320"/>
          </a:xfrm>
          <a:prstGeom prst="rect">
            <a:avLst/>
          </a:prstGeom>
        </p:spPr>
      </p:pic>
      <p:pic>
        <p:nvPicPr>
          <p:cNvPr id="85" name="Graphic 13">
            <a:extLst>
              <a:ext uri="{FF2B5EF4-FFF2-40B4-BE49-F238E27FC236}">
                <a16:creationId xmlns:a16="http://schemas.microsoft.com/office/drawing/2014/main" id="{2D63D615-DB67-1742-8782-B5D126448E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2631" y="1655886"/>
            <a:ext cx="274320" cy="274320"/>
          </a:xfrm>
          <a:prstGeom prst="rect">
            <a:avLst/>
          </a:prstGeom>
        </p:spPr>
      </p:pic>
      <p:pic>
        <p:nvPicPr>
          <p:cNvPr id="86" name="Graphic 10">
            <a:extLst>
              <a:ext uri="{FF2B5EF4-FFF2-40B4-BE49-F238E27FC236}">
                <a16:creationId xmlns:a16="http://schemas.microsoft.com/office/drawing/2014/main" id="{C0A7E5A8-75E0-AC47-B3AD-EC03C6B6FC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6003" y="3762478"/>
            <a:ext cx="274320" cy="274320"/>
          </a:xfrm>
          <a:prstGeom prst="rect">
            <a:avLst/>
          </a:prstGeom>
        </p:spPr>
      </p:pic>
      <p:pic>
        <p:nvPicPr>
          <p:cNvPr id="87" name="Graphic 13">
            <a:extLst>
              <a:ext uri="{FF2B5EF4-FFF2-40B4-BE49-F238E27FC236}">
                <a16:creationId xmlns:a16="http://schemas.microsoft.com/office/drawing/2014/main" id="{EE37726E-194F-724E-A869-184D649D1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2631" y="3762478"/>
            <a:ext cx="274320" cy="274320"/>
          </a:xfrm>
          <a:prstGeom prst="rect">
            <a:avLst/>
          </a:prstGeom>
        </p:spPr>
      </p:pic>
      <p:pic>
        <p:nvPicPr>
          <p:cNvPr id="88" name="Graphic 135">
            <a:extLst>
              <a:ext uri="{FF2B5EF4-FFF2-40B4-BE49-F238E27FC236}">
                <a16:creationId xmlns:a16="http://schemas.microsoft.com/office/drawing/2014/main" id="{CCA18547-2AF6-0144-B0EB-86371A0F83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13464" y="2298881"/>
            <a:ext cx="469900" cy="469900"/>
          </a:xfrm>
          <a:prstGeom prst="rect">
            <a:avLst/>
          </a:prstGeom>
        </p:spPr>
      </p:pic>
      <p:sp>
        <p:nvSpPr>
          <p:cNvPr id="89" name="TextBox 197">
            <a:extLst>
              <a:ext uri="{FF2B5EF4-FFF2-40B4-BE49-F238E27FC236}">
                <a16:creationId xmlns:a16="http://schemas.microsoft.com/office/drawing/2014/main" id="{B3B909AD-6E5C-B245-B402-154502A28F9A}"/>
              </a:ext>
            </a:extLst>
          </p:cNvPr>
          <p:cNvSpPr txBox="1"/>
          <p:nvPr/>
        </p:nvSpPr>
        <p:spPr>
          <a:xfrm>
            <a:off x="10300403" y="2744290"/>
            <a:ext cx="69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/>
              <a:t>Bastion</a:t>
            </a:r>
          </a:p>
          <a:p>
            <a:pPr algn="ctr"/>
            <a:r>
              <a:rPr lang="en-US" sz="1200" dirty="0"/>
              <a:t>2016</a:t>
            </a:r>
          </a:p>
        </p:txBody>
      </p:sp>
      <p:pic>
        <p:nvPicPr>
          <p:cNvPr id="100" name="Graphic 135">
            <a:extLst>
              <a:ext uri="{FF2B5EF4-FFF2-40B4-BE49-F238E27FC236}">
                <a16:creationId xmlns:a16="http://schemas.microsoft.com/office/drawing/2014/main" id="{E65CB5F5-91E0-4840-BF98-7645C0B43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00166" y="2350225"/>
            <a:ext cx="469900" cy="469900"/>
          </a:xfrm>
          <a:prstGeom prst="rect">
            <a:avLst/>
          </a:prstGeom>
        </p:spPr>
      </p:pic>
      <p:sp>
        <p:nvSpPr>
          <p:cNvPr id="101" name="TextBox 197">
            <a:extLst>
              <a:ext uri="{FF2B5EF4-FFF2-40B4-BE49-F238E27FC236}">
                <a16:creationId xmlns:a16="http://schemas.microsoft.com/office/drawing/2014/main" id="{3F25919E-A817-1D46-AD37-C238D42FE59C}"/>
              </a:ext>
            </a:extLst>
          </p:cNvPr>
          <p:cNvSpPr txBox="1"/>
          <p:nvPr/>
        </p:nvSpPr>
        <p:spPr>
          <a:xfrm>
            <a:off x="8550848" y="279563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FileServer3</a:t>
            </a:r>
          </a:p>
          <a:p>
            <a:pPr algn="ctr"/>
            <a:r>
              <a:rPr lang="en-US" sz="1200" dirty="0"/>
              <a:t>2016</a:t>
            </a:r>
          </a:p>
        </p:txBody>
      </p:sp>
      <p:sp>
        <p:nvSpPr>
          <p:cNvPr id="74" name="Rectangle 50">
            <a:extLst>
              <a:ext uri="{FF2B5EF4-FFF2-40B4-BE49-F238E27FC236}">
                <a16:creationId xmlns:a16="http://schemas.microsoft.com/office/drawing/2014/main" id="{BCB8DE1A-A0E4-2D43-8F55-D52B6E33AF29}"/>
              </a:ext>
            </a:extLst>
          </p:cNvPr>
          <p:cNvSpPr/>
          <p:nvPr/>
        </p:nvSpPr>
        <p:spPr>
          <a:xfrm>
            <a:off x="6296348" y="2266954"/>
            <a:ext cx="3410106" cy="3096969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37423B-DC2F-E345-B87A-7F9C1A0BFCF1}"/>
              </a:ext>
            </a:extLst>
          </p:cNvPr>
          <p:cNvSpPr txBox="1"/>
          <p:nvPr/>
        </p:nvSpPr>
        <p:spPr>
          <a:xfrm>
            <a:off x="7902399" y="5097517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DFS Replication Group</a:t>
            </a:r>
            <a:endParaRPr kumimoji="1" lang="ja-JP" altLang="en-US" sz="1200"/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85F49C4D-2976-C049-8EC6-E20A9F6C290A}"/>
              </a:ext>
            </a:extLst>
          </p:cNvPr>
          <p:cNvSpPr txBox="1"/>
          <p:nvPr/>
        </p:nvSpPr>
        <p:spPr>
          <a:xfrm>
            <a:off x="10827738" y="2595756"/>
            <a:ext cx="125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77" name="Graphic 36">
            <a:extLst>
              <a:ext uri="{FF2B5EF4-FFF2-40B4-BE49-F238E27FC236}">
                <a16:creationId xmlns:a16="http://schemas.microsoft.com/office/drawing/2014/main" id="{A755860C-86AC-ED41-BB44-7EC3582D4D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22615" y="2130174"/>
            <a:ext cx="469900" cy="469900"/>
          </a:xfrm>
          <a:prstGeom prst="rect">
            <a:avLst/>
          </a:prstGeom>
        </p:spPr>
      </p:pic>
      <p:pic>
        <p:nvPicPr>
          <p:cNvPr id="78" name="Graphic 15">
            <a:extLst>
              <a:ext uri="{FF2B5EF4-FFF2-40B4-BE49-F238E27FC236}">
                <a16:creationId xmlns:a16="http://schemas.microsoft.com/office/drawing/2014/main" id="{3BA24FF8-81E8-7245-BC43-2BF67DD501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7604" y="931389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2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96E81B-F1FA-8A49-9F7D-0559913E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5</a:t>
            </a:fld>
            <a:endParaRPr lang="en-US" dirty="0"/>
          </a:p>
        </p:txBody>
      </p:sp>
      <p:sp>
        <p:nvSpPr>
          <p:cNvPr id="72" name="TextBox 45">
            <a:extLst>
              <a:ext uri="{FF2B5EF4-FFF2-40B4-BE49-F238E27FC236}">
                <a16:creationId xmlns:a16="http://schemas.microsoft.com/office/drawing/2014/main" id="{0017910E-4A25-A64D-AE93-62B7994FE889}"/>
              </a:ext>
            </a:extLst>
          </p:cNvPr>
          <p:cNvSpPr txBox="1"/>
          <p:nvPr/>
        </p:nvSpPr>
        <p:spPr>
          <a:xfrm>
            <a:off x="5749234" y="2055099"/>
            <a:ext cx="250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Managed AD</a:t>
            </a:r>
          </a:p>
          <a:p>
            <a:pPr algn="ctr"/>
            <a:r>
              <a:rPr lang="en-US" sz="1200" dirty="0" err="1"/>
              <a:t>corp.example.com</a:t>
            </a:r>
            <a:endParaRPr lang="en-US" sz="1200" dirty="0"/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07032D6D-F53E-914C-A21E-08BFB5EE2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435" y="1609629"/>
            <a:ext cx="469900" cy="469900"/>
          </a:xfrm>
          <a:prstGeom prst="rect">
            <a:avLst/>
          </a:prstGeom>
        </p:spPr>
      </p:pic>
      <p:sp>
        <p:nvSpPr>
          <p:cNvPr id="74" name="TextBox 43">
            <a:extLst>
              <a:ext uri="{FF2B5EF4-FFF2-40B4-BE49-F238E27FC236}">
                <a16:creationId xmlns:a16="http://schemas.microsoft.com/office/drawing/2014/main" id="{B35038EA-E1FB-9D42-A661-B7065D2E09E4}"/>
              </a:ext>
            </a:extLst>
          </p:cNvPr>
          <p:cNvSpPr txBox="1"/>
          <p:nvPr/>
        </p:nvSpPr>
        <p:spPr>
          <a:xfrm>
            <a:off x="413320" y="1776109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</a:t>
            </a:r>
            <a:r>
              <a:rPr lang="en-US" sz="1200" dirty="0" err="1"/>
              <a:t>FSx</a:t>
            </a:r>
            <a:endParaRPr lang="en-US" sz="1200" dirty="0"/>
          </a:p>
        </p:txBody>
      </p:sp>
      <p:pic>
        <p:nvPicPr>
          <p:cNvPr id="75" name="Graphic 47">
            <a:extLst>
              <a:ext uri="{FF2B5EF4-FFF2-40B4-BE49-F238E27FC236}">
                <a16:creationId xmlns:a16="http://schemas.microsoft.com/office/drawing/2014/main" id="{5330AC9A-C06F-8343-91CD-9B2EA5E81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8672" y="1064909"/>
            <a:ext cx="711200" cy="711200"/>
          </a:xfrm>
          <a:prstGeom prst="rect">
            <a:avLst/>
          </a:prstGeom>
        </p:spPr>
      </p:pic>
      <p:sp>
        <p:nvSpPr>
          <p:cNvPr id="3" name="三角形 2">
            <a:extLst>
              <a:ext uri="{FF2B5EF4-FFF2-40B4-BE49-F238E27FC236}">
                <a16:creationId xmlns:a16="http://schemas.microsoft.com/office/drawing/2014/main" id="{0E57137C-2006-7E45-B774-A94FFEB23DCF}"/>
              </a:ext>
            </a:extLst>
          </p:cNvPr>
          <p:cNvSpPr/>
          <p:nvPr/>
        </p:nvSpPr>
        <p:spPr>
          <a:xfrm>
            <a:off x="3291408" y="1907005"/>
            <a:ext cx="649356" cy="559790"/>
          </a:xfrm>
          <a:prstGeom prst="triangl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404F70-BAE2-624E-8C2A-60A7CDEB0E74}"/>
              </a:ext>
            </a:extLst>
          </p:cNvPr>
          <p:cNvSpPr txBox="1"/>
          <p:nvPr/>
        </p:nvSpPr>
        <p:spPr>
          <a:xfrm>
            <a:off x="2763133" y="2513523"/>
            <a:ext cx="1736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Self Managed AD</a:t>
            </a:r>
          </a:p>
          <a:p>
            <a:pPr algn="ctr"/>
            <a:r>
              <a:rPr kumimoji="1" lang="en-US" altLang="ja-JP" sz="1200" dirty="0" err="1"/>
              <a:t>resource.example.com</a:t>
            </a:r>
            <a:endParaRPr kumimoji="1" lang="ja-JP" altLang="en-US" sz="1200"/>
          </a:p>
        </p:txBody>
      </p:sp>
      <p:pic>
        <p:nvPicPr>
          <p:cNvPr id="43" name="Graphic 135">
            <a:extLst>
              <a:ext uri="{FF2B5EF4-FFF2-40B4-BE49-F238E27FC236}">
                <a16:creationId xmlns:a16="http://schemas.microsoft.com/office/drawing/2014/main" id="{94223809-3C8D-B74D-AA12-2FC1FAA39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2037" y="4142848"/>
            <a:ext cx="469900" cy="469900"/>
          </a:xfrm>
          <a:prstGeom prst="rect">
            <a:avLst/>
          </a:prstGeom>
        </p:spPr>
      </p:pic>
      <p:sp>
        <p:nvSpPr>
          <p:cNvPr id="44" name="TextBox 197">
            <a:extLst>
              <a:ext uri="{FF2B5EF4-FFF2-40B4-BE49-F238E27FC236}">
                <a16:creationId xmlns:a16="http://schemas.microsoft.com/office/drawing/2014/main" id="{ED233458-2C35-A74C-BEAC-68D254583A24}"/>
              </a:ext>
            </a:extLst>
          </p:cNvPr>
          <p:cNvSpPr txBox="1"/>
          <p:nvPr/>
        </p:nvSpPr>
        <p:spPr>
          <a:xfrm>
            <a:off x="2040335" y="4587468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Member</a:t>
            </a: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407EF690-9857-C24A-9B00-658890804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9334" y="5584802"/>
            <a:ext cx="469900" cy="469900"/>
          </a:xfrm>
          <a:prstGeom prst="rect">
            <a:avLst/>
          </a:prstGeom>
        </p:spPr>
      </p:pic>
      <p:sp>
        <p:nvSpPr>
          <p:cNvPr id="46" name="TextBox 197">
            <a:extLst>
              <a:ext uri="{FF2B5EF4-FFF2-40B4-BE49-F238E27FC236}">
                <a16:creationId xmlns:a16="http://schemas.microsoft.com/office/drawing/2014/main" id="{1B7C4E5C-B4F3-8948-8030-75EC7738078C}"/>
              </a:ext>
            </a:extLst>
          </p:cNvPr>
          <p:cNvSpPr txBox="1"/>
          <p:nvPr/>
        </p:nvSpPr>
        <p:spPr>
          <a:xfrm>
            <a:off x="4757632" y="6030211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0D8DE0A2-E759-B643-891E-494DC11B0DBB}"/>
              </a:ext>
            </a:extLst>
          </p:cNvPr>
          <p:cNvSpPr txBox="1"/>
          <p:nvPr/>
        </p:nvSpPr>
        <p:spPr>
          <a:xfrm>
            <a:off x="8898302" y="2564635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</a:t>
            </a:r>
            <a:r>
              <a:rPr lang="en-US" sz="1200" dirty="0" err="1"/>
              <a:t>FSx</a:t>
            </a:r>
            <a:endParaRPr lang="en-US" sz="1200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5807C677-6832-B045-A353-597A97E33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3654" y="1853435"/>
            <a:ext cx="711200" cy="711200"/>
          </a:xfrm>
          <a:prstGeom prst="rect">
            <a:avLst/>
          </a:prstGeom>
        </p:spPr>
      </p:pic>
      <p:cxnSp>
        <p:nvCxnSpPr>
          <p:cNvPr id="49" name="Elbow Connector 59">
            <a:extLst>
              <a:ext uri="{FF2B5EF4-FFF2-40B4-BE49-F238E27FC236}">
                <a16:creationId xmlns:a16="http://schemas.microsoft.com/office/drawing/2014/main" id="{5C746444-681A-C447-9B64-209A110782AB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1919872" y="1420509"/>
            <a:ext cx="1533875" cy="76639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9">
            <a:extLst>
              <a:ext uri="{FF2B5EF4-FFF2-40B4-BE49-F238E27FC236}">
                <a16:creationId xmlns:a16="http://schemas.microsoft.com/office/drawing/2014/main" id="{88B563FE-69D5-0B48-84F5-F7C5A4CC1A22}"/>
              </a:ext>
            </a:extLst>
          </p:cNvPr>
          <p:cNvCxnSpPr>
            <a:cxnSpLocks/>
            <a:stCxn id="3" idx="5"/>
            <a:endCxn id="73" idx="1"/>
          </p:cNvCxnSpPr>
          <p:nvPr/>
        </p:nvCxnSpPr>
        <p:spPr>
          <a:xfrm flipV="1">
            <a:off x="3778425" y="1844579"/>
            <a:ext cx="2999010" cy="342321"/>
          </a:xfrm>
          <a:prstGeom prst="bentConnector3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59">
            <a:extLst>
              <a:ext uri="{FF2B5EF4-FFF2-40B4-BE49-F238E27FC236}">
                <a16:creationId xmlns:a16="http://schemas.microsoft.com/office/drawing/2014/main" id="{08C95E9E-ED12-3943-A3C7-B573A7A17B7A}"/>
              </a:ext>
            </a:extLst>
          </p:cNvPr>
          <p:cNvCxnSpPr>
            <a:cxnSpLocks/>
            <a:stCxn id="48" idx="1"/>
            <a:endCxn id="73" idx="3"/>
          </p:cNvCxnSpPr>
          <p:nvPr/>
        </p:nvCxnSpPr>
        <p:spPr>
          <a:xfrm rot="10800000">
            <a:off x="7247336" y="1844579"/>
            <a:ext cx="2446319" cy="36445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135">
            <a:extLst>
              <a:ext uri="{FF2B5EF4-FFF2-40B4-BE49-F238E27FC236}">
                <a16:creationId xmlns:a16="http://schemas.microsoft.com/office/drawing/2014/main" id="{60E3EDC2-0527-5A40-A3BA-0D2F7EB52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6191" y="1641771"/>
            <a:ext cx="469900" cy="469900"/>
          </a:xfrm>
          <a:prstGeom prst="rect">
            <a:avLst/>
          </a:prstGeom>
        </p:spPr>
      </p:pic>
      <p:sp>
        <p:nvSpPr>
          <p:cNvPr id="81" name="TextBox 197">
            <a:extLst>
              <a:ext uri="{FF2B5EF4-FFF2-40B4-BE49-F238E27FC236}">
                <a16:creationId xmlns:a16="http://schemas.microsoft.com/office/drawing/2014/main" id="{688EF7E2-11CA-3A4F-AEAE-167A4D70215F}"/>
              </a:ext>
            </a:extLst>
          </p:cNvPr>
          <p:cNvSpPr txBox="1"/>
          <p:nvPr/>
        </p:nvSpPr>
        <p:spPr>
          <a:xfrm>
            <a:off x="3204489" y="13350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DomainController</a:t>
            </a:r>
            <a:endParaRPr lang="en-US" sz="1200" dirty="0"/>
          </a:p>
        </p:txBody>
      </p:sp>
      <p:cxnSp>
        <p:nvCxnSpPr>
          <p:cNvPr id="82" name="Elbow Connector 59">
            <a:extLst>
              <a:ext uri="{FF2B5EF4-FFF2-40B4-BE49-F238E27FC236}">
                <a16:creationId xmlns:a16="http://schemas.microsoft.com/office/drawing/2014/main" id="{CD873AF2-00B4-1E47-9E52-62AD9C37FE19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rot="5400000">
            <a:off x="2630324" y="3141852"/>
            <a:ext cx="1167660" cy="83433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135">
            <a:extLst>
              <a:ext uri="{FF2B5EF4-FFF2-40B4-BE49-F238E27FC236}">
                <a16:creationId xmlns:a16="http://schemas.microsoft.com/office/drawing/2014/main" id="{AB487C5B-D70B-3C42-B526-7758B5DF4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7697" y="4142848"/>
            <a:ext cx="469900" cy="469900"/>
          </a:xfrm>
          <a:prstGeom prst="rect">
            <a:avLst/>
          </a:prstGeom>
        </p:spPr>
      </p:pic>
      <p:sp>
        <p:nvSpPr>
          <p:cNvPr id="85" name="TextBox 197">
            <a:extLst>
              <a:ext uri="{FF2B5EF4-FFF2-40B4-BE49-F238E27FC236}">
                <a16:creationId xmlns:a16="http://schemas.microsoft.com/office/drawing/2014/main" id="{8F91CA52-76B6-0640-971B-C3008CAEC2D8}"/>
              </a:ext>
            </a:extLst>
          </p:cNvPr>
          <p:cNvSpPr txBox="1"/>
          <p:nvPr/>
        </p:nvSpPr>
        <p:spPr>
          <a:xfrm>
            <a:off x="8145995" y="4587468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Member</a:t>
            </a:r>
          </a:p>
        </p:txBody>
      </p:sp>
      <p:cxnSp>
        <p:nvCxnSpPr>
          <p:cNvPr id="86" name="Elbow Connector 59">
            <a:extLst>
              <a:ext uri="{FF2B5EF4-FFF2-40B4-BE49-F238E27FC236}">
                <a16:creationId xmlns:a16="http://schemas.microsoft.com/office/drawing/2014/main" id="{48BCB1A3-DFA2-CF41-AEA7-19502B16CCA8}"/>
              </a:ext>
            </a:extLst>
          </p:cNvPr>
          <p:cNvCxnSpPr>
            <a:cxnSpLocks/>
            <a:stCxn id="72" idx="2"/>
            <a:endCxn id="84" idx="0"/>
          </p:cNvCxnSpPr>
          <p:nvPr/>
        </p:nvCxnSpPr>
        <p:spPr>
          <a:xfrm rot="16200000" flipH="1">
            <a:off x="7138399" y="2378600"/>
            <a:ext cx="1626084" cy="190241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0D9CEE3-6F6E-4644-B63D-C3B4AF77BA5F}"/>
              </a:ext>
            </a:extLst>
          </p:cNvPr>
          <p:cNvSpPr txBox="1"/>
          <p:nvPr/>
        </p:nvSpPr>
        <p:spPr>
          <a:xfrm>
            <a:off x="5351141" y="151063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一方向の信頼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A1E8F9-C81E-1F40-9CD3-C6660C178C4C}"/>
              </a:ext>
            </a:extLst>
          </p:cNvPr>
          <p:cNvSpPr/>
          <p:nvPr/>
        </p:nvSpPr>
        <p:spPr>
          <a:xfrm>
            <a:off x="740780" y="729243"/>
            <a:ext cx="3899161" cy="506384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6D4DCA1-28B9-B94D-A12F-CCC36B5C9EFC}"/>
              </a:ext>
            </a:extLst>
          </p:cNvPr>
          <p:cNvSpPr/>
          <p:nvPr/>
        </p:nvSpPr>
        <p:spPr>
          <a:xfrm>
            <a:off x="2206305" y="1064909"/>
            <a:ext cx="8777023" cy="441456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A2A943-C7A6-384B-8609-D1ADDE2198B2}"/>
              </a:ext>
            </a:extLst>
          </p:cNvPr>
          <p:cNvSpPr txBox="1"/>
          <p:nvPr/>
        </p:nvSpPr>
        <p:spPr>
          <a:xfrm>
            <a:off x="712115" y="33364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3"/>
                </a:solidFill>
              </a:rPr>
              <a:t>接続パターン①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B078F5-7477-2344-93D1-BF99B745E5FC}"/>
              </a:ext>
            </a:extLst>
          </p:cNvPr>
          <p:cNvSpPr txBox="1"/>
          <p:nvPr/>
        </p:nvSpPr>
        <p:spPr>
          <a:xfrm>
            <a:off x="9369979" y="66930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接続パターン②</a:t>
            </a:r>
          </a:p>
        </p:txBody>
      </p:sp>
      <p:cxnSp>
        <p:nvCxnSpPr>
          <p:cNvPr id="38" name="Elbow Connector 59">
            <a:extLst>
              <a:ext uri="{FF2B5EF4-FFF2-40B4-BE49-F238E27FC236}">
                <a16:creationId xmlns:a16="http://schemas.microsoft.com/office/drawing/2014/main" id="{8D970BF2-5670-774A-A3CB-A3530D6C99AF}"/>
              </a:ext>
            </a:extLst>
          </p:cNvPr>
          <p:cNvCxnSpPr>
            <a:cxnSpLocks/>
            <a:stCxn id="42" idx="0"/>
            <a:endCxn id="4" idx="2"/>
          </p:cNvCxnSpPr>
          <p:nvPr/>
        </p:nvCxnSpPr>
        <p:spPr>
          <a:xfrm rot="16200000" flipV="1">
            <a:off x="3227785" y="3378723"/>
            <a:ext cx="1167660" cy="36059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39">
            <a:extLst>
              <a:ext uri="{FF2B5EF4-FFF2-40B4-BE49-F238E27FC236}">
                <a16:creationId xmlns:a16="http://schemas.microsoft.com/office/drawing/2014/main" id="{6F56D9CB-C34C-9445-AA24-81AA2F3F3D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6960" y="4142848"/>
            <a:ext cx="469900" cy="469900"/>
          </a:xfrm>
          <a:prstGeom prst="rect">
            <a:avLst/>
          </a:prstGeom>
        </p:spPr>
      </p:pic>
      <p:sp>
        <p:nvSpPr>
          <p:cNvPr id="50" name="TextBox 90">
            <a:extLst>
              <a:ext uri="{FF2B5EF4-FFF2-40B4-BE49-F238E27FC236}">
                <a16:creationId xmlns:a16="http://schemas.microsoft.com/office/drawing/2014/main" id="{DFE44230-003C-C04E-9183-E70FBAF4D6FD}"/>
              </a:ext>
            </a:extLst>
          </p:cNvPr>
          <p:cNvSpPr txBox="1"/>
          <p:nvPr/>
        </p:nvSpPr>
        <p:spPr>
          <a:xfrm>
            <a:off x="3455535" y="4572079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61234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96E81B-F1FA-8A49-9F7D-0559913E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0E57137C-2006-7E45-B774-A94FFEB23DCF}"/>
              </a:ext>
            </a:extLst>
          </p:cNvPr>
          <p:cNvSpPr/>
          <p:nvPr/>
        </p:nvSpPr>
        <p:spPr>
          <a:xfrm>
            <a:off x="4803071" y="2340444"/>
            <a:ext cx="649356" cy="559790"/>
          </a:xfrm>
          <a:prstGeom prst="triangl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404F70-BAE2-624E-8C2A-60A7CDEB0E74}"/>
              </a:ext>
            </a:extLst>
          </p:cNvPr>
          <p:cNvSpPr txBox="1"/>
          <p:nvPr/>
        </p:nvSpPr>
        <p:spPr>
          <a:xfrm>
            <a:off x="4615436" y="2946962"/>
            <a:ext cx="10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RESOURCE</a:t>
            </a:r>
          </a:p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2008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pic>
        <p:nvPicPr>
          <p:cNvPr id="84" name="Graphic 135">
            <a:extLst>
              <a:ext uri="{FF2B5EF4-FFF2-40B4-BE49-F238E27FC236}">
                <a16:creationId xmlns:a16="http://schemas.microsoft.com/office/drawing/2014/main" id="{AB487C5B-D70B-3C42-B526-7758B5DF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865" y="1197662"/>
            <a:ext cx="469900" cy="469900"/>
          </a:xfrm>
          <a:prstGeom prst="rect">
            <a:avLst/>
          </a:prstGeom>
        </p:spPr>
      </p:pic>
      <p:sp>
        <p:nvSpPr>
          <p:cNvPr id="85" name="TextBox 197">
            <a:extLst>
              <a:ext uri="{FF2B5EF4-FFF2-40B4-BE49-F238E27FC236}">
                <a16:creationId xmlns:a16="http://schemas.microsoft.com/office/drawing/2014/main" id="{8F91CA52-76B6-0640-971B-C3008CAEC2D8}"/>
              </a:ext>
            </a:extLst>
          </p:cNvPr>
          <p:cNvSpPr txBox="1"/>
          <p:nvPr/>
        </p:nvSpPr>
        <p:spPr>
          <a:xfrm>
            <a:off x="6004162" y="92367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Member</a:t>
            </a:r>
          </a:p>
        </p:txBody>
      </p:sp>
      <p:pic>
        <p:nvPicPr>
          <p:cNvPr id="42" name="Graphic 39">
            <a:extLst>
              <a:ext uri="{FF2B5EF4-FFF2-40B4-BE49-F238E27FC236}">
                <a16:creationId xmlns:a16="http://schemas.microsoft.com/office/drawing/2014/main" id="{6F56D9CB-C34C-9445-AA24-81AA2F3F3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1678" y="5507685"/>
            <a:ext cx="469900" cy="469900"/>
          </a:xfrm>
          <a:prstGeom prst="rect">
            <a:avLst/>
          </a:prstGeom>
        </p:spPr>
      </p:pic>
      <p:cxnSp>
        <p:nvCxnSpPr>
          <p:cNvPr id="51" name="Elbow Connector 59">
            <a:extLst>
              <a:ext uri="{FF2B5EF4-FFF2-40B4-BE49-F238E27FC236}">
                <a16:creationId xmlns:a16="http://schemas.microsoft.com/office/drawing/2014/main" id="{F119B03F-6C99-884F-A219-C8B34D404677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 rot="5400000">
            <a:off x="6140977" y="4997169"/>
            <a:ext cx="446167" cy="57486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三角形 34">
            <a:extLst>
              <a:ext uri="{FF2B5EF4-FFF2-40B4-BE49-F238E27FC236}">
                <a16:creationId xmlns:a16="http://schemas.microsoft.com/office/drawing/2014/main" id="{8658DB91-8CE7-7F4C-B8D8-366E6C897CA5}"/>
              </a:ext>
            </a:extLst>
          </p:cNvPr>
          <p:cNvSpPr/>
          <p:nvPr/>
        </p:nvSpPr>
        <p:spPr>
          <a:xfrm>
            <a:off x="6311578" y="3993335"/>
            <a:ext cx="649356" cy="559790"/>
          </a:xfrm>
          <a:prstGeom prst="triangl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BEEAE0-AE0F-624F-A8C5-BBD3A655516C}"/>
              </a:ext>
            </a:extLst>
          </p:cNvPr>
          <p:cNvSpPr txBox="1"/>
          <p:nvPr/>
        </p:nvSpPr>
        <p:spPr>
          <a:xfrm>
            <a:off x="6389240" y="459985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BPR</a:t>
            </a:r>
          </a:p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2003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53" name="三角形 52">
            <a:extLst>
              <a:ext uri="{FF2B5EF4-FFF2-40B4-BE49-F238E27FC236}">
                <a16:creationId xmlns:a16="http://schemas.microsoft.com/office/drawing/2014/main" id="{69291657-F037-8344-B3C2-7EF27630F6A4}"/>
              </a:ext>
            </a:extLst>
          </p:cNvPr>
          <p:cNvSpPr/>
          <p:nvPr/>
        </p:nvSpPr>
        <p:spPr>
          <a:xfrm>
            <a:off x="3798068" y="3993335"/>
            <a:ext cx="649356" cy="559790"/>
          </a:xfrm>
          <a:prstGeom prst="triangl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3C6F585-704F-0E48-8613-C5B075A88B2B}"/>
              </a:ext>
            </a:extLst>
          </p:cNvPr>
          <p:cNvSpPr txBox="1"/>
          <p:nvPr/>
        </p:nvSpPr>
        <p:spPr>
          <a:xfrm>
            <a:off x="3628966" y="4599853"/>
            <a:ext cx="101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/>
              <a:t>inet</a:t>
            </a:r>
            <a:r>
              <a:rPr kumimoji="1" lang="en-US" altLang="ja-JP" sz="1200" dirty="0"/>
              <a:t>(JAPAN)</a:t>
            </a:r>
          </a:p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2012R2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55" name="Elbow Connector 59">
            <a:extLst>
              <a:ext uri="{FF2B5EF4-FFF2-40B4-BE49-F238E27FC236}">
                <a16:creationId xmlns:a16="http://schemas.microsoft.com/office/drawing/2014/main" id="{EC702103-9D6F-8949-9782-39F7DD9213E8}"/>
              </a:ext>
            </a:extLst>
          </p:cNvPr>
          <p:cNvCxnSpPr>
            <a:cxnSpLocks/>
            <a:stCxn id="35" idx="0"/>
            <a:endCxn id="4" idx="2"/>
          </p:cNvCxnSpPr>
          <p:nvPr/>
        </p:nvCxnSpPr>
        <p:spPr>
          <a:xfrm rot="16200000" flipV="1">
            <a:off x="5597266" y="2954345"/>
            <a:ext cx="584708" cy="149327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9">
            <a:extLst>
              <a:ext uri="{FF2B5EF4-FFF2-40B4-BE49-F238E27FC236}">
                <a16:creationId xmlns:a16="http://schemas.microsoft.com/office/drawing/2014/main" id="{6087193D-F11A-F247-B07F-FC598BDEBF57}"/>
              </a:ext>
            </a:extLst>
          </p:cNvPr>
          <p:cNvCxnSpPr>
            <a:cxnSpLocks/>
            <a:stCxn id="53" idx="0"/>
            <a:endCxn id="4" idx="2"/>
          </p:cNvCxnSpPr>
          <p:nvPr/>
        </p:nvCxnSpPr>
        <p:spPr>
          <a:xfrm rot="5400000" flipH="1" flipV="1">
            <a:off x="4340511" y="3190862"/>
            <a:ext cx="584708" cy="102023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43">
            <a:extLst>
              <a:ext uri="{FF2B5EF4-FFF2-40B4-BE49-F238E27FC236}">
                <a16:creationId xmlns:a16="http://schemas.microsoft.com/office/drawing/2014/main" id="{44456C3D-14B3-D34A-9EDA-A454C37FC7B4}"/>
              </a:ext>
            </a:extLst>
          </p:cNvPr>
          <p:cNvSpPr txBox="1"/>
          <p:nvPr/>
        </p:nvSpPr>
        <p:spPr>
          <a:xfrm>
            <a:off x="1105765" y="2647726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</a:t>
            </a:r>
            <a:r>
              <a:rPr lang="en-US" sz="1200" dirty="0" err="1"/>
              <a:t>FSx</a:t>
            </a:r>
            <a:endParaRPr lang="en-US" sz="1200" dirty="0"/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（</a:t>
            </a:r>
            <a:r>
              <a:rPr lang="ja-JP" altLang="en-US" sz="1200">
                <a:solidFill>
                  <a:srgbClr val="FF0000"/>
                </a:solidFill>
              </a:rPr>
              <a:t>要</a:t>
            </a:r>
            <a:r>
              <a:rPr lang="en-US" altLang="ja-JP" sz="1200" dirty="0">
                <a:solidFill>
                  <a:srgbClr val="FF0000"/>
                </a:solidFill>
              </a:rPr>
              <a:t>2008R2</a:t>
            </a:r>
            <a:r>
              <a:rPr lang="en-US" sz="1200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58" name="Graphic 47">
            <a:extLst>
              <a:ext uri="{FF2B5EF4-FFF2-40B4-BE49-F238E27FC236}">
                <a16:creationId xmlns:a16="http://schemas.microsoft.com/office/drawing/2014/main" id="{90C19DFA-F5FD-A24B-B486-A80A4A2DE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1117" y="1936526"/>
            <a:ext cx="711200" cy="711200"/>
          </a:xfrm>
          <a:prstGeom prst="rect">
            <a:avLst/>
          </a:prstGeom>
        </p:spPr>
      </p:pic>
      <p:cxnSp>
        <p:nvCxnSpPr>
          <p:cNvPr id="59" name="Elbow Connector 59">
            <a:extLst>
              <a:ext uri="{FF2B5EF4-FFF2-40B4-BE49-F238E27FC236}">
                <a16:creationId xmlns:a16="http://schemas.microsoft.com/office/drawing/2014/main" id="{CAAE574E-C87F-9E4B-B697-E6F2122BBF96}"/>
              </a:ext>
            </a:extLst>
          </p:cNvPr>
          <p:cNvCxnSpPr>
            <a:cxnSpLocks/>
            <a:stCxn id="3" idx="1"/>
            <a:endCxn id="58" idx="3"/>
          </p:cNvCxnSpPr>
          <p:nvPr/>
        </p:nvCxnSpPr>
        <p:spPr>
          <a:xfrm rot="10800000">
            <a:off x="2612318" y="2292127"/>
            <a:ext cx="2353093" cy="3282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5">
            <a:extLst>
              <a:ext uri="{FF2B5EF4-FFF2-40B4-BE49-F238E27FC236}">
                <a16:creationId xmlns:a16="http://schemas.microsoft.com/office/drawing/2014/main" id="{0EF25E35-04DB-7F41-B281-F2FB76C2C1E0}"/>
              </a:ext>
            </a:extLst>
          </p:cNvPr>
          <p:cNvSpPr txBox="1"/>
          <p:nvPr/>
        </p:nvSpPr>
        <p:spPr>
          <a:xfrm>
            <a:off x="6995765" y="2550964"/>
            <a:ext cx="250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Managed AD</a:t>
            </a:r>
          </a:p>
          <a:p>
            <a:pPr algn="ctr"/>
            <a:r>
              <a:rPr lang="en-US" sz="1200" dirty="0" err="1"/>
              <a:t>corp.example.com</a:t>
            </a:r>
            <a:endParaRPr lang="en-US" sz="1200" dirty="0"/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14866BD1-EDD3-1F42-AA9B-3AB013D515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3966" y="2105494"/>
            <a:ext cx="469900" cy="469900"/>
          </a:xfrm>
          <a:prstGeom prst="rect">
            <a:avLst/>
          </a:prstGeom>
        </p:spPr>
      </p:pic>
      <p:cxnSp>
        <p:nvCxnSpPr>
          <p:cNvPr id="64" name="Elbow Connector 59">
            <a:extLst>
              <a:ext uri="{FF2B5EF4-FFF2-40B4-BE49-F238E27FC236}">
                <a16:creationId xmlns:a16="http://schemas.microsoft.com/office/drawing/2014/main" id="{B7359D74-9351-4B4F-84EE-9760BCF0C079}"/>
              </a:ext>
            </a:extLst>
          </p:cNvPr>
          <p:cNvCxnSpPr>
            <a:cxnSpLocks/>
            <a:stCxn id="3" idx="0"/>
            <a:endCxn id="84" idx="2"/>
          </p:cNvCxnSpPr>
          <p:nvPr/>
        </p:nvCxnSpPr>
        <p:spPr>
          <a:xfrm rot="5400000" flipH="1" flipV="1">
            <a:off x="5607841" y="1187470"/>
            <a:ext cx="672882" cy="163306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39">
            <a:extLst>
              <a:ext uri="{FF2B5EF4-FFF2-40B4-BE49-F238E27FC236}">
                <a16:creationId xmlns:a16="http://schemas.microsoft.com/office/drawing/2014/main" id="{9F6B42CD-FC3D-A94A-935D-4323FFBD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2498" y="5507685"/>
            <a:ext cx="469900" cy="469900"/>
          </a:xfrm>
          <a:prstGeom prst="rect">
            <a:avLst/>
          </a:prstGeom>
        </p:spPr>
      </p:pic>
      <p:cxnSp>
        <p:nvCxnSpPr>
          <p:cNvPr id="71" name="Elbow Connector 59">
            <a:extLst>
              <a:ext uri="{FF2B5EF4-FFF2-40B4-BE49-F238E27FC236}">
                <a16:creationId xmlns:a16="http://schemas.microsoft.com/office/drawing/2014/main" id="{ACCD6614-11B8-DB4E-9007-5AFBCD633D66}"/>
              </a:ext>
            </a:extLst>
          </p:cNvPr>
          <p:cNvCxnSpPr>
            <a:cxnSpLocks/>
            <a:stCxn id="54" idx="2"/>
            <a:endCxn id="69" idx="0"/>
          </p:cNvCxnSpPr>
          <p:nvPr/>
        </p:nvCxnSpPr>
        <p:spPr>
          <a:xfrm rot="5400000">
            <a:off x="3604633" y="4974333"/>
            <a:ext cx="446167" cy="6205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43">
            <a:extLst>
              <a:ext uri="{FF2B5EF4-FFF2-40B4-BE49-F238E27FC236}">
                <a16:creationId xmlns:a16="http://schemas.microsoft.com/office/drawing/2014/main" id="{2EF34F29-1885-1B45-AEDB-6D364DF56A43}"/>
              </a:ext>
            </a:extLst>
          </p:cNvPr>
          <p:cNvSpPr txBox="1"/>
          <p:nvPr/>
        </p:nvSpPr>
        <p:spPr>
          <a:xfrm>
            <a:off x="9375018" y="2975939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</a:t>
            </a:r>
            <a:r>
              <a:rPr lang="en-US" sz="1200" dirty="0" err="1"/>
              <a:t>FSx</a:t>
            </a:r>
            <a:endParaRPr lang="en-US" sz="1200" dirty="0"/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（</a:t>
            </a:r>
            <a:r>
              <a:rPr lang="ja-JP" altLang="en-US" sz="1200">
                <a:solidFill>
                  <a:srgbClr val="FF0000"/>
                </a:solidFill>
              </a:rPr>
              <a:t>要</a:t>
            </a:r>
            <a:r>
              <a:rPr lang="en-US" altLang="ja-JP" sz="1200" dirty="0">
                <a:solidFill>
                  <a:srgbClr val="FF0000"/>
                </a:solidFill>
              </a:rPr>
              <a:t>2008R2）</a:t>
            </a:r>
          </a:p>
        </p:txBody>
      </p:sp>
      <p:pic>
        <p:nvPicPr>
          <p:cNvPr id="78" name="Graphic 47">
            <a:extLst>
              <a:ext uri="{FF2B5EF4-FFF2-40B4-BE49-F238E27FC236}">
                <a16:creationId xmlns:a16="http://schemas.microsoft.com/office/drawing/2014/main" id="{4AD278DA-2144-2142-BC88-61DD97C5B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0370" y="2264739"/>
            <a:ext cx="711200" cy="711200"/>
          </a:xfrm>
          <a:prstGeom prst="rect">
            <a:avLst/>
          </a:prstGeom>
        </p:spPr>
      </p:pic>
      <p:cxnSp>
        <p:nvCxnSpPr>
          <p:cNvPr id="79" name="Elbow Connector 59">
            <a:extLst>
              <a:ext uri="{FF2B5EF4-FFF2-40B4-BE49-F238E27FC236}">
                <a16:creationId xmlns:a16="http://schemas.microsoft.com/office/drawing/2014/main" id="{5A3C04E6-8B9E-0348-A1C2-C0D752976F7F}"/>
              </a:ext>
            </a:extLst>
          </p:cNvPr>
          <p:cNvCxnSpPr>
            <a:cxnSpLocks/>
            <a:stCxn id="78" idx="1"/>
            <a:endCxn id="61" idx="3"/>
          </p:cNvCxnSpPr>
          <p:nvPr/>
        </p:nvCxnSpPr>
        <p:spPr>
          <a:xfrm rot="10800000">
            <a:off x="8493866" y="2340445"/>
            <a:ext cx="1676504" cy="2798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034BF0B-3473-AB44-B6F2-D13C0C6C03F9}"/>
              </a:ext>
            </a:extLst>
          </p:cNvPr>
          <p:cNvSpPr/>
          <p:nvPr/>
        </p:nvSpPr>
        <p:spPr>
          <a:xfrm>
            <a:off x="1310429" y="1652914"/>
            <a:ext cx="4727573" cy="1802441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8FAF9C8-8AEB-6B4B-855B-7F48C6C456B9}"/>
              </a:ext>
            </a:extLst>
          </p:cNvPr>
          <p:cNvSpPr txBox="1"/>
          <p:nvPr/>
        </p:nvSpPr>
        <p:spPr>
          <a:xfrm>
            <a:off x="1394014" y="1257313"/>
            <a:ext cx="208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3"/>
                </a:solidFill>
              </a:rPr>
              <a:t>接続パターン①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37ACA5C-1AC7-E84F-BA6F-C054ECB22B7E}"/>
              </a:ext>
            </a:extLst>
          </p:cNvPr>
          <p:cNvSpPr/>
          <p:nvPr/>
        </p:nvSpPr>
        <p:spPr>
          <a:xfrm>
            <a:off x="4383994" y="1786543"/>
            <a:ext cx="6845180" cy="180244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CB83591-F939-1B49-B50E-DC36F5912B9A}"/>
              </a:ext>
            </a:extLst>
          </p:cNvPr>
          <p:cNvSpPr txBox="1"/>
          <p:nvPr/>
        </p:nvSpPr>
        <p:spPr>
          <a:xfrm>
            <a:off x="9346305" y="1392367"/>
            <a:ext cx="16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接続パターン②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8456630-8CFF-9548-85D6-010EE3C37B46}"/>
              </a:ext>
            </a:extLst>
          </p:cNvPr>
          <p:cNvSpPr txBox="1"/>
          <p:nvPr/>
        </p:nvSpPr>
        <p:spPr>
          <a:xfrm>
            <a:off x="319833" y="576850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>
                <a:hlinkClick r:id="rId10"/>
              </a:rPr>
              <a:t>https://docs.aws.amazon.com/fsx/latest/WindowsGuide/self-managed-AD.html</a:t>
            </a:r>
            <a:endParaRPr kumimoji="1" lang="ja-JP" altLang="en-US"/>
          </a:p>
        </p:txBody>
      </p:sp>
      <p:cxnSp>
        <p:nvCxnSpPr>
          <p:cNvPr id="100" name="Elbow Connector 59">
            <a:extLst>
              <a:ext uri="{FF2B5EF4-FFF2-40B4-BE49-F238E27FC236}">
                <a16:creationId xmlns:a16="http://schemas.microsoft.com/office/drawing/2014/main" id="{C1F9733A-295E-C741-836E-A018F72781BD}"/>
              </a:ext>
            </a:extLst>
          </p:cNvPr>
          <p:cNvCxnSpPr>
            <a:cxnSpLocks/>
            <a:stCxn id="53" idx="5"/>
            <a:endCxn id="61" idx="1"/>
          </p:cNvCxnSpPr>
          <p:nvPr/>
        </p:nvCxnSpPr>
        <p:spPr>
          <a:xfrm flipV="1">
            <a:off x="4285085" y="2340444"/>
            <a:ext cx="3738881" cy="19327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1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三角形 61">
            <a:extLst>
              <a:ext uri="{FF2B5EF4-FFF2-40B4-BE49-F238E27FC236}">
                <a16:creationId xmlns:a16="http://schemas.microsoft.com/office/drawing/2014/main" id="{F7F2457A-EBD1-C542-B466-2580A8B9CA87}"/>
              </a:ext>
            </a:extLst>
          </p:cNvPr>
          <p:cNvSpPr/>
          <p:nvPr/>
        </p:nvSpPr>
        <p:spPr>
          <a:xfrm>
            <a:off x="5222970" y="1053202"/>
            <a:ext cx="2867485" cy="247197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96E81B-F1FA-8A49-9F7D-0559913E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0E57137C-2006-7E45-B774-A94FFEB23DCF}"/>
              </a:ext>
            </a:extLst>
          </p:cNvPr>
          <p:cNvSpPr/>
          <p:nvPr/>
        </p:nvSpPr>
        <p:spPr>
          <a:xfrm>
            <a:off x="2216776" y="3068721"/>
            <a:ext cx="2867485" cy="247197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404F70-BAE2-624E-8C2A-60A7CDEB0E74}"/>
              </a:ext>
            </a:extLst>
          </p:cNvPr>
          <p:cNvSpPr txBox="1"/>
          <p:nvPr/>
        </p:nvSpPr>
        <p:spPr>
          <a:xfrm>
            <a:off x="5984892" y="3506735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RESOURCE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2016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pic>
        <p:nvPicPr>
          <p:cNvPr id="84" name="Graphic 135">
            <a:extLst>
              <a:ext uri="{FF2B5EF4-FFF2-40B4-BE49-F238E27FC236}">
                <a16:creationId xmlns:a16="http://schemas.microsoft.com/office/drawing/2014/main" id="{AB487C5B-D70B-3C42-B526-7758B5DF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0999" y="2744873"/>
            <a:ext cx="469900" cy="469900"/>
          </a:xfrm>
          <a:prstGeom prst="rect">
            <a:avLst/>
          </a:prstGeom>
        </p:spPr>
      </p:pic>
      <p:sp>
        <p:nvSpPr>
          <p:cNvPr id="85" name="TextBox 197">
            <a:extLst>
              <a:ext uri="{FF2B5EF4-FFF2-40B4-BE49-F238E27FC236}">
                <a16:creationId xmlns:a16="http://schemas.microsoft.com/office/drawing/2014/main" id="{8F91CA52-76B6-0640-971B-C3008CAEC2D8}"/>
              </a:ext>
            </a:extLst>
          </p:cNvPr>
          <p:cNvSpPr txBox="1"/>
          <p:nvPr/>
        </p:nvSpPr>
        <p:spPr>
          <a:xfrm>
            <a:off x="5809453" y="3172723"/>
            <a:ext cx="74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Member</a:t>
            </a:r>
          </a:p>
        </p:txBody>
      </p:sp>
      <p:cxnSp>
        <p:nvCxnSpPr>
          <p:cNvPr id="56" name="Elbow Connector 59">
            <a:extLst>
              <a:ext uri="{FF2B5EF4-FFF2-40B4-BE49-F238E27FC236}">
                <a16:creationId xmlns:a16="http://schemas.microsoft.com/office/drawing/2014/main" id="{6087193D-F11A-F247-B07F-FC598BDEBF5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rot="16200000" flipH="1">
            <a:off x="4642220" y="2077019"/>
            <a:ext cx="1022789" cy="3006192"/>
          </a:xfrm>
          <a:prstGeom prst="bentConnector5">
            <a:avLst>
              <a:gd name="adj1" fmla="val -22351"/>
              <a:gd name="adj2" fmla="val 46122"/>
              <a:gd name="adj3" fmla="val 122351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9">
            <a:extLst>
              <a:ext uri="{FF2B5EF4-FFF2-40B4-BE49-F238E27FC236}">
                <a16:creationId xmlns:a16="http://schemas.microsoft.com/office/drawing/2014/main" id="{CAAE574E-C87F-9E4B-B697-E6F2122BBF96}"/>
              </a:ext>
            </a:extLst>
          </p:cNvPr>
          <p:cNvCxnSpPr>
            <a:cxnSpLocks/>
            <a:stCxn id="66" idx="1"/>
            <a:endCxn id="37" idx="3"/>
          </p:cNvCxnSpPr>
          <p:nvPr/>
        </p:nvCxnSpPr>
        <p:spPr>
          <a:xfrm rot="10800000">
            <a:off x="6955855" y="2016507"/>
            <a:ext cx="2009797" cy="59054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59">
            <a:extLst>
              <a:ext uri="{FF2B5EF4-FFF2-40B4-BE49-F238E27FC236}">
                <a16:creationId xmlns:a16="http://schemas.microsoft.com/office/drawing/2014/main" id="{B7359D74-9351-4B4F-84EE-9760BCF0C079}"/>
              </a:ext>
            </a:extLst>
          </p:cNvPr>
          <p:cNvCxnSpPr>
            <a:cxnSpLocks/>
            <a:stCxn id="37" idx="2"/>
            <a:endCxn id="84" idx="0"/>
          </p:cNvCxnSpPr>
          <p:nvPr/>
        </p:nvCxnSpPr>
        <p:spPr>
          <a:xfrm rot="5400000">
            <a:off x="6206719" y="2230687"/>
            <a:ext cx="493417" cy="53495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39">
            <a:extLst>
              <a:ext uri="{FF2B5EF4-FFF2-40B4-BE49-F238E27FC236}">
                <a16:creationId xmlns:a16="http://schemas.microsoft.com/office/drawing/2014/main" id="{9F6B42CD-FC3D-A94A-935D-4323FFBD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2609" y="4734157"/>
            <a:ext cx="469900" cy="469900"/>
          </a:xfrm>
          <a:prstGeom prst="rect">
            <a:avLst/>
          </a:prstGeom>
        </p:spPr>
      </p:pic>
      <p:cxnSp>
        <p:nvCxnSpPr>
          <p:cNvPr id="71" name="Elbow Connector 59">
            <a:extLst>
              <a:ext uri="{FF2B5EF4-FFF2-40B4-BE49-F238E27FC236}">
                <a16:creationId xmlns:a16="http://schemas.microsoft.com/office/drawing/2014/main" id="{ACCD6614-11B8-DB4E-9007-5AFBCD633D66}"/>
              </a:ext>
            </a:extLst>
          </p:cNvPr>
          <p:cNvCxnSpPr>
            <a:cxnSpLocks/>
            <a:stCxn id="50" idx="2"/>
            <a:endCxn id="69" idx="0"/>
          </p:cNvCxnSpPr>
          <p:nvPr/>
        </p:nvCxnSpPr>
        <p:spPr>
          <a:xfrm rot="5400000">
            <a:off x="3111176" y="4166832"/>
            <a:ext cx="593709" cy="54094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0">
            <a:extLst>
              <a:ext uri="{FF2B5EF4-FFF2-40B4-BE49-F238E27FC236}">
                <a16:creationId xmlns:a16="http://schemas.microsoft.com/office/drawing/2014/main" id="{5DD58843-66F2-F943-B98F-C6DF94B74BA3}"/>
              </a:ext>
            </a:extLst>
          </p:cNvPr>
          <p:cNvSpPr txBox="1"/>
          <p:nvPr/>
        </p:nvSpPr>
        <p:spPr>
          <a:xfrm>
            <a:off x="2601184" y="5185028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</a:t>
            </a:r>
          </a:p>
        </p:txBody>
      </p:sp>
      <p:pic>
        <p:nvPicPr>
          <p:cNvPr id="37" name="Graphic 135">
            <a:extLst>
              <a:ext uri="{FF2B5EF4-FFF2-40B4-BE49-F238E27FC236}">
                <a16:creationId xmlns:a16="http://schemas.microsoft.com/office/drawing/2014/main" id="{515BF46F-8970-654C-B7C5-B7C0409B4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54" y="1781556"/>
            <a:ext cx="469900" cy="469900"/>
          </a:xfrm>
          <a:prstGeom prst="rect">
            <a:avLst/>
          </a:prstGeom>
        </p:spPr>
      </p:pic>
      <p:sp>
        <p:nvSpPr>
          <p:cNvPr id="38" name="TextBox 197">
            <a:extLst>
              <a:ext uri="{FF2B5EF4-FFF2-40B4-BE49-F238E27FC236}">
                <a16:creationId xmlns:a16="http://schemas.microsoft.com/office/drawing/2014/main" id="{570DD9D2-E803-5D45-8991-ADFA42206DCA}"/>
              </a:ext>
            </a:extLst>
          </p:cNvPr>
          <p:cNvSpPr txBox="1"/>
          <p:nvPr/>
        </p:nvSpPr>
        <p:spPr>
          <a:xfrm>
            <a:off x="6033055" y="1503047"/>
            <a:ext cx="1375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DomainController</a:t>
            </a:r>
            <a:endParaRPr lang="en-US" sz="1200" dirty="0"/>
          </a:p>
        </p:txBody>
      </p:sp>
      <p:pic>
        <p:nvPicPr>
          <p:cNvPr id="50" name="Graphic 135">
            <a:extLst>
              <a:ext uri="{FF2B5EF4-FFF2-40B4-BE49-F238E27FC236}">
                <a16:creationId xmlns:a16="http://schemas.microsoft.com/office/drawing/2014/main" id="{D49234D8-E0A5-8945-9B6B-96FF8E08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550" y="3670548"/>
            <a:ext cx="469900" cy="469900"/>
          </a:xfrm>
          <a:prstGeom prst="rect">
            <a:avLst/>
          </a:prstGeom>
        </p:spPr>
      </p:pic>
      <p:sp>
        <p:nvSpPr>
          <p:cNvPr id="52" name="TextBox 197">
            <a:extLst>
              <a:ext uri="{FF2B5EF4-FFF2-40B4-BE49-F238E27FC236}">
                <a16:creationId xmlns:a16="http://schemas.microsoft.com/office/drawing/2014/main" id="{9E344F73-E7D8-894E-9047-E070B98C25C4}"/>
              </a:ext>
            </a:extLst>
          </p:cNvPr>
          <p:cNvSpPr txBox="1"/>
          <p:nvPr/>
        </p:nvSpPr>
        <p:spPr>
          <a:xfrm>
            <a:off x="2990651" y="3392039"/>
            <a:ext cx="1375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DomainController</a:t>
            </a:r>
            <a:endParaRPr 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19BBC26-27C0-B04A-83C9-5F2479D47A54}"/>
              </a:ext>
            </a:extLst>
          </p:cNvPr>
          <p:cNvSpPr txBox="1"/>
          <p:nvPr/>
        </p:nvSpPr>
        <p:spPr>
          <a:xfrm>
            <a:off x="3232452" y="5536204"/>
            <a:ext cx="828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JAPAN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2016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E1259B4A-F867-4C4F-85A8-FCA9D02A7543}"/>
              </a:ext>
            </a:extLst>
          </p:cNvPr>
          <p:cNvSpPr txBox="1"/>
          <p:nvPr/>
        </p:nvSpPr>
        <p:spPr>
          <a:xfrm>
            <a:off x="9091860" y="296265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FSx</a:t>
            </a:r>
            <a:endParaRPr lang="en-US" sz="1200" dirty="0"/>
          </a:p>
        </p:txBody>
      </p:sp>
      <p:pic>
        <p:nvPicPr>
          <p:cNvPr id="66" name="Graphic 47">
            <a:extLst>
              <a:ext uri="{FF2B5EF4-FFF2-40B4-BE49-F238E27FC236}">
                <a16:creationId xmlns:a16="http://schemas.microsoft.com/office/drawing/2014/main" id="{E3CD50C4-A95A-0746-BB04-7CAB38BA4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5651" y="2251455"/>
            <a:ext cx="711200" cy="7112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534D70A-0258-C14C-9702-627A932CFA12}"/>
              </a:ext>
            </a:extLst>
          </p:cNvPr>
          <p:cNvSpPr txBox="1"/>
          <p:nvPr/>
        </p:nvSpPr>
        <p:spPr>
          <a:xfrm>
            <a:off x="3646572" y="252523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双方向の信頼</a:t>
            </a:r>
          </a:p>
        </p:txBody>
      </p:sp>
    </p:spTree>
    <p:extLst>
      <p:ext uri="{BB962C8B-B14F-4D97-AF65-F5344CB8AC3E}">
        <p14:creationId xmlns:p14="http://schemas.microsoft.com/office/powerpoint/2010/main" val="265592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三角形 61">
            <a:extLst>
              <a:ext uri="{FF2B5EF4-FFF2-40B4-BE49-F238E27FC236}">
                <a16:creationId xmlns:a16="http://schemas.microsoft.com/office/drawing/2014/main" id="{F7F2457A-EBD1-C542-B466-2580A8B9CA87}"/>
              </a:ext>
            </a:extLst>
          </p:cNvPr>
          <p:cNvSpPr/>
          <p:nvPr/>
        </p:nvSpPr>
        <p:spPr>
          <a:xfrm>
            <a:off x="5222970" y="1053202"/>
            <a:ext cx="2867485" cy="2471971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996E81B-F1FA-8A49-9F7D-0559913E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0E57137C-2006-7E45-B774-A94FFEB23DCF}"/>
              </a:ext>
            </a:extLst>
          </p:cNvPr>
          <p:cNvSpPr/>
          <p:nvPr/>
        </p:nvSpPr>
        <p:spPr>
          <a:xfrm>
            <a:off x="2216776" y="3068721"/>
            <a:ext cx="2867485" cy="247197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404F70-BAE2-624E-8C2A-60A7CDEB0E74}"/>
              </a:ext>
            </a:extLst>
          </p:cNvPr>
          <p:cNvSpPr txBox="1"/>
          <p:nvPr/>
        </p:nvSpPr>
        <p:spPr>
          <a:xfrm>
            <a:off x="5984892" y="3506735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RESOURCE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2016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pic>
        <p:nvPicPr>
          <p:cNvPr id="84" name="Graphic 135">
            <a:extLst>
              <a:ext uri="{FF2B5EF4-FFF2-40B4-BE49-F238E27FC236}">
                <a16:creationId xmlns:a16="http://schemas.microsoft.com/office/drawing/2014/main" id="{AB487C5B-D70B-3C42-B526-7758B5DF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0999" y="2744873"/>
            <a:ext cx="469900" cy="469900"/>
          </a:xfrm>
          <a:prstGeom prst="rect">
            <a:avLst/>
          </a:prstGeom>
        </p:spPr>
      </p:pic>
      <p:sp>
        <p:nvSpPr>
          <p:cNvPr id="85" name="TextBox 197">
            <a:extLst>
              <a:ext uri="{FF2B5EF4-FFF2-40B4-BE49-F238E27FC236}">
                <a16:creationId xmlns:a16="http://schemas.microsoft.com/office/drawing/2014/main" id="{8F91CA52-76B6-0640-971B-C3008CAEC2D8}"/>
              </a:ext>
            </a:extLst>
          </p:cNvPr>
          <p:cNvSpPr txBox="1"/>
          <p:nvPr/>
        </p:nvSpPr>
        <p:spPr>
          <a:xfrm>
            <a:off x="5809453" y="3172723"/>
            <a:ext cx="74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Member</a:t>
            </a:r>
          </a:p>
        </p:txBody>
      </p:sp>
      <p:cxnSp>
        <p:nvCxnSpPr>
          <p:cNvPr id="56" name="Elbow Connector 59">
            <a:extLst>
              <a:ext uri="{FF2B5EF4-FFF2-40B4-BE49-F238E27FC236}">
                <a16:creationId xmlns:a16="http://schemas.microsoft.com/office/drawing/2014/main" id="{6087193D-F11A-F247-B07F-FC598BDEBF5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rot="16200000" flipH="1">
            <a:off x="4642220" y="2077019"/>
            <a:ext cx="1022789" cy="3006192"/>
          </a:xfrm>
          <a:prstGeom prst="bentConnector5">
            <a:avLst>
              <a:gd name="adj1" fmla="val -22351"/>
              <a:gd name="adj2" fmla="val 46122"/>
              <a:gd name="adj3" fmla="val 122351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59">
            <a:extLst>
              <a:ext uri="{FF2B5EF4-FFF2-40B4-BE49-F238E27FC236}">
                <a16:creationId xmlns:a16="http://schemas.microsoft.com/office/drawing/2014/main" id="{B7359D74-9351-4B4F-84EE-9760BCF0C079}"/>
              </a:ext>
            </a:extLst>
          </p:cNvPr>
          <p:cNvCxnSpPr>
            <a:cxnSpLocks/>
            <a:stCxn id="37" idx="2"/>
            <a:endCxn id="84" idx="0"/>
          </p:cNvCxnSpPr>
          <p:nvPr/>
        </p:nvCxnSpPr>
        <p:spPr>
          <a:xfrm rot="5400000">
            <a:off x="6206719" y="2230687"/>
            <a:ext cx="493417" cy="53495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39">
            <a:extLst>
              <a:ext uri="{FF2B5EF4-FFF2-40B4-BE49-F238E27FC236}">
                <a16:creationId xmlns:a16="http://schemas.microsoft.com/office/drawing/2014/main" id="{9F6B42CD-FC3D-A94A-935D-4323FFBD8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2609" y="4734157"/>
            <a:ext cx="469900" cy="469900"/>
          </a:xfrm>
          <a:prstGeom prst="rect">
            <a:avLst/>
          </a:prstGeom>
        </p:spPr>
      </p:pic>
      <p:cxnSp>
        <p:nvCxnSpPr>
          <p:cNvPr id="71" name="Elbow Connector 59">
            <a:extLst>
              <a:ext uri="{FF2B5EF4-FFF2-40B4-BE49-F238E27FC236}">
                <a16:creationId xmlns:a16="http://schemas.microsoft.com/office/drawing/2014/main" id="{ACCD6614-11B8-DB4E-9007-5AFBCD633D66}"/>
              </a:ext>
            </a:extLst>
          </p:cNvPr>
          <p:cNvCxnSpPr>
            <a:cxnSpLocks/>
            <a:stCxn id="50" idx="2"/>
            <a:endCxn id="69" idx="0"/>
          </p:cNvCxnSpPr>
          <p:nvPr/>
        </p:nvCxnSpPr>
        <p:spPr>
          <a:xfrm rot="5400000">
            <a:off x="3111176" y="4166832"/>
            <a:ext cx="593709" cy="54094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0">
            <a:extLst>
              <a:ext uri="{FF2B5EF4-FFF2-40B4-BE49-F238E27FC236}">
                <a16:creationId xmlns:a16="http://schemas.microsoft.com/office/drawing/2014/main" id="{5DD58843-66F2-F943-B98F-C6DF94B74BA3}"/>
              </a:ext>
            </a:extLst>
          </p:cNvPr>
          <p:cNvSpPr txBox="1"/>
          <p:nvPr/>
        </p:nvSpPr>
        <p:spPr>
          <a:xfrm>
            <a:off x="2601184" y="5185028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</a:t>
            </a:r>
          </a:p>
        </p:txBody>
      </p:sp>
      <p:pic>
        <p:nvPicPr>
          <p:cNvPr id="37" name="Graphic 135">
            <a:extLst>
              <a:ext uri="{FF2B5EF4-FFF2-40B4-BE49-F238E27FC236}">
                <a16:creationId xmlns:a16="http://schemas.microsoft.com/office/drawing/2014/main" id="{515BF46F-8970-654C-B7C5-B7C0409B4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954" y="1781556"/>
            <a:ext cx="469900" cy="469900"/>
          </a:xfrm>
          <a:prstGeom prst="rect">
            <a:avLst/>
          </a:prstGeom>
        </p:spPr>
      </p:pic>
      <p:sp>
        <p:nvSpPr>
          <p:cNvPr id="38" name="TextBox 197">
            <a:extLst>
              <a:ext uri="{FF2B5EF4-FFF2-40B4-BE49-F238E27FC236}">
                <a16:creationId xmlns:a16="http://schemas.microsoft.com/office/drawing/2014/main" id="{570DD9D2-E803-5D45-8991-ADFA42206DCA}"/>
              </a:ext>
            </a:extLst>
          </p:cNvPr>
          <p:cNvSpPr txBox="1"/>
          <p:nvPr/>
        </p:nvSpPr>
        <p:spPr>
          <a:xfrm>
            <a:off x="6033055" y="1503047"/>
            <a:ext cx="1375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DomainController</a:t>
            </a:r>
            <a:endParaRPr lang="en-US" sz="1200" dirty="0"/>
          </a:p>
        </p:txBody>
      </p:sp>
      <p:pic>
        <p:nvPicPr>
          <p:cNvPr id="50" name="Graphic 135">
            <a:extLst>
              <a:ext uri="{FF2B5EF4-FFF2-40B4-BE49-F238E27FC236}">
                <a16:creationId xmlns:a16="http://schemas.microsoft.com/office/drawing/2014/main" id="{D49234D8-E0A5-8945-9B6B-96FF8E08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550" y="3670548"/>
            <a:ext cx="469900" cy="469900"/>
          </a:xfrm>
          <a:prstGeom prst="rect">
            <a:avLst/>
          </a:prstGeom>
        </p:spPr>
      </p:pic>
      <p:sp>
        <p:nvSpPr>
          <p:cNvPr id="52" name="TextBox 197">
            <a:extLst>
              <a:ext uri="{FF2B5EF4-FFF2-40B4-BE49-F238E27FC236}">
                <a16:creationId xmlns:a16="http://schemas.microsoft.com/office/drawing/2014/main" id="{9E344F73-E7D8-894E-9047-E070B98C25C4}"/>
              </a:ext>
            </a:extLst>
          </p:cNvPr>
          <p:cNvSpPr txBox="1"/>
          <p:nvPr/>
        </p:nvSpPr>
        <p:spPr>
          <a:xfrm>
            <a:off x="2990651" y="3392039"/>
            <a:ext cx="1375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DomainController</a:t>
            </a:r>
            <a:endParaRPr 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19BBC26-27C0-B04A-83C9-5F2479D47A54}"/>
              </a:ext>
            </a:extLst>
          </p:cNvPr>
          <p:cNvSpPr txBox="1"/>
          <p:nvPr/>
        </p:nvSpPr>
        <p:spPr>
          <a:xfrm>
            <a:off x="3232452" y="5536204"/>
            <a:ext cx="828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JAPAN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2016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534D70A-0258-C14C-9702-627A932CFA12}"/>
              </a:ext>
            </a:extLst>
          </p:cNvPr>
          <p:cNvSpPr txBox="1"/>
          <p:nvPr/>
        </p:nvSpPr>
        <p:spPr>
          <a:xfrm>
            <a:off x="3646572" y="252523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双方向の信頼</a:t>
            </a:r>
          </a:p>
        </p:txBody>
      </p:sp>
      <p:pic>
        <p:nvPicPr>
          <p:cNvPr id="22" name="Graphic 135">
            <a:extLst>
              <a:ext uri="{FF2B5EF4-FFF2-40B4-BE49-F238E27FC236}">
                <a16:creationId xmlns:a16="http://schemas.microsoft.com/office/drawing/2014/main" id="{16A6D651-0948-654A-AE59-BDED652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9127" y="2744873"/>
            <a:ext cx="469900" cy="469900"/>
          </a:xfrm>
          <a:prstGeom prst="rect">
            <a:avLst/>
          </a:prstGeom>
        </p:spPr>
      </p:pic>
      <p:sp>
        <p:nvSpPr>
          <p:cNvPr id="23" name="TextBox 197">
            <a:extLst>
              <a:ext uri="{FF2B5EF4-FFF2-40B4-BE49-F238E27FC236}">
                <a16:creationId xmlns:a16="http://schemas.microsoft.com/office/drawing/2014/main" id="{9637D10A-F755-A94E-934C-ECE1458735E1}"/>
              </a:ext>
            </a:extLst>
          </p:cNvPr>
          <p:cNvSpPr txBox="1"/>
          <p:nvPr/>
        </p:nvSpPr>
        <p:spPr>
          <a:xfrm>
            <a:off x="6489452" y="3172723"/>
            <a:ext cx="883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FileServer</a:t>
            </a:r>
            <a:endParaRPr lang="en-US" sz="1200" dirty="0"/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2BA05938-6609-FF4C-99A1-3BB5F21C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8733" y="2744873"/>
            <a:ext cx="469900" cy="469900"/>
          </a:xfrm>
          <a:prstGeom prst="rect">
            <a:avLst/>
          </a:prstGeom>
        </p:spPr>
      </p:pic>
      <p:sp>
        <p:nvSpPr>
          <p:cNvPr id="25" name="TextBox 197">
            <a:extLst>
              <a:ext uri="{FF2B5EF4-FFF2-40B4-BE49-F238E27FC236}">
                <a16:creationId xmlns:a16="http://schemas.microsoft.com/office/drawing/2014/main" id="{44C10417-C608-1F4F-B0E9-664D10E1BCBA}"/>
              </a:ext>
            </a:extLst>
          </p:cNvPr>
          <p:cNvSpPr txBox="1"/>
          <p:nvPr/>
        </p:nvSpPr>
        <p:spPr>
          <a:xfrm>
            <a:off x="7269061" y="3172723"/>
            <a:ext cx="883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FileServer</a:t>
            </a:r>
            <a:endParaRPr lang="en-US" sz="1200" dirty="0"/>
          </a:p>
        </p:txBody>
      </p:sp>
      <p:pic>
        <p:nvPicPr>
          <p:cNvPr id="26" name="Graphic 135">
            <a:extLst>
              <a:ext uri="{FF2B5EF4-FFF2-40B4-BE49-F238E27FC236}">
                <a16:creationId xmlns:a16="http://schemas.microsoft.com/office/drawing/2014/main" id="{002828A4-AB7A-6C4E-B0F3-767D5A3B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06" y="2744873"/>
            <a:ext cx="469900" cy="469900"/>
          </a:xfrm>
          <a:prstGeom prst="rect">
            <a:avLst/>
          </a:prstGeom>
        </p:spPr>
      </p:pic>
      <p:sp>
        <p:nvSpPr>
          <p:cNvPr id="27" name="TextBox 197">
            <a:extLst>
              <a:ext uri="{FF2B5EF4-FFF2-40B4-BE49-F238E27FC236}">
                <a16:creationId xmlns:a16="http://schemas.microsoft.com/office/drawing/2014/main" id="{9F8D0E73-F70F-DB4F-889F-1DA6950AD608}"/>
              </a:ext>
            </a:extLst>
          </p:cNvPr>
          <p:cNvSpPr txBox="1"/>
          <p:nvPr/>
        </p:nvSpPr>
        <p:spPr>
          <a:xfrm>
            <a:off x="8116733" y="3172723"/>
            <a:ext cx="883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FileServer</a:t>
            </a:r>
            <a:endParaRPr lang="en-US" sz="1200" dirty="0"/>
          </a:p>
        </p:txBody>
      </p:sp>
      <p:cxnSp>
        <p:nvCxnSpPr>
          <p:cNvPr id="28" name="Elbow Connector 59">
            <a:extLst>
              <a:ext uri="{FF2B5EF4-FFF2-40B4-BE49-F238E27FC236}">
                <a16:creationId xmlns:a16="http://schemas.microsoft.com/office/drawing/2014/main" id="{EBFB1EF6-506B-6B4C-88F3-7789B27C0408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16200000" flipH="1">
            <a:off x="6580782" y="2391577"/>
            <a:ext cx="493417" cy="21317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9">
            <a:extLst>
              <a:ext uri="{FF2B5EF4-FFF2-40B4-BE49-F238E27FC236}">
                <a16:creationId xmlns:a16="http://schemas.microsoft.com/office/drawing/2014/main" id="{3E4F6F10-E73D-0F49-A4B5-7E95FDC594F5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6970585" y="2001774"/>
            <a:ext cx="493417" cy="99277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9">
            <a:extLst>
              <a:ext uri="{FF2B5EF4-FFF2-40B4-BE49-F238E27FC236}">
                <a16:creationId xmlns:a16="http://schemas.microsoft.com/office/drawing/2014/main" id="{6A1F4B15-A57B-0942-8F75-B6F285A74545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rot="16200000" flipH="1">
            <a:off x="7394422" y="1577938"/>
            <a:ext cx="493417" cy="184045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66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45125</TotalTime>
  <Words>304</Words>
  <Application>Microsoft Macintosh PowerPoint</Application>
  <PresentationFormat>ワイド画面</PresentationFormat>
  <Paragraphs>158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2_Office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649</cp:revision>
  <cp:lastPrinted>2019-01-03T20:59:05Z</cp:lastPrinted>
  <dcterms:created xsi:type="dcterms:W3CDTF">2018-09-14T20:21:45Z</dcterms:created>
  <dcterms:modified xsi:type="dcterms:W3CDTF">2020-04-14T10:41:48Z</dcterms:modified>
</cp:coreProperties>
</file>