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3" r:id="rId2"/>
    <p:sldMasterId id="2147483692" r:id="rId3"/>
  </p:sldMasterIdLst>
  <p:notesMasterIdLst>
    <p:notesMasterId r:id="rId5"/>
  </p:notesMasterIdLst>
  <p:handoutMasterIdLst>
    <p:handoutMasterId r:id="rId6"/>
  </p:handoutMasterIdLst>
  <p:sldIdLst>
    <p:sldId id="43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007CBC"/>
    <a:srgbClr val="1D8900"/>
    <a:srgbClr val="DF3312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6"/>
    <p:restoredTop sz="94234"/>
  </p:normalViewPr>
  <p:slideViewPr>
    <p:cSldViewPr snapToGrid="0" snapToObjects="1">
      <p:cViewPr varScale="1">
        <p:scale>
          <a:sx n="96" d="100"/>
          <a:sy n="96" d="100"/>
        </p:scale>
        <p:origin x="168" y="408"/>
      </p:cViewPr>
      <p:guideLst>
        <p:guide pos="2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4/24/20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4/24/20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3C3A-331B-3F4A-823D-66E06957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C4E38-C2CC-3746-B1C9-86ED8D5CF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363CEC6-9D78-AE4D-A0B1-294C8995D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Dark-BG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41E84-44DC-F244-8DE9-EFC57271A029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2018,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6108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5917A5-13BF-2543-A3CF-07A7873AD657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92222B2-A7C9-134B-8B79-DF3311459D77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610D02-2436-1D46-8F6F-12FB5EC7B441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6930B-F437-A94B-8770-6E0CCC9259D0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20DE1A6-096F-5E42-A32D-7533E66DBEAA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00B3F9F-D051-9D4C-A9BF-5D714CE4AEB5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121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A2198C-90CA-F14F-9DF5-4C68D566BE2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42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A2198C-90CA-F14F-9DF5-4C68D566BE2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3719938" y="1570864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6CA6F2-EB70-F046-8E4D-B08748BA6259}"/>
              </a:ext>
            </a:extLst>
          </p:cNvPr>
          <p:cNvCxnSpPr>
            <a:cxnSpLocks/>
          </p:cNvCxnSpPr>
          <p:nvPr userDrawn="1"/>
        </p:nvCxnSpPr>
        <p:spPr>
          <a:xfrm>
            <a:off x="3553904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D37447-F18C-7C48-9E5C-12A0A2B59677}"/>
              </a:ext>
            </a:extLst>
          </p:cNvPr>
          <p:cNvCxnSpPr>
            <a:cxnSpLocks/>
          </p:cNvCxnSpPr>
          <p:nvPr userDrawn="1"/>
        </p:nvCxnSpPr>
        <p:spPr>
          <a:xfrm>
            <a:off x="507161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944106-7943-B245-B31B-579310091ABB}"/>
              </a:ext>
            </a:extLst>
          </p:cNvPr>
          <p:cNvSpPr txBox="1"/>
          <p:nvPr userDrawn="1"/>
        </p:nvSpPr>
        <p:spPr>
          <a:xfrm>
            <a:off x="3719938" y="2918897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2497781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D0816"/>
              </a:gs>
              <a:gs pos="100000">
                <a:srgbClr val="FF5252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ADA4FB6-5ABF-264A-A888-543571D9C369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C949272-2F41-EF42-BEA3-E6615F89F2E1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C151C8-0228-5F47-810C-8989C6332456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2B4ED6E-714A-1A47-9254-0C6A329670B9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670DBC0-0DF3-944E-AB85-E2B61871D669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19B3D8-E1DF-864A-9012-4A8D401A92F6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1805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B596362-8FAB-4341-BFF6-961ECC35498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D0816"/>
              </a:gs>
              <a:gs pos="100000">
                <a:srgbClr val="FF5252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85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055F4E"/>
              </a:gs>
              <a:gs pos="100000">
                <a:srgbClr val="56C0A7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4BD99F-938B-FE45-AB79-D0B3D4B2522B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F78D7BC-1516-F749-B1A3-BD2EB867A03B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A0E1B7-9C53-B948-84B0-85CD118C8548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52F161E-6462-214F-B7CB-EF0726F3888E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02121D-92C3-3440-91D2-29B2A2C89EFF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E32EFE-4ED7-2741-AFAD-25F3C01EA3DF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3310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60719C-3338-7640-9A54-16E797FE260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055F4E"/>
              </a:gs>
              <a:gs pos="100000">
                <a:srgbClr val="56C0A7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771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0084D"/>
              </a:gs>
              <a:gs pos="100000">
                <a:srgbClr val="FF4F8B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73B762-4498-CE4F-9952-A2801A8EA424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99E1AB3-4B72-CA4B-BA54-CA6EB737021D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B050C3-3C3E-4142-B4BB-6C54117A4EF1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7FACD58-C696-364B-8E49-0A2451F7C764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D1FE5B-A07D-CF4D-A5B1-277BCB56743D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079027-474F-D143-82EE-7F7AFEC4B9B7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366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34D6E76-E580-564F-96D3-7B2B984B31A9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0084D"/>
              </a:gs>
              <a:gs pos="100000">
                <a:srgbClr val="FF4F8B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68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-only_Light-B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711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2E27AD"/>
              </a:gs>
              <a:gs pos="100000">
                <a:srgbClr val="527F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2DA7A2-FBDD-9545-9F45-CEDD95CE3CC0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B51314-3277-D944-AE11-8BF935B526BD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4592101-DC26-C744-82AE-C2CD194801C5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265181-0522-764E-BF2A-4B1DC12C5D86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5F6CEE-EB14-2244-82C9-5CD17E3A6EAD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021B88-E2F8-9441-8C05-44F956E73601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01046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096A9F1-71D3-C347-AE6E-48B6DDB0F7F6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2E27AD"/>
              </a:gs>
              <a:gs pos="100000">
                <a:srgbClr val="527F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3500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_re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012AD6D-2F9E-1649-AB43-606B87ECBEB0}"/>
              </a:ext>
            </a:extLst>
          </p:cNvPr>
          <p:cNvSpPr/>
          <p:nvPr userDrawn="1"/>
        </p:nvSpPr>
        <p:spPr>
          <a:xfrm>
            <a:off x="1" y="1050089"/>
            <a:ext cx="12192000" cy="501432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096A9F1-71D3-C347-AE6E-48B6DDB0F7F6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2E27AD"/>
              </a:gs>
              <a:gs pos="100000">
                <a:srgbClr val="527F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B50295-7D2A-B84E-91C0-9A614E6518B3}"/>
              </a:ext>
            </a:extLst>
          </p:cNvPr>
          <p:cNvSpPr txBox="1"/>
          <p:nvPr userDrawn="1"/>
        </p:nvSpPr>
        <p:spPr>
          <a:xfrm>
            <a:off x="202294" y="1470762"/>
            <a:ext cx="1626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 ICONS</a:t>
            </a:r>
          </a:p>
        </p:txBody>
      </p:sp>
    </p:spTree>
    <p:extLst>
      <p:ext uri="{BB962C8B-B14F-4D97-AF65-F5344CB8AC3E}">
        <p14:creationId xmlns:p14="http://schemas.microsoft.com/office/powerpoint/2010/main" val="25357324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1AF929-3620-1A44-BF9B-45438235DA50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0EF8B9-029F-EB46-9D5B-F42EBCE56135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8A0EE0C-4E0F-B04E-99F4-6E759F862440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8FF7E5-153A-FF48-A7F9-7C309F060326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371A21-D1A0-0D41-B054-DDF4B2F889EC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7AAD2B-0DFB-8549-9D47-DB576992D9D8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34842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2940971-1265-1646-8567-C1B30B681834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426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89"/>
            <a:ext cx="12192000" cy="501432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2940971-1265-1646-8567-C1B30B681834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8124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4D27A8"/>
              </a:gs>
              <a:gs pos="100000">
                <a:srgbClr val="A166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9078F-F63B-B84D-AC73-B48AD66AC658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025802-9C6E-B247-A077-41860BA210B8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0947BE-C49E-DC49-97BE-B1A75B545188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B2002F6-D247-5946-8ACA-DF0DAD7A6E70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2774E3-253F-294E-9752-F80A4C389923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723C0C-D4D0-0C41-ADE6-D172AC876B57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3951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C8F0117-A5A6-5D45-A5CE-3C36B3344D1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4D27A8"/>
              </a:gs>
              <a:gs pos="100000">
                <a:srgbClr val="A166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18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3D4D65"/>
              </a:gs>
              <a:gs pos="100000">
                <a:srgbClr val="8FA7C4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8036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8D108A-944C-C749-AB72-B5CD31775E0E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3D4D65"/>
              </a:gs>
              <a:gs pos="100000">
                <a:srgbClr val="8FA7C4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C9D968-33F3-C040-8BD6-77431C9594E3}"/>
              </a:ext>
            </a:extLst>
          </p:cNvPr>
          <p:cNvSpPr/>
          <p:nvPr userDrawn="1"/>
        </p:nvSpPr>
        <p:spPr>
          <a:xfrm>
            <a:off x="1" y="1050089"/>
            <a:ext cx="12192000" cy="501432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261CFA-3FCE-994F-BF4C-4DFFE2C5B66B}"/>
              </a:ext>
            </a:extLst>
          </p:cNvPr>
          <p:cNvSpPr txBox="1"/>
          <p:nvPr userDrawn="1"/>
        </p:nvSpPr>
        <p:spPr>
          <a:xfrm>
            <a:off x="202294" y="1470762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42C842-2991-5A42-91DF-5A7F86F22433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66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-header">
    <p:bg>
      <p:bgPr>
        <a:blipFill dpi="0" rotWithShape="1">
          <a:blip r:embed="rId2" cstate="hqprint">
            <a:alphaModFix amt="59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A5CBEA-95EF-FE40-AAA0-8F2665E720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6999111" y="0"/>
            <a:ext cx="20192152" cy="72114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B2771-227D-7142-A871-69FBD9C4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B11D6-E3E6-2A43-8E6D-9EC438E46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97CAC57-21B3-E54E-99D4-7D5EC3379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577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0805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FAAB8-4302-7E4E-9986-CA0860066F7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452E1E-41CC-5A4E-BDCF-023BA0BD7461}"/>
              </a:ext>
            </a:extLst>
          </p:cNvPr>
          <p:cNvSpPr/>
          <p:nvPr userDrawn="1"/>
        </p:nvSpPr>
        <p:spPr>
          <a:xfrm>
            <a:off x="1" y="1050090"/>
            <a:ext cx="12192000" cy="132546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9B7B4-1455-E741-8934-8EED75D58D98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GENERAL SERVICES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7F1DE7-B0BA-C248-8C7B-DFA11D10A235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9F1EFC-8C12-C543-A374-664525507050}"/>
              </a:ext>
            </a:extLst>
          </p:cNvPr>
          <p:cNvSpPr txBox="1"/>
          <p:nvPr userDrawn="1"/>
        </p:nvSpPr>
        <p:spPr>
          <a:xfrm>
            <a:off x="202294" y="2724527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5979470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quid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FAAB8-4302-7E4E-9986-CA0860066F7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37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-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2200-14F4-F541-9B55-3B076E85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17BA-14E8-F946-B36F-6E39E9342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093787"/>
            <a:ext cx="5753100" cy="508317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A49A9-5000-FA4E-A502-65621B590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93787"/>
            <a:ext cx="5791200" cy="508317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EF53733-C8FC-034A-9C77-3D47A4C6D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7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-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DC9893E-A6E1-4A48-B35E-4A9DB4DCAB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EB6FE43-E832-914E-BF63-E0362E17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537401"/>
            <a:ext cx="11696700" cy="1299990"/>
          </a:xfrm>
        </p:spPr>
        <p:txBody>
          <a:bodyPr anchor="b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A05A88-C388-144D-9EA6-1C9DE1E1C17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66700" y="1925142"/>
            <a:ext cx="11696699" cy="3918446"/>
          </a:xfrm>
        </p:spPr>
        <p:txBody>
          <a:bodyPr anchor="t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83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ub-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20675"/>
            <a:ext cx="11696700" cy="59372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8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Light-B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5BA94-B578-5D41-B485-160BD75BC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5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CCB7-4CE9-9546-B323-A083F7AC6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" y="1951038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1569F-9D7F-8144-93C2-2CD6628B3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4430713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29209A4-3D08-3B4C-8D4D-669D7F80D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51555-BA95-2A4D-A834-CE772273A3B5}"/>
              </a:ext>
            </a:extLst>
          </p:cNvPr>
          <p:cNvSpPr txBox="1"/>
          <p:nvPr userDrawn="1"/>
        </p:nvSpPr>
        <p:spPr>
          <a:xfrm>
            <a:off x="386366" y="660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1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-only_Dark-BG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62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3.xml"/><Relationship Id="rId21" Type="http://schemas.openxmlformats.org/officeDocument/2006/relationships/slideLayout" Target="../slideLayouts/slideLayout31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5" Type="http://schemas.openxmlformats.org/officeDocument/2006/relationships/image" Target="../media/image2.svg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9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Relationship Id="rId22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413812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79D3-638C-D340-A6D4-8AAF3166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6DC5F64-97F6-3C41-AEB3-0D8DA752FE6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0942" y="6345238"/>
            <a:ext cx="585391" cy="3480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991AAC-FB69-6248-8D75-CEB578BF2ED8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B6BAB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2020, Amazon Web Services, Inc. or its affiliates.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063D4-96AA-1F4B-9E50-C237314CE4BD}"/>
              </a:ext>
            </a:extLst>
          </p:cNvPr>
          <p:cNvPicPr>
            <a:picLocks/>
          </p:cNvPicPr>
          <p:nvPr userDrawn="1"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8895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8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1" r:id="rId3"/>
    <p:sldLayoutId id="2147483652" r:id="rId4"/>
    <p:sldLayoutId id="2147483653" r:id="rId5"/>
    <p:sldLayoutId id="2147483662" r:id="rId6"/>
    <p:sldLayoutId id="2147483655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20675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79D3-638C-D340-A6D4-8AAF3166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0F29361-9F3B-3A41-963A-6A499FBB10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0942" y="6345238"/>
            <a:ext cx="584385" cy="3474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47DF675-E89B-194E-B8E1-DB50A06223CF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B6BAB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2020,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8111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7" r:id="rId2"/>
    <p:sldLayoutId id="2147483673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413812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79D3-638C-D340-A6D4-8AAF3166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6DC5F64-97F6-3C41-AEB3-0D8DA752FE6B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40942" y="6345238"/>
            <a:ext cx="585391" cy="3480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991AAC-FB69-6248-8D75-CEB578BF2ED8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B6BAB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2020,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3" r:id="rId2"/>
    <p:sldLayoutId id="2147483693" r:id="rId3"/>
    <p:sldLayoutId id="2147483675" r:id="rId4"/>
    <p:sldLayoutId id="2147483684" r:id="rId5"/>
    <p:sldLayoutId id="2147483676" r:id="rId6"/>
    <p:sldLayoutId id="2147483685" r:id="rId7"/>
    <p:sldLayoutId id="2147483677" r:id="rId8"/>
    <p:sldLayoutId id="2147483686" r:id="rId9"/>
    <p:sldLayoutId id="2147483678" r:id="rId10"/>
    <p:sldLayoutId id="2147483689" r:id="rId11"/>
    <p:sldLayoutId id="2147483696" r:id="rId12"/>
    <p:sldLayoutId id="2147483680" r:id="rId13"/>
    <p:sldLayoutId id="2147483687" r:id="rId14"/>
    <p:sldLayoutId id="2147483694" r:id="rId15"/>
    <p:sldLayoutId id="2147483681" r:id="rId16"/>
    <p:sldLayoutId id="2147483688" r:id="rId17"/>
    <p:sldLayoutId id="2147483679" r:id="rId18"/>
    <p:sldLayoutId id="2147483690" r:id="rId19"/>
    <p:sldLayoutId id="2147483682" r:id="rId20"/>
    <p:sldLayoutId id="2147483691" r:id="rId21"/>
    <p:sldLayoutId id="2147483695" r:id="rId2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3" Type="http://schemas.openxmlformats.org/officeDocument/2006/relationships/image" Target="../media/image9.svg"/><Relationship Id="rId21" Type="http://schemas.openxmlformats.org/officeDocument/2006/relationships/image" Target="../media/image27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23" Type="http://schemas.openxmlformats.org/officeDocument/2006/relationships/image" Target="../media/image29.svg"/><Relationship Id="rId10" Type="http://schemas.openxmlformats.org/officeDocument/2006/relationships/image" Target="../media/image16.png"/><Relationship Id="rId19" Type="http://schemas.openxmlformats.org/officeDocument/2006/relationships/image" Target="../media/image25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996E81B-F1FA-8A49-9F7D-0559913E8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1</a:t>
            </a:fld>
            <a:endParaRPr lang="en-US" dirty="0"/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94E8180D-3939-6845-B38A-1EB9A3092709}"/>
              </a:ext>
            </a:extLst>
          </p:cNvPr>
          <p:cNvSpPr/>
          <p:nvPr/>
        </p:nvSpPr>
        <p:spPr>
          <a:xfrm>
            <a:off x="1319183" y="1177570"/>
            <a:ext cx="7373404" cy="464175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EBE19B-417A-9C4F-8EE1-43EAB9DB72D9}"/>
              </a:ext>
            </a:extLst>
          </p:cNvPr>
          <p:cNvSpPr/>
          <p:nvPr/>
        </p:nvSpPr>
        <p:spPr>
          <a:xfrm>
            <a:off x="4959500" y="1658244"/>
            <a:ext cx="3281675" cy="182829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41" name="Graphic 9">
            <a:extLst>
              <a:ext uri="{FF2B5EF4-FFF2-40B4-BE49-F238E27FC236}">
                <a16:creationId xmlns:a16="http://schemas.microsoft.com/office/drawing/2014/main" id="{04998688-9FA9-2443-9230-8468407B5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678" y="662865"/>
            <a:ext cx="330200" cy="330200"/>
          </a:xfrm>
          <a:prstGeom prst="rect">
            <a:avLst/>
          </a:prstGeom>
        </p:spPr>
      </p:pic>
      <p:pic>
        <p:nvPicPr>
          <p:cNvPr id="50" name="Graphic 66">
            <a:extLst>
              <a:ext uri="{FF2B5EF4-FFF2-40B4-BE49-F238E27FC236}">
                <a16:creationId xmlns:a16="http://schemas.microsoft.com/office/drawing/2014/main" id="{FF935EEA-0CC4-5E43-9CB2-15924C7194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182" y="1177571"/>
            <a:ext cx="330200" cy="330200"/>
          </a:xfrm>
          <a:prstGeom prst="rect">
            <a:avLst/>
          </a:prstGeom>
        </p:spPr>
      </p:pic>
      <p:sp>
        <p:nvSpPr>
          <p:cNvPr id="51" name="Rectangle 78">
            <a:extLst>
              <a:ext uri="{FF2B5EF4-FFF2-40B4-BE49-F238E27FC236}">
                <a16:creationId xmlns:a16="http://schemas.microsoft.com/office/drawing/2014/main" id="{461B8B3A-443C-844D-AD61-51052515D052}"/>
              </a:ext>
            </a:extLst>
          </p:cNvPr>
          <p:cNvSpPr/>
          <p:nvPr/>
        </p:nvSpPr>
        <p:spPr>
          <a:xfrm>
            <a:off x="788677" y="662864"/>
            <a:ext cx="10774431" cy="54254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54" name="Rectangle 38">
            <a:extLst>
              <a:ext uri="{FF2B5EF4-FFF2-40B4-BE49-F238E27FC236}">
                <a16:creationId xmlns:a16="http://schemas.microsoft.com/office/drawing/2014/main" id="{055E9169-6C4A-9046-908F-47A27E041358}"/>
              </a:ext>
            </a:extLst>
          </p:cNvPr>
          <p:cNvSpPr/>
          <p:nvPr/>
        </p:nvSpPr>
        <p:spPr>
          <a:xfrm>
            <a:off x="1878932" y="1658245"/>
            <a:ext cx="2646764" cy="182829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56" name="Graphic 10">
            <a:extLst>
              <a:ext uri="{FF2B5EF4-FFF2-40B4-BE49-F238E27FC236}">
                <a16:creationId xmlns:a16="http://schemas.microsoft.com/office/drawing/2014/main" id="{EB952B81-C12F-D840-AB45-45A1855927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78932" y="1655886"/>
            <a:ext cx="274320" cy="274320"/>
          </a:xfrm>
          <a:prstGeom prst="rect">
            <a:avLst/>
          </a:prstGeom>
        </p:spPr>
      </p:pic>
      <p:pic>
        <p:nvPicPr>
          <p:cNvPr id="57" name="Graphic 13">
            <a:extLst>
              <a:ext uri="{FF2B5EF4-FFF2-40B4-BE49-F238E27FC236}">
                <a16:creationId xmlns:a16="http://schemas.microsoft.com/office/drawing/2014/main" id="{F6943A07-B454-494C-846F-C7DEE1FBAB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59500" y="1655886"/>
            <a:ext cx="274320" cy="274320"/>
          </a:xfrm>
          <a:prstGeom prst="rect">
            <a:avLst/>
          </a:prstGeom>
        </p:spPr>
      </p:pic>
      <p:sp>
        <p:nvSpPr>
          <p:cNvPr id="58" name="Rectangle 38">
            <a:extLst>
              <a:ext uri="{FF2B5EF4-FFF2-40B4-BE49-F238E27FC236}">
                <a16:creationId xmlns:a16="http://schemas.microsoft.com/office/drawing/2014/main" id="{AFEA9E3F-0B59-764E-9318-3D1A6F4A3BD9}"/>
              </a:ext>
            </a:extLst>
          </p:cNvPr>
          <p:cNvSpPr/>
          <p:nvPr/>
        </p:nvSpPr>
        <p:spPr>
          <a:xfrm>
            <a:off x="1878932" y="3764837"/>
            <a:ext cx="2646764" cy="182829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59" name="Graphic 10">
            <a:extLst>
              <a:ext uri="{FF2B5EF4-FFF2-40B4-BE49-F238E27FC236}">
                <a16:creationId xmlns:a16="http://schemas.microsoft.com/office/drawing/2014/main" id="{DEDE2A78-D67E-6344-AF97-B9543DE048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78932" y="3762478"/>
            <a:ext cx="274320" cy="274320"/>
          </a:xfrm>
          <a:prstGeom prst="rect">
            <a:avLst/>
          </a:prstGeom>
        </p:spPr>
      </p:pic>
      <p:sp>
        <p:nvSpPr>
          <p:cNvPr id="60" name="Rectangle 28">
            <a:extLst>
              <a:ext uri="{FF2B5EF4-FFF2-40B4-BE49-F238E27FC236}">
                <a16:creationId xmlns:a16="http://schemas.microsoft.com/office/drawing/2014/main" id="{A3848B4A-6B28-7D40-9BAE-20B9441B9316}"/>
              </a:ext>
            </a:extLst>
          </p:cNvPr>
          <p:cNvSpPr/>
          <p:nvPr/>
        </p:nvSpPr>
        <p:spPr>
          <a:xfrm>
            <a:off x="4959500" y="3764836"/>
            <a:ext cx="3281675" cy="182829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61" name="Graphic 13">
            <a:extLst>
              <a:ext uri="{FF2B5EF4-FFF2-40B4-BE49-F238E27FC236}">
                <a16:creationId xmlns:a16="http://schemas.microsoft.com/office/drawing/2014/main" id="{33D55FAA-76ED-0146-970E-2F8ACAEBB8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59500" y="3762478"/>
            <a:ext cx="274320" cy="274320"/>
          </a:xfrm>
          <a:prstGeom prst="rect">
            <a:avLst/>
          </a:prstGeom>
        </p:spPr>
      </p:pic>
      <p:pic>
        <p:nvPicPr>
          <p:cNvPr id="64" name="Graphic 135">
            <a:extLst>
              <a:ext uri="{FF2B5EF4-FFF2-40B4-BE49-F238E27FC236}">
                <a16:creationId xmlns:a16="http://schemas.microsoft.com/office/drawing/2014/main" id="{A70A0B5D-C9C3-0743-A9B6-1808F32D1F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47298" y="2318492"/>
            <a:ext cx="469900" cy="469900"/>
          </a:xfrm>
          <a:prstGeom prst="rect">
            <a:avLst/>
          </a:prstGeom>
        </p:spPr>
      </p:pic>
      <p:sp>
        <p:nvSpPr>
          <p:cNvPr id="65" name="TextBox 197">
            <a:extLst>
              <a:ext uri="{FF2B5EF4-FFF2-40B4-BE49-F238E27FC236}">
                <a16:creationId xmlns:a16="http://schemas.microsoft.com/office/drawing/2014/main" id="{45C54FF4-810F-5347-A3E8-657E13B1ABAA}"/>
              </a:ext>
            </a:extLst>
          </p:cNvPr>
          <p:cNvSpPr txBox="1"/>
          <p:nvPr/>
        </p:nvSpPr>
        <p:spPr>
          <a:xfrm>
            <a:off x="3125596" y="2763901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/>
              <a:t>踏み台用</a:t>
            </a:r>
            <a:endParaRPr lang="en-US" altLang="ja-JP" sz="1200" dirty="0"/>
          </a:p>
          <a:p>
            <a:pPr algn="ctr"/>
            <a:r>
              <a:rPr lang="en-US" altLang="ja-JP" sz="1200" dirty="0"/>
              <a:t>Windows</a:t>
            </a:r>
            <a:endParaRPr lang="en-US" sz="1200" dirty="0"/>
          </a:p>
        </p:txBody>
      </p:sp>
      <p:pic>
        <p:nvPicPr>
          <p:cNvPr id="66" name="Graphic 135">
            <a:extLst>
              <a:ext uri="{FF2B5EF4-FFF2-40B4-BE49-F238E27FC236}">
                <a16:creationId xmlns:a16="http://schemas.microsoft.com/office/drawing/2014/main" id="{F8059DA0-5F30-FA44-800A-3CD9B53C96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43186" y="2298881"/>
            <a:ext cx="469900" cy="469900"/>
          </a:xfrm>
          <a:prstGeom prst="rect">
            <a:avLst/>
          </a:prstGeom>
        </p:spPr>
      </p:pic>
      <p:sp>
        <p:nvSpPr>
          <p:cNvPr id="67" name="TextBox 197">
            <a:extLst>
              <a:ext uri="{FF2B5EF4-FFF2-40B4-BE49-F238E27FC236}">
                <a16:creationId xmlns:a16="http://schemas.microsoft.com/office/drawing/2014/main" id="{CDEDD9D9-D24D-2946-B7BD-61D9B06414E6}"/>
              </a:ext>
            </a:extLst>
          </p:cNvPr>
          <p:cNvSpPr txBox="1"/>
          <p:nvPr/>
        </p:nvSpPr>
        <p:spPr>
          <a:xfrm>
            <a:off x="5021484" y="2744290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Radius</a:t>
            </a:r>
          </a:p>
          <a:p>
            <a:pPr algn="ctr"/>
            <a:r>
              <a:rPr lang="en-US" sz="1200" dirty="0"/>
              <a:t>Server</a:t>
            </a:r>
          </a:p>
        </p:txBody>
      </p:sp>
      <p:sp>
        <p:nvSpPr>
          <p:cNvPr id="70" name="TextBox 24">
            <a:extLst>
              <a:ext uri="{FF2B5EF4-FFF2-40B4-BE49-F238E27FC236}">
                <a16:creationId xmlns:a16="http://schemas.microsoft.com/office/drawing/2014/main" id="{357E82FC-A1E2-E04F-AAF0-ED6E3C38081B}"/>
              </a:ext>
            </a:extLst>
          </p:cNvPr>
          <p:cNvSpPr txBox="1"/>
          <p:nvPr/>
        </p:nvSpPr>
        <p:spPr>
          <a:xfrm>
            <a:off x="683632" y="2589501"/>
            <a:ext cx="1259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Internet gateway</a:t>
            </a:r>
          </a:p>
        </p:txBody>
      </p:sp>
      <p:pic>
        <p:nvPicPr>
          <p:cNvPr id="71" name="Graphic 36">
            <a:extLst>
              <a:ext uri="{FF2B5EF4-FFF2-40B4-BE49-F238E27FC236}">
                <a16:creationId xmlns:a16="http://schemas.microsoft.com/office/drawing/2014/main" id="{69A988A2-33CB-654D-A0F6-707FE845BA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8509" y="2123919"/>
            <a:ext cx="469900" cy="469900"/>
          </a:xfrm>
          <a:prstGeom prst="rect">
            <a:avLst/>
          </a:prstGeom>
        </p:spPr>
      </p:pic>
      <p:sp>
        <p:nvSpPr>
          <p:cNvPr id="72" name="TextBox 45">
            <a:extLst>
              <a:ext uri="{FF2B5EF4-FFF2-40B4-BE49-F238E27FC236}">
                <a16:creationId xmlns:a16="http://schemas.microsoft.com/office/drawing/2014/main" id="{0017910E-4A25-A64D-AE93-62B7994FE889}"/>
              </a:ext>
            </a:extLst>
          </p:cNvPr>
          <p:cNvSpPr txBox="1"/>
          <p:nvPr/>
        </p:nvSpPr>
        <p:spPr>
          <a:xfrm>
            <a:off x="8910819" y="2661586"/>
            <a:ext cx="2502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Managed Microsoft AD</a:t>
            </a:r>
          </a:p>
        </p:txBody>
      </p:sp>
      <p:pic>
        <p:nvPicPr>
          <p:cNvPr id="73" name="Graphic 24">
            <a:extLst>
              <a:ext uri="{FF2B5EF4-FFF2-40B4-BE49-F238E27FC236}">
                <a16:creationId xmlns:a16="http://schemas.microsoft.com/office/drawing/2014/main" id="{07032D6D-F53E-914C-A21E-08BFB5EE27F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39020" y="2216116"/>
            <a:ext cx="469900" cy="469900"/>
          </a:xfrm>
          <a:prstGeom prst="rect">
            <a:avLst/>
          </a:prstGeom>
        </p:spPr>
      </p:pic>
      <p:sp>
        <p:nvSpPr>
          <p:cNvPr id="76" name="TextBox 21">
            <a:extLst>
              <a:ext uri="{FF2B5EF4-FFF2-40B4-BE49-F238E27FC236}">
                <a16:creationId xmlns:a16="http://schemas.microsoft.com/office/drawing/2014/main" id="{322271B4-569F-8840-9892-F86D32FEAEB3}"/>
              </a:ext>
            </a:extLst>
          </p:cNvPr>
          <p:cNvSpPr txBox="1"/>
          <p:nvPr/>
        </p:nvSpPr>
        <p:spPr>
          <a:xfrm>
            <a:off x="6946432" y="2234110"/>
            <a:ext cx="1505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ENI</a:t>
            </a:r>
          </a:p>
        </p:txBody>
      </p:sp>
      <p:pic>
        <p:nvPicPr>
          <p:cNvPr id="77" name="Graphic 13">
            <a:extLst>
              <a:ext uri="{FF2B5EF4-FFF2-40B4-BE49-F238E27FC236}">
                <a16:creationId xmlns:a16="http://schemas.microsoft.com/office/drawing/2014/main" id="{61D2BCF4-C794-184A-BB0C-5CB6BB7171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464346" y="1759167"/>
            <a:ext cx="469900" cy="469900"/>
          </a:xfrm>
          <a:prstGeom prst="rect">
            <a:avLst/>
          </a:prstGeom>
        </p:spPr>
      </p:pic>
      <p:sp>
        <p:nvSpPr>
          <p:cNvPr id="78" name="TextBox 21">
            <a:extLst>
              <a:ext uri="{FF2B5EF4-FFF2-40B4-BE49-F238E27FC236}">
                <a16:creationId xmlns:a16="http://schemas.microsoft.com/office/drawing/2014/main" id="{0157167E-873C-F945-81D9-9C346921C6C2}"/>
              </a:ext>
            </a:extLst>
          </p:cNvPr>
          <p:cNvSpPr txBox="1"/>
          <p:nvPr/>
        </p:nvSpPr>
        <p:spPr>
          <a:xfrm>
            <a:off x="6946432" y="4369051"/>
            <a:ext cx="1505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ENI</a:t>
            </a:r>
          </a:p>
        </p:txBody>
      </p:sp>
      <p:pic>
        <p:nvPicPr>
          <p:cNvPr id="79" name="Graphic 13">
            <a:extLst>
              <a:ext uri="{FF2B5EF4-FFF2-40B4-BE49-F238E27FC236}">
                <a16:creationId xmlns:a16="http://schemas.microsoft.com/office/drawing/2014/main" id="{401686F4-53F9-5B43-B5FF-B5329CB9695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464346" y="3894108"/>
            <a:ext cx="469900" cy="469900"/>
          </a:xfrm>
          <a:prstGeom prst="rect">
            <a:avLst/>
          </a:prstGeom>
        </p:spPr>
      </p:pic>
      <p:cxnSp>
        <p:nvCxnSpPr>
          <p:cNvPr id="80" name="Elbow Connector 59">
            <a:extLst>
              <a:ext uri="{FF2B5EF4-FFF2-40B4-BE49-F238E27FC236}">
                <a16:creationId xmlns:a16="http://schemas.microsoft.com/office/drawing/2014/main" id="{F1B3318D-6412-4641-B3BF-F78C6CB4AD04}"/>
              </a:ext>
            </a:extLst>
          </p:cNvPr>
          <p:cNvCxnSpPr>
            <a:cxnSpLocks/>
            <a:stCxn id="77" idx="3"/>
            <a:endCxn id="73" idx="1"/>
          </p:cNvCxnSpPr>
          <p:nvPr/>
        </p:nvCxnSpPr>
        <p:spPr>
          <a:xfrm>
            <a:off x="7934246" y="1994117"/>
            <a:ext cx="2004774" cy="456949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59">
            <a:extLst>
              <a:ext uri="{FF2B5EF4-FFF2-40B4-BE49-F238E27FC236}">
                <a16:creationId xmlns:a16="http://schemas.microsoft.com/office/drawing/2014/main" id="{3A0970D1-DA13-B14F-A52E-10E75FE10D59}"/>
              </a:ext>
            </a:extLst>
          </p:cNvPr>
          <p:cNvCxnSpPr>
            <a:cxnSpLocks/>
            <a:stCxn id="79" idx="3"/>
            <a:endCxn id="73" idx="1"/>
          </p:cNvCxnSpPr>
          <p:nvPr/>
        </p:nvCxnSpPr>
        <p:spPr>
          <a:xfrm flipV="1">
            <a:off x="7934246" y="2451066"/>
            <a:ext cx="2004774" cy="1677992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21">
            <a:extLst>
              <a:ext uri="{FF2B5EF4-FFF2-40B4-BE49-F238E27FC236}">
                <a16:creationId xmlns:a16="http://schemas.microsoft.com/office/drawing/2014/main" id="{0B8B1984-AE89-474A-9723-D6258133BAD9}"/>
              </a:ext>
            </a:extLst>
          </p:cNvPr>
          <p:cNvSpPr txBox="1"/>
          <p:nvPr/>
        </p:nvSpPr>
        <p:spPr>
          <a:xfrm>
            <a:off x="7098832" y="3128634"/>
            <a:ext cx="1505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ENI</a:t>
            </a:r>
          </a:p>
        </p:txBody>
      </p:sp>
      <p:pic>
        <p:nvPicPr>
          <p:cNvPr id="89" name="Graphic 13">
            <a:extLst>
              <a:ext uri="{FF2B5EF4-FFF2-40B4-BE49-F238E27FC236}">
                <a16:creationId xmlns:a16="http://schemas.microsoft.com/office/drawing/2014/main" id="{A8F09D24-BE60-804B-96B1-A3FEDC03612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616746" y="2653691"/>
            <a:ext cx="469900" cy="469900"/>
          </a:xfrm>
          <a:prstGeom prst="rect">
            <a:avLst/>
          </a:prstGeom>
        </p:spPr>
      </p:pic>
      <p:sp>
        <p:nvSpPr>
          <p:cNvPr id="90" name="TextBox 21">
            <a:extLst>
              <a:ext uri="{FF2B5EF4-FFF2-40B4-BE49-F238E27FC236}">
                <a16:creationId xmlns:a16="http://schemas.microsoft.com/office/drawing/2014/main" id="{761A761A-7B98-894D-9545-BCC14F15B997}"/>
              </a:ext>
            </a:extLst>
          </p:cNvPr>
          <p:cNvSpPr txBox="1"/>
          <p:nvPr/>
        </p:nvSpPr>
        <p:spPr>
          <a:xfrm>
            <a:off x="7098832" y="5263575"/>
            <a:ext cx="1505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ENI</a:t>
            </a:r>
          </a:p>
        </p:txBody>
      </p:sp>
      <p:pic>
        <p:nvPicPr>
          <p:cNvPr id="91" name="Graphic 13">
            <a:extLst>
              <a:ext uri="{FF2B5EF4-FFF2-40B4-BE49-F238E27FC236}">
                <a16:creationId xmlns:a16="http://schemas.microsoft.com/office/drawing/2014/main" id="{1AA42A3E-4393-6C49-A53E-6E050D46358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616746" y="4788632"/>
            <a:ext cx="469900" cy="469900"/>
          </a:xfrm>
          <a:prstGeom prst="rect">
            <a:avLst/>
          </a:prstGeom>
        </p:spPr>
      </p:pic>
      <p:pic>
        <p:nvPicPr>
          <p:cNvPr id="39" name="Graphic 135">
            <a:extLst>
              <a:ext uri="{FF2B5EF4-FFF2-40B4-BE49-F238E27FC236}">
                <a16:creationId xmlns:a16="http://schemas.microsoft.com/office/drawing/2014/main" id="{907C1036-0C92-B543-A154-56FA59DC60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47298" y="4319011"/>
            <a:ext cx="469900" cy="469900"/>
          </a:xfrm>
          <a:prstGeom prst="rect">
            <a:avLst/>
          </a:prstGeom>
        </p:spPr>
      </p:pic>
      <p:sp>
        <p:nvSpPr>
          <p:cNvPr id="40" name="TextBox 197">
            <a:extLst>
              <a:ext uri="{FF2B5EF4-FFF2-40B4-BE49-F238E27FC236}">
                <a16:creationId xmlns:a16="http://schemas.microsoft.com/office/drawing/2014/main" id="{FDFB2DEB-5658-4149-AAF4-1C7EE21737DA}"/>
              </a:ext>
            </a:extLst>
          </p:cNvPr>
          <p:cNvSpPr txBox="1"/>
          <p:nvPr/>
        </p:nvSpPr>
        <p:spPr>
          <a:xfrm>
            <a:off x="3125596" y="4764420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/>
              <a:t>踏み台用</a:t>
            </a:r>
            <a:endParaRPr lang="en-US" altLang="ja-JP" sz="1200" dirty="0"/>
          </a:p>
          <a:p>
            <a:pPr algn="ctr"/>
            <a:r>
              <a:rPr lang="en-US" altLang="ja-JP" sz="1200" dirty="0"/>
              <a:t>Linux</a:t>
            </a:r>
            <a:endParaRPr lang="en-US" sz="1200" dirty="0"/>
          </a:p>
        </p:txBody>
      </p:sp>
      <p:sp>
        <p:nvSpPr>
          <p:cNvPr id="42" name="TextBox 25">
            <a:extLst>
              <a:ext uri="{FF2B5EF4-FFF2-40B4-BE49-F238E27FC236}">
                <a16:creationId xmlns:a16="http://schemas.microsoft.com/office/drawing/2014/main" id="{B0E97ED5-FC39-1E48-B774-1BC0CD449B67}"/>
              </a:ext>
            </a:extLst>
          </p:cNvPr>
          <p:cNvSpPr txBox="1"/>
          <p:nvPr/>
        </p:nvSpPr>
        <p:spPr>
          <a:xfrm>
            <a:off x="1946367" y="4904487"/>
            <a:ext cx="1092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NAT gateway</a:t>
            </a:r>
          </a:p>
        </p:txBody>
      </p:sp>
      <p:pic>
        <p:nvPicPr>
          <p:cNvPr id="43" name="Graphic 40">
            <a:extLst>
              <a:ext uri="{FF2B5EF4-FFF2-40B4-BE49-F238E27FC236}">
                <a16:creationId xmlns:a16="http://schemas.microsoft.com/office/drawing/2014/main" id="{C6169F1D-030E-A749-9148-97375C67A01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257528" y="4417669"/>
            <a:ext cx="469900" cy="469900"/>
          </a:xfrm>
          <a:prstGeom prst="rect">
            <a:avLst/>
          </a:prstGeom>
        </p:spPr>
      </p:pic>
      <p:sp>
        <p:nvSpPr>
          <p:cNvPr id="44" name="TextBox 25">
            <a:extLst>
              <a:ext uri="{FF2B5EF4-FFF2-40B4-BE49-F238E27FC236}">
                <a16:creationId xmlns:a16="http://schemas.microsoft.com/office/drawing/2014/main" id="{6160547B-62AE-2444-BCBE-1DBA817EB525}"/>
              </a:ext>
            </a:extLst>
          </p:cNvPr>
          <p:cNvSpPr txBox="1"/>
          <p:nvPr/>
        </p:nvSpPr>
        <p:spPr>
          <a:xfrm>
            <a:off x="1946367" y="2761208"/>
            <a:ext cx="1092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NAT gateway</a:t>
            </a:r>
          </a:p>
        </p:txBody>
      </p:sp>
      <p:pic>
        <p:nvPicPr>
          <p:cNvPr id="45" name="Graphic 40">
            <a:extLst>
              <a:ext uri="{FF2B5EF4-FFF2-40B4-BE49-F238E27FC236}">
                <a16:creationId xmlns:a16="http://schemas.microsoft.com/office/drawing/2014/main" id="{6222C93E-127F-5445-A8F8-8258B8AC979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257528" y="2274390"/>
            <a:ext cx="469900" cy="469900"/>
          </a:xfrm>
          <a:prstGeom prst="rect">
            <a:avLst/>
          </a:prstGeom>
        </p:spPr>
      </p:pic>
      <p:sp>
        <p:nvSpPr>
          <p:cNvPr id="46" name="TextBox 8">
            <a:extLst>
              <a:ext uri="{FF2B5EF4-FFF2-40B4-BE49-F238E27FC236}">
                <a16:creationId xmlns:a16="http://schemas.microsoft.com/office/drawing/2014/main" id="{7EE29177-05DD-8B41-8F03-B7469191EE17}"/>
              </a:ext>
            </a:extLst>
          </p:cNvPr>
          <p:cNvSpPr txBox="1"/>
          <p:nvPr/>
        </p:nvSpPr>
        <p:spPr>
          <a:xfrm>
            <a:off x="9652432" y="4941390"/>
            <a:ext cx="165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Amazon </a:t>
            </a:r>
            <a:r>
              <a:rPr lang="en-US" sz="1200" dirty="0" err="1"/>
              <a:t>WorkSpaces</a:t>
            </a:r>
            <a:endParaRPr lang="en-US" sz="1200" dirty="0"/>
          </a:p>
        </p:txBody>
      </p:sp>
      <p:pic>
        <p:nvPicPr>
          <p:cNvPr id="47" name="Graphic 18">
            <a:extLst>
              <a:ext uri="{FF2B5EF4-FFF2-40B4-BE49-F238E27FC236}">
                <a16:creationId xmlns:a16="http://schemas.microsoft.com/office/drawing/2014/main" id="{20BE936C-00D6-464D-A751-2B94713583A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125969" y="4130440"/>
            <a:ext cx="711200" cy="711200"/>
          </a:xfrm>
          <a:prstGeom prst="rect">
            <a:avLst/>
          </a:prstGeom>
        </p:spPr>
      </p:pic>
      <p:cxnSp>
        <p:nvCxnSpPr>
          <p:cNvPr id="48" name="Elbow Connector 59">
            <a:extLst>
              <a:ext uri="{FF2B5EF4-FFF2-40B4-BE49-F238E27FC236}">
                <a16:creationId xmlns:a16="http://schemas.microsoft.com/office/drawing/2014/main" id="{E22AEA53-C675-214F-8CA0-783A85D63325}"/>
              </a:ext>
            </a:extLst>
          </p:cNvPr>
          <p:cNvCxnSpPr>
            <a:cxnSpLocks/>
            <a:stCxn id="91" idx="3"/>
            <a:endCxn id="47" idx="1"/>
          </p:cNvCxnSpPr>
          <p:nvPr/>
        </p:nvCxnSpPr>
        <p:spPr>
          <a:xfrm flipV="1">
            <a:off x="8086646" y="4486040"/>
            <a:ext cx="2039323" cy="537542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9">
            <a:extLst>
              <a:ext uri="{FF2B5EF4-FFF2-40B4-BE49-F238E27FC236}">
                <a16:creationId xmlns:a16="http://schemas.microsoft.com/office/drawing/2014/main" id="{DDB3DCF0-3202-824F-88A2-F16CF8AD0070}"/>
              </a:ext>
            </a:extLst>
          </p:cNvPr>
          <p:cNvCxnSpPr>
            <a:cxnSpLocks/>
            <a:stCxn id="89" idx="3"/>
            <a:endCxn id="47" idx="1"/>
          </p:cNvCxnSpPr>
          <p:nvPr/>
        </p:nvCxnSpPr>
        <p:spPr>
          <a:xfrm>
            <a:off x="8086646" y="2888641"/>
            <a:ext cx="2039323" cy="1597399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22">
            <a:extLst>
              <a:ext uri="{FF2B5EF4-FFF2-40B4-BE49-F238E27FC236}">
                <a16:creationId xmlns:a16="http://schemas.microsoft.com/office/drawing/2014/main" id="{0183F39C-D06D-044F-970C-257F7D55F9AF}"/>
              </a:ext>
            </a:extLst>
          </p:cNvPr>
          <p:cNvSpPr txBox="1"/>
          <p:nvPr/>
        </p:nvSpPr>
        <p:spPr>
          <a:xfrm>
            <a:off x="7317861" y="1396971"/>
            <a:ext cx="1259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Endpoints</a:t>
            </a:r>
          </a:p>
        </p:txBody>
      </p:sp>
      <p:pic>
        <p:nvPicPr>
          <p:cNvPr id="55" name="Graphic 15">
            <a:extLst>
              <a:ext uri="{FF2B5EF4-FFF2-40B4-BE49-F238E27FC236}">
                <a16:creationId xmlns:a16="http://schemas.microsoft.com/office/drawing/2014/main" id="{2B96F829-BA87-7743-A7AE-7E13D2974CC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712738" y="931389"/>
            <a:ext cx="469900" cy="4699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F1AE050E-ABD4-CA40-B072-EB1DEBB819BC}"/>
              </a:ext>
            </a:extLst>
          </p:cNvPr>
          <p:cNvSpPr txBox="1"/>
          <p:nvPr/>
        </p:nvSpPr>
        <p:spPr>
          <a:xfrm>
            <a:off x="8096198" y="745966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SSM Session Manager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3706863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45136</TotalTime>
  <Words>38</Words>
  <Application>Microsoft Macintosh PowerPoint</Application>
  <PresentationFormat>ワイド画面</PresentationFormat>
  <Paragraphs>24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Office Theme</vt:lpstr>
      <vt:lpstr>1_Office Theme</vt:lpstr>
      <vt:lpstr>2_Office Theme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651</cp:revision>
  <cp:lastPrinted>2019-01-03T20:59:05Z</cp:lastPrinted>
  <dcterms:created xsi:type="dcterms:W3CDTF">2018-09-14T20:21:45Z</dcterms:created>
  <dcterms:modified xsi:type="dcterms:W3CDTF">2020-04-24T03:40:25Z</dcterms:modified>
</cp:coreProperties>
</file>