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BEA3658-C2E8-4C2B-98CB-133BC7CEE1F8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latin typeface="Arial"/>
              </a:rPr>
              <a:t>Background A summary of the company, its history, and its goal</a:t>
            </a:r>
            <a:endParaRPr b="0" lang="en-CA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CA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17DD667B-C1B1-4680-87CE-D4D775797AF9}" type="slidenum">
              <a:rPr b="0" lang="en-CA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F1583736-DEA2-4654-AC28-3CDC7C8BCFBA}" type="slidenum">
              <a:rPr b="0" lang="en-CA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709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1" lang="en-CA" sz="3300" spc="-1" strike="noStrike">
                <a:solidFill>
                  <a:srgbClr val="000000"/>
                </a:solidFill>
                <a:latin typeface="Arial"/>
                <a:ea typeface="Arial"/>
              </a:rPr>
              <a:t>Big Bang Case study</a:t>
            </a:r>
            <a:endParaRPr b="0" lang="en-CA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282096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Members: 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Yael Karmani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Gary (Lyndon) Reid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Sotola Olusegun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Vasudeo Rane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Sopuruchi Owen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1000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Expected Outcomes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528120"/>
            <a:ext cx="8520120" cy="4615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A description of the anticipated outcomes of the adoption of the DevOps, SRE practices, and CI/CD pipeline that are to be built in support of the business case.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182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000" spc="-1" strike="noStrike">
                <a:solidFill>
                  <a:srgbClr val="595959"/>
                </a:solidFill>
                <a:latin typeface="Arial"/>
                <a:ea typeface="Arial"/>
              </a:rPr>
              <a:t>CI/CD pipeline Modernization Solution Overview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11760" y="754920"/>
            <a:ext cx="8520120" cy="4563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A high-level overview of the CI/CD pipeline solution is to be built-in in support of the business case requirements (business and technical) following cloud-native design principles for each phase.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Based on the provided case study and the given business and technical requirements, here is an overview of a proposed DevOps CI/CD pipeline using OSS tools for Big Bang: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1.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Source Control Management: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Git: Replace Apache Subversion with Git as the version control system for source code management. Git provides better branching and collaboration features.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. Build &amp; Test: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Jenkins: Use Jenkins as the CI/CD server for build automation, running tests, and managing the pipeline stages.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Maven or Gradle: Choose either Maven or Gradle as the build tool for dependency management, compiling source code, and creating artifacts.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JUnit or TestNG: Utilize JUnit or TestNG as the unit testing framework to perform automated tests.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Selenium: Integrate Selenium for automated functional and regression testing of web applications.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3.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 Artifact Storage: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Nexus Repository Manager: Utilize Nexus as the artifact repository to store and manage build artifacts, dependencies, and Docker images.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4.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 Release Orchestration: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Ansible: Use Ansible for configuration management and orchestration of deployments across different environments.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Docker: Containerize applications using Docker to ensure consistent deployments and portability.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Kubernetes: Deploy and manage containerized applications using Kubernetes for efficient orchestration and scalability.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5.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Deployment &amp; Runtime: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Kubernetes: Leverage Kubernetes as the primary runtime environment for containerized applications, enabling scalability, resilience, and ease of management.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Helm: Employ Helm as the package manager for Kubernetes, providing an easy way to define, install, and manage applications using charts.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6.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Monitoring &amp; Logging: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Prometheus: Implement Prometheus for monitoring metrics collection and alerting.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Grafana: Integrate Grafana for visualizing and analyzing monitoring data from Prometheus.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ELK Stack (Elasticsearch, Logstash, Kibana): Use the ELK Stack for centralized logging, log retention, and analysis of application and system logs.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7.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Security &amp; Secrets Management: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HashiCorp Vault: Adopt HashiCorp Vault for secure storage and management of keys, secrets, and other sensitive data.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Kubernetes Secrets: Utilize Kubernetes Secrets to securely store and manage sensitive information specific to the Kubernetes environment.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8.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Analytics &amp; Reporting: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Apache Spark: Integrate Apache Spark for real-time data analytics and processing of customer transactional and operational data.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MLflow: Employ MLflow for managing the machine learning lifecycle (MLOps) and enabling AI operations (AIOps) to facilitate operations predictions capabilities.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Arial"/>
              </a:rPr>
              <a:t>Table of Contents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57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0000"/>
          </a:bodyPr>
          <a:p>
            <a:pPr marL="457200">
              <a:lnSpc>
                <a:spcPct val="115000"/>
              </a:lnSpc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3: Background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4: Assumptions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5: Improvement Opportunities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6: Business &amp; Technical Goals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7: Performance Objectives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8: Priorities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9: Agile, DevOps, and Site Reliability Engineering (SRE)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10: Expected Outcomes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11: </a:t>
            </a:r>
            <a:r>
              <a:rPr b="0" lang="en-CA" sz="2000" spc="-1" strike="noStrike">
                <a:solidFill>
                  <a:srgbClr val="595959"/>
                </a:solidFill>
                <a:latin typeface="Arial"/>
                <a:ea typeface="Arial"/>
              </a:rPr>
              <a:t>CI/CD pipeline Modernization Solution Overview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210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1" lang="en-CA" sz="2140" spc="-1" strike="noStrike">
                <a:solidFill>
                  <a:srgbClr val="000000"/>
                </a:solidFill>
                <a:latin typeface="Arial"/>
                <a:ea typeface="Arial"/>
              </a:rPr>
              <a:t>Big Bang Background</a:t>
            </a:r>
            <a:endParaRPr b="0" lang="en-CA" sz="2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783360"/>
            <a:ext cx="8520120" cy="4359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9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Big Bang is a global e-commerce company that offers a wide range of goods to customers through a web-based application.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Starting from humble beginnings in the founder's garage in Metro Vancouver, the company has grown exponentially over time. It has expanded its operations from a few servers and applications to several hundred, housed in a co-located data center.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Company Goals: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1.       Adopt Agile, DevOps, and SRE principles and practices.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2.       Increase autonomy in development and operations.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3.       Modernize legacy systems.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4.       Enable data-driven decision-making using Machine Learning and Artificial Intelligence.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5.       Provide best-in-class services to customers.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6.       Support analytics capabilities.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7.       Improve speed and reliability of development and operations.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8.       Achieve cost management and reduction.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Aft>
                <a:spcPts val="1199"/>
              </a:spcAft>
            </a:pP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250" spc="-1" strike="noStrike">
                <a:solidFill>
                  <a:srgbClr val="000000"/>
                </a:solidFill>
                <a:latin typeface="Arial"/>
                <a:ea typeface="Arial"/>
              </a:rPr>
              <a:t>Assumptions</a:t>
            </a:r>
            <a:endParaRPr b="0" lang="en-CA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017720"/>
            <a:ext cx="8520120" cy="412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000"/>
          </a:bodyPr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Big Bang is in the process of transitioning some workloads to the public cloud, but specific cloud providers and extent of adoption are not provided.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The technology stack consists of common open-source tools and frameworks used in web application development and deployment.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Development and testing environments utilize standard tools and methodologies, but specific details are not provided.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Big Bang follows a microservices architecture for their applications, but specific architectural patterns and technologies are not provided.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Security practices include secure keys and secrets management, but specific requirements and implementations are not provided.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000" spc="-1" strike="noStrike">
                <a:solidFill>
                  <a:srgbClr val="595959"/>
                </a:solidFill>
                <a:latin typeface="Arial"/>
                <a:ea typeface="Arial"/>
              </a:rPr>
              <a:t>Improvement Opportunities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000"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Manual infrastructure provisioning and patch management: Implement automated infrastructure provisioning and patch management using Infrastructure as Code (IaC) and configuration management tools.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Limited scalability and agility: Adopt a cloud-native approach and leverage containerization to achieve better scalability and agility in handling increased demand and rapid feature deployment.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Reactive monitoring and alerting: Improve monitoring practices by implementing proactive monitoring and alerting systems with real-time visibility and centralized logging for faster issue detection and resolution.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Lack of version control and collaboration: Transition to a Git-based repository and embrace GitOps practices to enhance version control, facilitate collaboration, and enable better tracking of changes across infrastructure and application code.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Inefficient execution of batch jobs: Optimize batch job execution by leveraging cloud-native services like serverless computing and event-driven architectures to reduce costs and enable dynamic triggering based on customer activities.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250" spc="-1" strike="noStrike">
                <a:solidFill>
                  <a:srgbClr val="595959"/>
                </a:solidFill>
                <a:latin typeface="Arial"/>
                <a:ea typeface="Arial"/>
              </a:rPr>
              <a:t>Business and Technical Goals:</a:t>
            </a:r>
            <a:endParaRPr b="0" lang="en-CA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017720"/>
            <a:ext cx="8520120" cy="4125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2000"/>
          </a:bodyPr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Tactical Objectives: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301"/>
              </a:spcBef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Automation: Automate manual processes and tasks to improve efficiency and reduce errors.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Continuous Integration (CI): Implement CI practices for frequent code integration and early bug detection.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Continuous Delivery (CD): Establish CD practices for frequent and reliable software releases.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Infrastructure as Code (IaC): Utilize IaC principles to provision and manage infrastructure programmatically.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Configuration Management: Implement tools and practices to ensure consistency and manage changes in different environments.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Strategic Objectives: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301"/>
              </a:spcBef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Collaboration and Communication: Foster collaboration and effective communication between teams.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Agile and Lean Principles: Adopt agile and lean principles for faster iterations and continuous improvement.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Scalability and Resilience: Design scalable and resilient architectures for growing demands.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Security and Compliance: Integrate security practices and comply with regulations.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Continuous Learning: Cultivate a culture of continuous learning and innovation.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182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250" spc="-1" strike="noStrike">
                <a:solidFill>
                  <a:srgbClr val="595959"/>
                </a:solidFill>
                <a:latin typeface="Arial"/>
                <a:ea typeface="Arial"/>
              </a:rPr>
              <a:t>Performance Objectives</a:t>
            </a:r>
            <a:endParaRPr b="0" lang="en-CA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754920"/>
            <a:ext cx="8520120" cy="426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000"/>
          </a:bodyPr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Time-to-Market: Reduce the time it takes to deliver new features and updates to customers.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Customer Satisfaction: Improve customer satisfaction by delivering high-quality products with minimal defects and downtime.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Cost Optimization: Optimize costs associated with infrastructure, operations, and software development.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Business Agility: Increase the ability to respond quickly and adapt to changing market demands and customer needs.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Revenue Growth: Drive revenue growth by attracting and retaining customers through improved product offerings and timely updates.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Technical Goals and Requirements: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301"/>
              </a:spcBef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Deployment Frequency: Increase the frequency of software deployments to enable faster delivery cycles.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Lead Time: Reduce the lead time from code commit to production deployment to shorten the development lifecycle.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Mean Time to Recovery (MTTR): Minimize the time it takes to recover from failures and restore service availability.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Scalability: Ensure the ability to scale the infrastructure and applications to handle growing user demands.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Reliability: Improve the reliability and stability of the system to minimize downtime and disruptions.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803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250" spc="-1" strike="noStrike">
                <a:solidFill>
                  <a:srgbClr val="595959"/>
                </a:solidFill>
                <a:latin typeface="Arial"/>
                <a:ea typeface="Arial"/>
              </a:rPr>
              <a:t>Priorities</a:t>
            </a:r>
            <a:endParaRPr b="0" lang="en-CA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816120"/>
            <a:ext cx="8520120" cy="4326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107640" y="572760"/>
          <a:ext cx="8928360" cy="4563000"/>
        </p:xfrm>
        <a:graphic>
          <a:graphicData uri="http://schemas.openxmlformats.org/drawingml/2006/table">
            <a:tbl>
              <a:tblPr/>
              <a:tblGrid>
                <a:gridCol w="2645280"/>
                <a:gridCol w="4112280"/>
                <a:gridCol w="2170800"/>
              </a:tblGrid>
              <a:tr h="4190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Business and Technical Goals:</a:t>
                      </a:r>
                      <a:endParaRPr b="0" lang="en-CA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Business Requirements:</a:t>
                      </a:r>
                      <a:endParaRPr b="0" lang="en-CA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Performance Objectives:</a:t>
                      </a:r>
                      <a:endParaRPr b="0" lang="en-CA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a. Revenue Growth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a. Adopt Agile, DevOps, and SRE principles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a. Deployment Frequency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700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b. Customer Satisfaction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b. Decrease infrastructure costs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b. Lead Time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948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c. Time-to-Market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c. Achieve cost reduction targets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c. Mean Time to Recovery (MTTR)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d. Cost Optimization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d. Ensure high availability for customer-facing systems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d. Scalability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e. Business Agility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e. Provide financial management for containers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e. Reliability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f. Increase automation and minimize complexity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g. Improve development workflow speed and reliability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h. Enhance visibility and proactive system performance management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i. Enable analytics for cross-selling trends and predictions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132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Agile, DevOps, and Site Reliability Engineering (SRE)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77280" y="4950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This section must include a detailed description and explanation of Agile, DevOps, and SRE principles and practices for the company.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cp:revision>0</cp:revision>
  <dc:subject/>
  <dc:title/>
</cp:coreProperties>
</file>