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637" r:id="rId3"/>
    <p:sldId id="638" r:id="rId4"/>
    <p:sldId id="639" r:id="rId5"/>
    <p:sldId id="636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1" r:id="rId36"/>
    <p:sldId id="669" r:id="rId37"/>
    <p:sldId id="670" r:id="rId38"/>
    <p:sldId id="672" r:id="rId39"/>
    <p:sldId id="673" r:id="rId40"/>
    <p:sldId id="674" r:id="rId41"/>
    <p:sldId id="675" r:id="rId42"/>
    <p:sldId id="676" r:id="rId43"/>
    <p:sldId id="677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mouse_even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2/focus_event.html" TargetMode="External"/><Relationship Id="rId4" Type="http://schemas.openxmlformats.org/officeDocument/2006/relationships/hyperlink" Target="chap12/mouse_ev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ap12/mouse_event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jq_chai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12/jq_dom1.html" TargetMode="External"/><Relationship Id="rId2" Type="http://schemas.openxmlformats.org/officeDocument/2006/relationships/hyperlink" Target="chap12/mouse_ev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12. </a:t>
            </a:r>
          </a:p>
          <a:p>
            <a:pPr latinLnBrk="1"/>
            <a:r>
              <a:rPr lang="en-US" altLang="ko-KR" sz="4000" dirty="0"/>
              <a:t>QUERY, AJAX, </a:t>
            </a:r>
            <a:r>
              <a:rPr lang="en-US" altLang="ko-KR" sz="4000" dirty="0" err="1"/>
              <a:t>JSON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div.out</a:t>
            </a:r>
            <a:r>
              <a:rPr lang="en-US" altLang="ko-KR" dirty="0"/>
              <a:t>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 smtClean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class="out"&gt;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</a:t>
            </a:r>
            <a:r>
              <a:rPr lang="ko-KR" altLang="en-US" dirty="0"/>
              <a:t>마우스를 여기로 움직이세요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&lt;p&gt;0&lt;/p&gt;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546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231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div.out</a:t>
            </a:r>
            <a:r>
              <a:rPr lang="en-US" altLang="ko-KR" dirty="0"/>
              <a:t>").</a:t>
            </a:r>
            <a:r>
              <a:rPr lang="en-US" altLang="ko-KR" dirty="0" err="1"/>
              <a:t>mouseover</a:t>
            </a:r>
            <a:r>
              <a:rPr lang="en-US" altLang="ko-KR" dirty="0"/>
              <a:t>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p:first</a:t>
            </a:r>
            <a:r>
              <a:rPr lang="en-US" altLang="ko-KR" dirty="0"/>
              <a:t>", this).text("mouse over");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p:last</a:t>
            </a:r>
            <a:r>
              <a:rPr lang="en-US" altLang="ko-KR" dirty="0"/>
              <a:t>", this).text(++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2" name="_x124940592" descr="EMB00000ca8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4" y="4133850"/>
            <a:ext cx="3853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88754216" descr="EMB00000ca834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69" y="4133850"/>
            <a:ext cx="3853369" cy="16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810680" y="361950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8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38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$("input").focus(function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$("input").blur(function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아이디</a:t>
            </a:r>
            <a:r>
              <a:rPr lang="en-US" altLang="ko-KR" dirty="0"/>
              <a:t>:&lt;input type="text" name="name"&gt;&lt;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8207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pic>
        <p:nvPicPr>
          <p:cNvPr id="6146" name="_x288754936" descr="EMB00000ca834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24941072" descr="EMB00000ca834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1303337" y="30003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5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            background-color: #</a:t>
            </a:r>
            <a:r>
              <a:rPr lang="en-US" altLang="ko-KR" dirty="0" err="1"/>
              <a:t>eef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 {            padding: </a:t>
            </a:r>
            <a:r>
              <a:rPr lang="en-US" altLang="ko-KR" dirty="0" err="1"/>
              <a:t>20px</a:t>
            </a:r>
            <a:r>
              <a:rPr lang="en-US" altLang="ko-KR" dirty="0"/>
              <a:t>;         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id="log"&gt;&lt;/div&gt;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</a:t>
            </a:r>
            <a:r>
              <a:rPr lang="en-US" altLang="ko-KR" dirty="0" err="1"/>
              <a:t>mousemove</a:t>
            </a:r>
            <a:r>
              <a:rPr lang="en-US" altLang="ko-KR" dirty="0"/>
              <a:t>( function 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$("#log").text("</a:t>
            </a:r>
            <a:r>
              <a:rPr lang="en-US" altLang="ko-KR" dirty="0" err="1"/>
              <a:t>e.pageX</a:t>
            </a:r>
            <a:r>
              <a:rPr lang="en-US" altLang="ko-KR" dirty="0"/>
              <a:t>: " + </a:t>
            </a:r>
            <a:r>
              <a:rPr lang="en-US" altLang="ko-KR" dirty="0" err="1"/>
              <a:t>e.pageX</a:t>
            </a:r>
            <a:r>
              <a:rPr lang="en-US" altLang="ko-KR" dirty="0"/>
              <a:t> + ", </a:t>
            </a:r>
            <a:r>
              <a:rPr lang="en-US" altLang="ko-KR" dirty="0" err="1"/>
              <a:t>e.pageY</a:t>
            </a:r>
            <a:r>
              <a:rPr lang="en-US" altLang="ko-KR" dirty="0"/>
              <a:t>: " + </a:t>
            </a:r>
            <a:r>
              <a:rPr lang="en-US" altLang="ko-KR" dirty="0" err="1"/>
              <a:t>e.pageY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3310400" descr="EMB00000ca83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00650"/>
            <a:ext cx="4325938" cy="15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51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22833"/>
            <a:ext cx="7972425" cy="14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71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&lt;button&gt;Show it&lt;/button&gt;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$("#dog").show("slow");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2" name="_x123310480" descr="EMB00000ca83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2" y="5600701"/>
            <a:ext cx="35037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23347984" descr="EMB00000ca834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7" y="5080615"/>
            <a:ext cx="2649791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68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animate()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 smtClean="0"/>
              <a:t>"&gt;&lt;/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111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()/ </a:t>
            </a:r>
            <a:r>
              <a:rPr lang="en-US" altLang="ko-KR" dirty="0" err="1"/>
              <a:t>fadeOut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1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체인닝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21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$("#dog").show().</a:t>
            </a:r>
            <a:r>
              <a:rPr lang="en-US" altLang="ko-KR" dirty="0" err="1"/>
              <a:t>fadeOut</a:t>
            </a:r>
            <a:r>
              <a:rPr lang="en-US" altLang="ko-KR" dirty="0"/>
              <a:t>("slow").</a:t>
            </a:r>
            <a:r>
              <a:rPr lang="en-US" altLang="ko-KR" dirty="0" err="1"/>
              <a:t>slideDown</a:t>
            </a:r>
            <a:r>
              <a:rPr lang="en-US" altLang="ko-KR" dirty="0"/>
              <a:t>("slow");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ko-KR" altLang="en-US" dirty="0"/>
              <a:t>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38526512" descr="EMB00000ca834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143499"/>
            <a:ext cx="2628900" cy="16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1303336" y="567990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9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jQuery- </a:t>
            </a:r>
            <a:r>
              <a:rPr lang="ko-KR" altLang="en-US" dirty="0" smtClean="0"/>
              <a:t>일종의 </a:t>
            </a:r>
            <a:r>
              <a:rPr lang="ko-KR" altLang="en-US" dirty="0"/>
              <a:t>자바 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076575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086225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62100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9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90649"/>
            <a:ext cx="832689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90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err="1"/>
              <a:t>컨텐츠</a:t>
            </a:r>
            <a:r>
              <a:rPr lang="ko-KR" altLang="en-US" dirty="0"/>
              <a:t>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0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$("#text").click(function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alert($("#target").text());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$("#html").click(function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alert($("#target").html());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id="target"&gt;</a:t>
            </a:r>
            <a:r>
              <a:rPr lang="ko-KR" altLang="en-US" dirty="0"/>
              <a:t>이것은 </a:t>
            </a:r>
            <a:r>
              <a:rPr lang="en-US" altLang="ko-KR" dirty="0"/>
              <a:t>&lt;strong&gt;</a:t>
            </a:r>
            <a:r>
              <a:rPr lang="ko-KR" altLang="en-US" dirty="0"/>
              <a:t>하나의</a:t>
            </a:r>
            <a:r>
              <a:rPr lang="en-US" altLang="ko-KR" dirty="0"/>
              <a:t>&lt;/strong&gt; </a:t>
            </a:r>
            <a:r>
              <a:rPr lang="ko-KR" altLang="en-US" dirty="0"/>
              <a:t>단락입니다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id="text"&gt;text()&lt;/button&gt;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id="html"&gt;html()&lt;/button&gt;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275386" y="621848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5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필드의 값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1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alert($("#target").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&lt;input type="text" id="target" value =""&gt;&lt;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</a:t>
            </a:r>
            <a:r>
              <a:rPr lang="en-US" altLang="ko-KR" dirty="0" err="1"/>
              <a:t>val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913560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589710"/>
            <a:ext cx="1466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6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가져오기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15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alert($("#dog").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en-US" altLang="ko-KR" dirty="0" err="1"/>
              <a:t>attr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6386" name="_x438526832" descr="EMB00000ca83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954587"/>
            <a:ext cx="2784475" cy="1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074960" descr="EMB00000ca83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954588"/>
            <a:ext cx="1018157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27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에 요소 추가하기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$("p").append("&lt;b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$("p").prepend("&lt;b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&lt;p&gt;I would like to say: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"&gt;append()&lt;/button&gt;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"&gt;prepend()&lt;/button&gt;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5575443"/>
            <a:ext cx="5819775" cy="12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18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p{ 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.container {      height: </a:t>
            </a:r>
            <a:r>
              <a:rPr lang="en-US" altLang="ko-KR" dirty="0" err="1"/>
              <a:t>80px</a:t>
            </a:r>
            <a:r>
              <a:rPr lang="en-US" altLang="ko-KR" dirty="0"/>
              <a:t>; width: </a:t>
            </a:r>
            <a:r>
              <a:rPr lang="en-US" altLang="ko-KR" dirty="0" err="1"/>
              <a:t>200px</a:t>
            </a:r>
            <a:r>
              <a:rPr lang="en-US" altLang="ko-KR" dirty="0"/>
              <a:t>;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$(".container").remove();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$(".container").empty();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183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628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"&gt;remove()&lt;/button&gt;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"&gt;empty()&lt;/button&gt;&lt;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class="container"&gt;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class="hello"&gt;Hello&lt;/p&gt;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class="goodbye"&gt;Goodbye&lt;/p&gt;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49525"/>
            <a:ext cx="4852988" cy="327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4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smtClean="0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6831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71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       width: </a:t>
            </a:r>
            <a:r>
              <a:rPr lang="en-US" altLang="ko-KR" dirty="0" err="1"/>
              <a:t>60px</a:t>
            </a:r>
            <a:r>
              <a:rPr lang="en-US" altLang="ko-KR" dirty="0"/>
              <a:t>;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</a:t>
            </a:r>
            <a:r>
              <a:rPr lang="en-US" altLang="ko-KR" dirty="0" err="1"/>
              <a:t>div1</a:t>
            </a:r>
            <a:r>
              <a:rPr lang="en-US" altLang="ko-KR" dirty="0"/>
              <a:t>" style="background-color: blue;"&gt;&lt;/div&gt;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color =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$("#result").text("background-color: " + color);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"red");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(element)&lt;/button&gt;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en-US" altLang="ko-KR" dirty="0" err="1"/>
              <a:t>element,style</a:t>
            </a:r>
            <a:r>
              <a:rPr lang="en-US" altLang="ko-KR" dirty="0"/>
              <a:t>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id="result"&gt;</a:t>
            </a:r>
            <a:r>
              <a:rPr lang="ko-KR" altLang="en-US" dirty="0"/>
              <a:t>여기에 결과가 표시됩니다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73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en-US" altLang="ko-KR" dirty="0" smtClean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</a:t>
            </a:r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224212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71586"/>
            <a:ext cx="76581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4584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70px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float: left;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red;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.next {            background: blue;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52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80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&lt;div&gt;1&lt;/div&gt;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&lt;div&gt;2&lt;/div&gt;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&lt;div&gt;3&lt;/div&gt;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&lt;div&gt;4&lt;/div&gt;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&lt;div&gt;5&lt;/div&gt;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modWidth</a:t>
            </a:r>
            <a:r>
              <a:rPr lang="en-US" altLang="ko-KR" dirty="0"/>
              <a:t> = 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$("div").click(function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$(this).width(</a:t>
            </a:r>
            <a:r>
              <a:rPr lang="en-US" altLang="ko-KR" dirty="0" err="1"/>
              <a:t>modWidth</a:t>
            </a:r>
            <a:r>
              <a:rPr lang="en-US" altLang="ko-KR" dirty="0"/>
              <a:t>).</a:t>
            </a:r>
            <a:r>
              <a:rPr lang="en-US" altLang="ko-KR" dirty="0" err="1"/>
              <a:t>addClass</a:t>
            </a:r>
            <a:r>
              <a:rPr lang="en-US" altLang="ko-KR" dirty="0"/>
              <a:t>("next");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modWidth</a:t>
            </a:r>
            <a:r>
              <a:rPr lang="en-US" altLang="ko-KR" dirty="0"/>
              <a:t> -= 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4" y="4380940"/>
            <a:ext cx="4310063" cy="228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2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하나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300288"/>
            <a:ext cx="4462462" cy="3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웹서버가</a:t>
            </a:r>
            <a:r>
              <a:rPr lang="ko-KR" altLang="en-US" dirty="0" smtClean="0"/>
              <a:t> 필요함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필수적으로 </a:t>
            </a:r>
            <a:r>
              <a:rPr lang="ko-KR" altLang="en-US" dirty="0" err="1"/>
              <a:t>웹서버가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예제 파일은 모두 </a:t>
            </a:r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을 이용하여서 </a:t>
            </a:r>
            <a:r>
              <a:rPr lang="ko-KR" altLang="en-US" dirty="0" err="1" smtClean="0"/>
              <a:t>오픈한</a:t>
            </a:r>
            <a:r>
              <a:rPr lang="ko-KR" altLang="en-US" dirty="0" smtClean="0"/>
              <a:t> 후에 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브라우저에서 보기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선택하여 실행한</a:t>
            </a:r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은 자체적으로 </a:t>
            </a:r>
            <a:r>
              <a:rPr lang="ko-KR" altLang="en-US" dirty="0" err="1"/>
              <a:t>웹서버를</a:t>
            </a:r>
            <a:r>
              <a:rPr lang="ko-KR" altLang="en-US" dirty="0"/>
              <a:t> </a:t>
            </a:r>
            <a:r>
              <a:rPr lang="ko-KR" altLang="en-US" dirty="0" smtClean="0"/>
              <a:t>운용한다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testfile1.txt</a:t>
            </a:r>
            <a:r>
              <a:rPr lang="en-US" altLang="ko-KR" dirty="0" smtClean="0"/>
              <a:t> </a:t>
            </a:r>
            <a:r>
              <a:rPr lang="ko-KR" altLang="en-US" dirty="0"/>
              <a:t>파일도 같은 </a:t>
            </a:r>
            <a:r>
              <a:rPr lang="ko-KR" altLang="en-US" dirty="0" err="1"/>
              <a:t>디렉토리에</a:t>
            </a:r>
            <a:r>
              <a:rPr lang="ko-KR" altLang="en-US" dirty="0"/>
              <a:t>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3280660"/>
            <a:ext cx="4714875" cy="3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732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810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getFromServer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window.XMLHttpRequest</a:t>
            </a:r>
            <a:r>
              <a:rPr lang="en-US" altLang="ko-KR" dirty="0"/>
              <a:t>) {// code for </a:t>
            </a:r>
            <a:r>
              <a:rPr lang="en-US" altLang="ko-KR" dirty="0" err="1"/>
              <a:t>IE7</a:t>
            </a:r>
            <a:r>
              <a:rPr lang="en-US" altLang="ko-KR" dirty="0"/>
              <a:t>+, Firefox, Chrome, Opera, Safari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{// code for </a:t>
            </a:r>
            <a:r>
              <a:rPr lang="en-US" altLang="ko-KR" dirty="0" err="1"/>
              <a:t>IE6</a:t>
            </a:r>
            <a:r>
              <a:rPr lang="en-US" altLang="ko-KR" dirty="0"/>
              <a:t>, </a:t>
            </a:r>
            <a:r>
              <a:rPr lang="en-US" altLang="ko-KR" dirty="0" err="1"/>
              <a:t>IE5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ActiveXObject</a:t>
            </a:r>
            <a:r>
              <a:rPr lang="en-US" altLang="ko-KR" dirty="0"/>
              <a:t>("</a:t>
            </a:r>
            <a:r>
              <a:rPr lang="en-US" altLang="ko-KR" dirty="0" err="1"/>
              <a:t>Microsoft.XMLHTTP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req.onreadystatechange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req.readyState</a:t>
            </a:r>
            <a:r>
              <a:rPr lang="en-US" altLang="ko-KR" dirty="0"/>
              <a:t> == 4 &amp;&amp; </a:t>
            </a:r>
            <a:r>
              <a:rPr lang="en-US" altLang="ko-KR" dirty="0" err="1"/>
              <a:t>req.status</a:t>
            </a:r>
            <a:r>
              <a:rPr lang="en-US" altLang="ko-KR" dirty="0"/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req.responseText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</a:t>
            </a:r>
            <a:r>
              <a:rPr lang="en-US" altLang="ko-KR" dirty="0" err="1" smtClean="0"/>
              <a:t>st</a:t>
            </a:r>
            <a:r>
              <a:rPr lang="en-US" altLang="ko-KR" dirty="0" err="1" smtClean="0"/>
              <a:t>file1.txt</a:t>
            </a:r>
            <a:r>
              <a:rPr lang="en-US" altLang="ko-KR" dirty="0"/>
              <a:t>",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req.send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3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90625"/>
            <a:ext cx="8212138" cy="218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solid; </a:t>
            </a:r>
            <a:r>
              <a:rPr lang="en-US" altLang="ko-KR" dirty="0" err="1"/>
              <a:t>1px</a:t>
            </a:r>
            <a:r>
              <a:rPr lang="en-US" altLang="ko-KR" dirty="0"/>
              <a:t> black;"&gt;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getFromServer</a:t>
            </a:r>
            <a:r>
              <a:rPr lang="en-US" altLang="ko-KR" dirty="0"/>
              <a:t>()"&gt;GET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" y="3709989"/>
            <a:ext cx="7591425" cy="15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1350" y="5654159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반드시</a:t>
            </a:r>
            <a:r>
              <a:rPr lang="en-US" altLang="ko-KR" i="1" dirty="0" smtClean="0">
                <a:solidFill>
                  <a:srgbClr val="FF0000"/>
                </a:solidFill>
              </a:rPr>
              <a:t> VS for Web</a:t>
            </a:r>
            <a:r>
              <a:rPr lang="ko-KR" altLang="en-US" i="1" dirty="0" smtClean="0">
                <a:solidFill>
                  <a:srgbClr val="FF0000"/>
                </a:solidFill>
              </a:rPr>
              <a:t>을 사용한다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6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ko-KR" altLang="en-US" dirty="0" smtClean="0"/>
              <a:t>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좀 더 </a:t>
            </a:r>
            <a:r>
              <a:rPr lang="en-US" altLang="ko-KR" dirty="0" err="1"/>
              <a:t>쉽게</a:t>
            </a:r>
            <a:r>
              <a:rPr lang="en-US" altLang="ko-KR" dirty="0"/>
              <a:t> </a:t>
            </a:r>
            <a:r>
              <a:rPr lang="en-US" altLang="ko-KR" dirty="0" err="1"/>
              <a:t>Ajax를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2090739"/>
            <a:ext cx="643006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320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400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$("#target").load("</a:t>
            </a:r>
            <a:r>
              <a:rPr lang="en-US" altLang="ko-KR" dirty="0" err="1"/>
              <a:t>testfile1.txt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 </a:t>
            </a:r>
            <a:r>
              <a:rPr lang="en-US" altLang="ko-KR" dirty="0" err="1"/>
              <a:t>1px</a:t>
            </a:r>
            <a:r>
              <a:rPr lang="en-US" altLang="ko-KR" dirty="0"/>
              <a:t> black"&gt;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43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jQuery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ko-KR" altLang="en-US" dirty="0" err="1"/>
              <a:t>실행시마다</a:t>
            </a:r>
            <a:r>
              <a:rPr lang="ko-KR" altLang="en-US" dirty="0"/>
              <a:t> </a:t>
            </a:r>
            <a:r>
              <a:rPr lang="ko-KR" altLang="en-US" dirty="0" err="1"/>
              <a:t>구글이나</a:t>
            </a:r>
            <a:r>
              <a:rPr lang="ko-KR" altLang="en-US" dirty="0"/>
              <a:t> 마이크로소프트에서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err="1"/>
              <a:t>다운로드받을</a:t>
            </a:r>
            <a:r>
              <a:rPr lang="ko-KR" altLang="en-US" dirty="0"/>
              <a:t> 수도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최근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1.9.1</a:t>
            </a:r>
            <a:r>
              <a:rPr lang="ko-KR" altLang="en-US" dirty="0" smtClean="0">
                <a:solidFill>
                  <a:srgbClr val="FF0000"/>
                </a:solidFill>
              </a:rPr>
              <a:t>버전은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사용불가</a:t>
            </a:r>
            <a:r>
              <a:rPr lang="en-US" altLang="ko-KR" dirty="0" smtClean="0">
                <a:solidFill>
                  <a:srgbClr val="FF0000"/>
                </a:solidFill>
              </a:rPr>
              <a:t>-&gt;1.10.1</a:t>
            </a:r>
            <a:r>
              <a:rPr lang="ko-KR" altLang="en-US" dirty="0" smtClean="0">
                <a:solidFill>
                  <a:srgbClr val="FF0000"/>
                </a:solidFill>
              </a:rPr>
              <a:t>버전으로 변경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책의  소스 수정되어</a:t>
            </a:r>
            <a:r>
              <a:rPr lang="ko-KR" altLang="en-US" dirty="0">
                <a:solidFill>
                  <a:srgbClr val="FF0000"/>
                </a:solidFill>
              </a:rPr>
              <a:t>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r>
              <a:rPr lang="en-US" altLang="ko-KR" dirty="0" smtClean="0">
                <a:solidFill>
                  <a:srgbClr val="FF0000"/>
                </a:solidFill>
              </a:rPr>
              <a:t>!)</a:t>
            </a:r>
            <a:endParaRPr lang="ko-KR" altLang="en-US" dirty="0">
              <a:solidFill>
                <a:srgbClr val="FF0000"/>
              </a:solidFill>
            </a:endParaRPr>
          </a:p>
          <a:p>
            <a:pPr lvl="2" latinLnBrk="0"/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pPr lvl="2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jquery-1.10.1.min.js</a:t>
            </a:r>
            <a:r>
              <a:rPr lang="en-US" altLang="ko-KR" dirty="0"/>
              <a:t>"&gt;&lt;/script&gt;</a:t>
            </a:r>
          </a:p>
          <a:p>
            <a:pPr lvl="2" latinLnBrk="0"/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(JavaScript 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/>
              <a:t>은 자바 스크립트 언어에서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</a:t>
            </a:r>
            <a:r>
              <a:rPr lang="en-US" altLang="ko-KR" dirty="0" err="1"/>
              <a:t>RFC</a:t>
            </a:r>
            <a:r>
              <a:rPr lang="en-US" altLang="ko-KR" dirty="0"/>
              <a:t> 4627</a:t>
            </a:r>
            <a:r>
              <a:rPr lang="ko-KR" altLang="en-US" dirty="0"/>
              <a:t>에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공식적인 </a:t>
            </a:r>
            <a:r>
              <a:rPr lang="ko-KR" altLang="en-US" dirty="0"/>
              <a:t>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09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32422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2479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5476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  <a:r>
              <a:rPr lang="ko-KR" altLang="en-US" dirty="0"/>
              <a:t>학생  명단</a:t>
            </a:r>
            <a:r>
              <a:rPr lang="en-US" altLang="ko-KR" dirty="0"/>
              <a:t>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style="background-color: yellow"&gt;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이름</a:t>
            </a:r>
            <a:r>
              <a:rPr lang="en-US" altLang="ko-KR" dirty="0"/>
              <a:t>: &lt;span id="name"&gt;&lt;/span&gt;&amp;</a:t>
            </a:r>
            <a:r>
              <a:rPr lang="en-US" altLang="ko-KR" dirty="0" err="1"/>
              <a:t>nbsp</a:t>
            </a:r>
            <a:r>
              <a:rPr lang="en-US" altLang="ko-KR" dirty="0"/>
              <a:t>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나이</a:t>
            </a:r>
            <a:r>
              <a:rPr lang="en-US" altLang="ko-KR" dirty="0"/>
              <a:t>: &lt;span id="age"&gt;&lt;/span&gt;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'['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'{"</a:t>
            </a:r>
            <a:r>
              <a:rPr lang="en-US" altLang="ko-KR" dirty="0" err="1"/>
              <a:t>name":"Hong","age":"21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name":"Kim","age":"22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name":"Park","age":"23</a:t>
            </a:r>
            <a:r>
              <a:rPr lang="en-US" altLang="ko-KR" dirty="0"/>
              <a:t>" }]';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students = </a:t>
            </a:r>
            <a:r>
              <a:rPr lang="en-US" altLang="ko-KR" dirty="0" err="1"/>
              <a:t>eval</a:t>
            </a:r>
            <a:r>
              <a:rPr lang="en-US" altLang="ko-KR" dirty="0"/>
              <a:t>("(" + s + ")");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students[1].name = "Lee";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students[1].name;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("age").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students[1].age;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  <a:endParaRPr lang="en-US" altLang="ko-KR" dirty="0"/>
          </a:p>
        </p:txBody>
      </p:sp>
      <p:pic>
        <p:nvPicPr>
          <p:cNvPr id="4097" name="_x442371816" descr="EMB000016204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999580"/>
            <a:ext cx="3019242" cy="13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0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첫 번째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79" y="4776786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33925"/>
          </a:xfrm>
        </p:spPr>
        <p:txBody>
          <a:bodyPr/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23989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</a:t>
            </a:r>
            <a:r>
              <a:rPr lang="ko-KR" altLang="en-US" dirty="0"/>
              <a:t>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이벤트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7334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795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2653</Words>
  <Application>Microsoft Office PowerPoint</Application>
  <PresentationFormat>화면 슬라이드 쇼(4:3)</PresentationFormat>
  <Paragraphs>529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1_Crayons</vt:lpstr>
      <vt:lpstr>PowerPoint 프레젠테이션</vt:lpstr>
      <vt:lpstr>jQuery</vt:lpstr>
      <vt:lpstr>jQuery의 역사</vt:lpstr>
      <vt:lpstr>jQuery 사용방법</vt:lpstr>
      <vt:lpstr>첫 번째 jQuery 프로그램 </vt:lpstr>
      <vt:lpstr>jQuery 문장의 구조</vt:lpstr>
      <vt:lpstr>선택자</vt:lpstr>
      <vt:lpstr>일반적인 구조</vt:lpstr>
      <vt:lpstr>jQuery를 이용한 이벤트 처리</vt:lpstr>
      <vt:lpstr>마우스 이벤트</vt:lpstr>
      <vt:lpstr>마우스 이벤트</vt:lpstr>
      <vt:lpstr>focus와 blur 이벤트</vt:lpstr>
      <vt:lpstr>focus와 blur 이벤트</vt:lpstr>
      <vt:lpstr>이벤트 정보</vt:lpstr>
      <vt:lpstr>jQuery를 이용한 애니메이션</vt:lpstr>
      <vt:lpstr>show()와 hide()</vt:lpstr>
      <vt:lpstr>animate()</vt:lpstr>
      <vt:lpstr>fadeIn()/ fadeOut()</vt:lpstr>
      <vt:lpstr>메소드 체인닝</vt:lpstr>
      <vt:lpstr>jQuery를 이용한 DOM 변경</vt:lpstr>
      <vt:lpstr>jQuery를 이용한 DOM 변경</vt:lpstr>
      <vt:lpstr>요소의 컨텐츠 가져오기</vt:lpstr>
      <vt:lpstr>입력 필드의 값 읽어오기</vt:lpstr>
      <vt:lpstr>요소의 속성 가져오기</vt:lpstr>
      <vt:lpstr>DOM에 요소 추가하기</vt:lpstr>
      <vt:lpstr>DOM의 요소 삭제하기</vt:lpstr>
      <vt:lpstr>DOM의 요소 삭제하기</vt:lpstr>
      <vt:lpstr>jQuery를 이용한 CSS 조작</vt:lpstr>
      <vt:lpstr>jQuery를 이용한 CSS 조작</vt:lpstr>
      <vt:lpstr>실행 결과</vt:lpstr>
      <vt:lpstr>요소의 크기 조작</vt:lpstr>
      <vt:lpstr>요소의 크기 조작</vt:lpstr>
      <vt:lpstr>AJAX 개요</vt:lpstr>
      <vt:lpstr>AJAX의 동작 원리</vt:lpstr>
      <vt:lpstr>AJAX는 웹서버가 필요함</vt:lpstr>
      <vt:lpstr>AJAX 예제</vt:lpstr>
      <vt:lpstr>AJAX 예제</vt:lpstr>
      <vt:lpstr>jQuery를 이용한 AJAX</vt:lpstr>
      <vt:lpstr>AJAX 예제</vt:lpstr>
      <vt:lpstr>JSON</vt:lpstr>
      <vt:lpstr>JSON으로 표현된 객체</vt:lpstr>
      <vt:lpstr>JSON의 사용</vt:lpstr>
      <vt:lpstr>AJAX 예제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577</cp:revision>
  <dcterms:created xsi:type="dcterms:W3CDTF">2007-06-29T06:43:39Z</dcterms:created>
  <dcterms:modified xsi:type="dcterms:W3CDTF">2014-01-20T08:42:13Z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