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326" r:id="rId2"/>
    <p:sldId id="481" r:id="rId3"/>
    <p:sldId id="482" r:id="rId4"/>
    <p:sldId id="483" r:id="rId5"/>
    <p:sldId id="484" r:id="rId6"/>
    <p:sldId id="480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501" r:id="rId22"/>
    <p:sldId id="502" r:id="rId23"/>
    <p:sldId id="503" r:id="rId24"/>
    <p:sldId id="504" r:id="rId25"/>
    <p:sldId id="505" r:id="rId26"/>
    <p:sldId id="325" r:id="rId2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>
                <a:latin typeface="Century Schoolbook" panose="02040604050505020304" pitchFamily="18" charset="0"/>
              </a:rPr>
              <a:t>7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sz="4000" dirty="0"/>
              <a:t>HTML</a:t>
            </a:r>
            <a:r>
              <a:rPr lang="ko-KR" altLang="en-US" sz="4000" dirty="0"/>
              <a:t>와 </a:t>
            </a:r>
            <a:r>
              <a:rPr lang="en-US" altLang="ko-KR" sz="4000" dirty="0" err="1"/>
              <a:t>CSS</a:t>
            </a:r>
            <a:r>
              <a:rPr lang="ko-KR" altLang="en-US" sz="4000" dirty="0"/>
              <a:t>로 웹사이트 만들기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수직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362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&lt;aside id="right"&gt;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&gt;Shopping Cart&lt;/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현재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쇼핑카트에</a:t>
            </a:r>
            <a:r>
              <a:rPr lang="ko-KR" altLang="en-US" sz="1600" kern="0" dirty="0">
                <a:solidFill>
                  <a:srgbClr val="000000"/>
                </a:solidFill>
              </a:rPr>
              <a:t> 물품이 없습니다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shopcart.html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</a:t>
            </a:r>
            <a:r>
              <a:rPr lang="ko-KR" altLang="en-US" sz="1600" kern="0" dirty="0">
                <a:solidFill>
                  <a:srgbClr val="000000"/>
                </a:solidFill>
              </a:rPr>
              <a:t> 보기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id="login"&gt;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&gt;Log In&lt;/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&lt;form action="#"&gt;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아이디      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&lt;input type="text"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패스워드</a:t>
            </a:r>
            <a:r>
              <a:rPr lang="ko-KR" altLang="en-US" sz="1600" kern="0" dirty="0">
                <a:solidFill>
                  <a:srgbClr val="000000"/>
                </a:solidFill>
              </a:rPr>
              <a:t>      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&lt;input type="password"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type="submit"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로그인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type="reset"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초기화</a:t>
            </a:r>
            <a:r>
              <a:rPr lang="en-US" altLang="ko-KR" sz="1600" kern="0" dirty="0">
                <a:solidFill>
                  <a:srgbClr val="000000"/>
                </a:solidFill>
              </a:rPr>
              <a:t>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register.html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 target="_blank" id="register"&gt;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회원가입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 id="forgot"&gt;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비밀번호분실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&lt;/aside&gt;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9217" name="_x264926576" descr="EMB00000a945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1573213"/>
            <a:ext cx="2278063" cy="21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5291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smtClean="0"/>
              <a:t>바닥글</a:t>
            </a:r>
            <a:endParaRPr lang="ko-KR" altLang="en-US" b="1" i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75298" y="1152524"/>
            <a:ext cx="8212138" cy="573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&lt;footer&gt;Copyright (c) 2013 Web Shop&lt;/footer&gt;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10241" name="_x264929056" descr="EMB00000a945f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2159000"/>
            <a:ext cx="3481999" cy="3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529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686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F3F1E9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label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inline-block;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input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inline-block;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160px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684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362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id="page-wrap"&gt;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&lt;form method="post" action="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process.jsp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fieldset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&lt;legend&gt;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회원정보입력</a:t>
            </a:r>
            <a:r>
              <a:rPr lang="en-US" altLang="ko-KR" sz="1600" kern="0" dirty="0">
                <a:solidFill>
                  <a:srgbClr val="000000"/>
                </a:solidFill>
              </a:rPr>
              <a:t>&lt;/legend&gt;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for="name"&gt;</a:t>
            </a:r>
            <a:r>
              <a:rPr lang="ko-KR" altLang="en-US" sz="1600" kern="0" dirty="0">
                <a:solidFill>
                  <a:srgbClr val="000000"/>
                </a:solidFill>
              </a:rPr>
              <a:t>아이디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type="text" name="name"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text1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&lt;button&gt;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중복검사</a:t>
            </a:r>
            <a:r>
              <a:rPr lang="en-US" altLang="ko-KR" sz="1600" kern="0" dirty="0">
                <a:solidFill>
                  <a:srgbClr val="000000"/>
                </a:solidFill>
              </a:rPr>
              <a:t>&lt;/button&gt;&lt;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패스워드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type="password"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password1</a:t>
            </a:r>
            <a:r>
              <a:rPr lang="en-US" altLang="ko-KR" sz="1600" kern="0" dirty="0">
                <a:solidFill>
                  <a:srgbClr val="000000"/>
                </a:solidFill>
              </a:rPr>
              <a:t>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password2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패스워드</a:t>
            </a:r>
            <a:r>
              <a:rPr lang="ko-KR" altLang="en-US" sz="1600" kern="0" dirty="0">
                <a:solidFill>
                  <a:srgbClr val="000000"/>
                </a:solidFill>
              </a:rPr>
              <a:t> 확인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type="password"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password2</a:t>
            </a:r>
            <a:r>
              <a:rPr lang="en-US" altLang="ko-KR" sz="1600" kern="0" dirty="0">
                <a:solidFill>
                  <a:srgbClr val="000000"/>
                </a:solidFill>
              </a:rPr>
              <a:t>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for="name"&gt;</a:t>
            </a:r>
            <a:r>
              <a:rPr lang="ko-KR" altLang="en-US" sz="1600" kern="0" dirty="0">
                <a:solidFill>
                  <a:srgbClr val="000000"/>
                </a:solidFill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type="text" name="name"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휴대폰 번호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tel</a:t>
            </a:r>
            <a:r>
              <a:rPr lang="en-US" altLang="ko-KR" sz="1600" kern="0" dirty="0">
                <a:solidFill>
                  <a:srgbClr val="000000"/>
                </a:solidFill>
              </a:rPr>
              <a:t>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tel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for="email"&gt;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이메일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type="email" name="email"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476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3648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label for="dob"&gt;</a:t>
            </a:r>
            <a:r>
              <a:rPr lang="ko-KR" altLang="en-US" sz="1600" kern="0" dirty="0">
                <a:solidFill>
                  <a:srgbClr val="000000"/>
                </a:solidFill>
              </a:rPr>
              <a:t>생일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type="date" name="dob"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홈페이지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type="radio" name="gender" value="Male"&gt;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남성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type="radio" name="gender" value="Female"&gt;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여성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fieldset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&lt;input type="submit" name="submit"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제출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&lt;input type="reset" name="reset"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초기화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1265" name="_x264926336" descr="EMB00000a945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1" y="3748088"/>
            <a:ext cx="3576637" cy="29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920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정보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35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product1</a:t>
            </a:r>
            <a:r>
              <a:rPr lang="en-US" altLang="ko-KR" sz="1600" kern="0" dirty="0">
                <a:solidFill>
                  <a:srgbClr val="000000"/>
                </a:solidFill>
              </a:rPr>
              <a:t>,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product2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dotted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height="100"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심플하고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슬림한</a:t>
            </a:r>
            <a:r>
              <a:rPr lang="ko-KR" altLang="en-US" sz="1600" kern="0" dirty="0">
                <a:solidFill>
                  <a:srgbClr val="000000"/>
                </a:solidFill>
              </a:rPr>
              <a:t> 본체에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i5</a:t>
            </a:r>
            <a:r>
              <a:rPr lang="en-US" altLang="ko-KR" sz="1600" kern="0" dirty="0">
                <a:solidFill>
                  <a:srgbClr val="000000"/>
                </a:solidFill>
              </a:rPr>
              <a:t> 3470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과지포스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GT630</a:t>
            </a:r>
            <a:r>
              <a:rPr lang="ko-KR" altLang="en-US" sz="1600" kern="0" dirty="0">
                <a:solidFill>
                  <a:srgbClr val="000000"/>
                </a:solidFill>
              </a:rPr>
              <a:t>을 장착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CPU: </a:t>
            </a:r>
            <a:r>
              <a:rPr lang="ko-KR" altLang="en-US" sz="1600" kern="0" dirty="0">
                <a:solidFill>
                  <a:srgbClr val="000000"/>
                </a:solidFill>
              </a:rPr>
              <a:t>인텔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i5</a:t>
            </a:r>
            <a:r>
              <a:rPr lang="en-US" altLang="ko-KR" sz="1600" kern="0" dirty="0">
                <a:solidFill>
                  <a:srgbClr val="000000"/>
                </a:solidFill>
              </a:rPr>
              <a:t> 3470 (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아이비브릿지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3</a:t>
            </a:r>
            <a:r>
              <a:rPr lang="ko-KR" altLang="en-US" sz="1600" kern="0" dirty="0">
                <a:solidFill>
                  <a:srgbClr val="000000"/>
                </a:solidFill>
              </a:rPr>
              <a:t>세대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</a:rPr>
              <a:t>사용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가격</a:t>
            </a:r>
            <a:r>
              <a:rPr lang="en-US" altLang="ko-KR" sz="1600" kern="0" dirty="0">
                <a:solidFill>
                  <a:srgbClr val="000000"/>
                </a:solidFill>
              </a:rPr>
              <a:t>: 1,200,000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쇼핑카트에</a:t>
            </a:r>
            <a:r>
              <a:rPr lang="ko-KR" altLang="en-US" sz="1600" kern="0" dirty="0">
                <a:solidFill>
                  <a:srgbClr val="000000"/>
                </a:solidFill>
              </a:rPr>
              <a:t> 추가하기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040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정보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2647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product2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="images/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notebook.png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height="100"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Full-HD</a:t>
            </a:r>
            <a:r>
              <a:rPr lang="ko-KR" altLang="en-US" sz="1600" kern="0" dirty="0">
                <a:solidFill>
                  <a:srgbClr val="000000"/>
                </a:solidFill>
              </a:rPr>
              <a:t>로 선명한 화면</a:t>
            </a:r>
            <a:r>
              <a:rPr lang="en-US" altLang="ko-KR" sz="1600" kern="0" dirty="0">
                <a:solidFill>
                  <a:srgbClr val="000000"/>
                </a:solidFill>
              </a:rPr>
              <a:t>, ISP</a:t>
            </a:r>
            <a:r>
              <a:rPr lang="ko-KR" altLang="en-US" sz="1600" kern="0" dirty="0">
                <a:solidFill>
                  <a:srgbClr val="000000"/>
                </a:solidFill>
              </a:rPr>
              <a:t>패널로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시야각도</a:t>
            </a:r>
            <a:r>
              <a:rPr lang="ko-KR" altLang="en-US" sz="1600" kern="0" dirty="0">
                <a:solidFill>
                  <a:srgbClr val="000000"/>
                </a:solidFill>
              </a:rPr>
              <a:t> 좋다</a:t>
            </a:r>
            <a:r>
              <a:rPr lang="en-US" altLang="ko-KR" sz="1600" kern="0" dirty="0">
                <a:solidFill>
                  <a:srgbClr val="000000"/>
                </a:solidFill>
              </a:rPr>
              <a:t>!  CPU: </a:t>
            </a:r>
            <a:r>
              <a:rPr lang="ko-KR" altLang="en-US" sz="1600" kern="0" dirty="0">
                <a:solidFill>
                  <a:srgbClr val="000000"/>
                </a:solidFill>
              </a:rPr>
              <a:t>인텔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i7</a:t>
            </a:r>
            <a:r>
              <a:rPr lang="en-US" altLang="ko-KR" sz="1600" kern="0" dirty="0">
                <a:solidFill>
                  <a:srgbClr val="000000"/>
                </a:solidFill>
              </a:rPr>
              <a:t> 3630 QM, CPU: </a:t>
            </a:r>
            <a:r>
              <a:rPr lang="ko-KR" altLang="en-US" sz="1600" kern="0" dirty="0">
                <a:solidFill>
                  <a:srgbClr val="000000"/>
                </a:solidFill>
              </a:rPr>
              <a:t>인텔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i7</a:t>
            </a:r>
            <a:r>
              <a:rPr lang="en-US" altLang="ko-KR" sz="1600" kern="0" dirty="0">
                <a:solidFill>
                  <a:srgbClr val="000000"/>
                </a:solidFill>
              </a:rPr>
              <a:t> 3630 QM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가격</a:t>
            </a:r>
            <a:r>
              <a:rPr lang="en-US" altLang="ko-KR" sz="1600" kern="0" dirty="0">
                <a:solidFill>
                  <a:srgbClr val="000000"/>
                </a:solidFill>
              </a:rPr>
              <a:t>: 1,200,000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쇼핑카트에</a:t>
            </a:r>
            <a:r>
              <a:rPr lang="ko-KR" altLang="en-US" sz="1600" kern="0" dirty="0">
                <a:solidFill>
                  <a:srgbClr val="000000"/>
                </a:solidFill>
              </a:rPr>
              <a:t> 추가하기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4337" name="_x264925696" descr="EMB00000a945f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3065463"/>
            <a:ext cx="2392362" cy="36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412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쇼핑카트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324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</a:t>
            </a:r>
            <a:r>
              <a:rPr lang="ko-KR" altLang="en-US" sz="1600" kern="0" dirty="0">
                <a:solidFill>
                  <a:srgbClr val="000000"/>
                </a:solidFill>
              </a:rPr>
              <a:t>쇼핑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카트</a:t>
            </a:r>
            <a:r>
              <a:rPr lang="en-US" altLang="ko-KR" sz="1600" kern="0" dirty="0">
                <a:solidFill>
                  <a:srgbClr val="000000"/>
                </a:solidFill>
              </a:rPr>
              <a:t>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F3F1E9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table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border-collapse: collapse;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table caption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text-decoration: underline;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18433" name="_x264929376" descr="EMB00000a945f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16" y="3875087"/>
            <a:ext cx="3855172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578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쇼핑카트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535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 action="#"&gt;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&lt;table border="1"&gt;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&lt;caption&gt;Shopping Cart&lt;/caption&gt;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품목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가격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수량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합계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>
                <a:solidFill>
                  <a:srgbClr val="000000"/>
                </a:solidFill>
              </a:rPr>
              <a:t>컴퓨터 세트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&lt;td&gt;2,000,000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>
                <a:solidFill>
                  <a:srgbClr val="000000"/>
                </a:solidFill>
              </a:rPr>
              <a:t>티셔츠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&lt;td&gt;50,000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131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쇼핑카트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음악파일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&lt;td&gt;1,000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영화파일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&lt;td&gt;5,000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계산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type="submit"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구매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type="reset"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초기화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main.html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"&gt;Back to Home&lt;/a&gt;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921863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웹사이트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00174"/>
            <a:ext cx="7791450" cy="450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416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3" y="1371600"/>
            <a:ext cx="8362117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9004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4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*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/*border: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red;*/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F3F1E9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header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60px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list-style: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border-bottom: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 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385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text-transform: uppercase;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padding: 0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letter-spacing: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a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text-decoration: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color: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text-decoration: underline;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aside#left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175px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544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#</a:t>
            </a:r>
            <a:r>
              <a:rPr lang="en-US" altLang="ko-KR" sz="1600" kern="0" dirty="0">
                <a:solidFill>
                  <a:srgbClr val="000000"/>
                </a:solidFill>
              </a:rPr>
              <a:t>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Helvetica,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Helvetica,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FFF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list-style: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text-indent: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background: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3f3f3f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line-height: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28px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border-bottom: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#333;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a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text-decoration: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FFF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block;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8281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d40203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li#active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d40203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#main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Helvetica,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12px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color: #464646;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overflow: hidden;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430px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margin-bottom: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#login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40px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741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00"/>
                </a:solidFill>
              </a:rPr>
              <a:t>aside#right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footer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clear: both;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background-image: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(images/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footer_bg.gif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background-position: top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background-repeat: repeat-x;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2609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286000"/>
            <a:ext cx="810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5108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281113"/>
            <a:ext cx="68484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738438"/>
            <a:ext cx="8239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493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428750"/>
            <a:ext cx="56483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0211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129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&lt;header&gt;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="images/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width="50" height="50" /&gt;&lt;a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"&gt;Web Shop&lt;/a&gt;&lt;/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&lt;/header&gt;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14" y="2655888"/>
            <a:ext cx="3644174" cy="1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009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"&gt;Home&lt;/a&gt;&lt;/li&gt;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"&gt;About Us&lt;/a&gt;&lt;/li&gt;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"&gt;News&lt;/a&gt;&lt;/li&gt;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"&gt;My Account&lt;/a&gt;&lt;/li&gt;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"&gt;Contacts&lt;/a&gt;&lt;/li&gt;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6145" name="_x264928816" descr="EMB00000a945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246437"/>
            <a:ext cx="2313692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675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왼쪽 수직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714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&lt;aside id="left"&gt;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카테고리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컴퓨터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clothing.html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의류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music.html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음악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movie.html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영화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스포츠</a:t>
            </a:r>
            <a:r>
              <a:rPr lang="en-US" altLang="ko-KR" sz="1600" kern="0" dirty="0">
                <a:solidFill>
                  <a:srgbClr val="000000"/>
                </a:solidFill>
              </a:rPr>
              <a:t>/</a:t>
            </a:r>
            <a:r>
              <a:rPr lang="ko-KR" altLang="en-US" sz="1600" kern="0" dirty="0">
                <a:solidFill>
                  <a:srgbClr val="000000"/>
                </a:solidFill>
              </a:rPr>
              <a:t>레저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가구</a:t>
            </a:r>
            <a:r>
              <a:rPr lang="en-US" altLang="ko-KR" sz="1600" kern="0" dirty="0">
                <a:solidFill>
                  <a:srgbClr val="000000"/>
                </a:solidFill>
              </a:rPr>
              <a:t>/</a:t>
            </a:r>
            <a:r>
              <a:rPr lang="ko-KR" altLang="en-US" sz="1600" kern="0" dirty="0">
                <a:solidFill>
                  <a:srgbClr val="000000"/>
                </a:solidFill>
              </a:rPr>
              <a:t>인테리어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식품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&lt;/aside&gt;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7169" name="_x264928896" descr="EMB00000a945f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906838"/>
            <a:ext cx="2209799" cy="240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146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1524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&lt;section id="main"&gt;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&lt;article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article1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1600" kern="0" dirty="0">
                <a:solidFill>
                  <a:srgbClr val="000000"/>
                </a:solidFill>
              </a:rPr>
              <a:t>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width="440" height="300" seamless&gt;&lt;/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&lt;/section&gt;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8193" name="_x264928816" descr="EMB00000a945f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7" y="3128963"/>
            <a:ext cx="3541911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76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</TotalTime>
  <Words>2104</Words>
  <Application>Microsoft Office PowerPoint</Application>
  <PresentationFormat>화면 슬라이드 쇼(4:3)</PresentationFormat>
  <Paragraphs>353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1_Crayons</vt:lpstr>
      <vt:lpstr>PowerPoint 프레젠테이션</vt:lpstr>
      <vt:lpstr>웹사이트 작성</vt:lpstr>
      <vt:lpstr>웹사이트 구축 과정</vt:lpstr>
      <vt:lpstr>내비게이션 구조도</vt:lpstr>
      <vt:lpstr>홈페이지 레이아웃</vt:lpstr>
      <vt:lpstr>헤더</vt:lpstr>
      <vt:lpstr>내비게이션 메뉴</vt:lpstr>
      <vt:lpstr>왼쪽 수직 메뉴</vt:lpstr>
      <vt:lpstr>섹션</vt:lpstr>
      <vt:lpstr>오른쪽 수직 메뉴</vt:lpstr>
      <vt:lpstr>바닥글</vt:lpstr>
      <vt:lpstr>회원 가입 페이지</vt:lpstr>
      <vt:lpstr>회원 가입 페이지</vt:lpstr>
      <vt:lpstr>회원 가입 페이지</vt:lpstr>
      <vt:lpstr>상품 정보 페이지</vt:lpstr>
      <vt:lpstr>상품 정보 페이지</vt:lpstr>
      <vt:lpstr>쇼핑카트 페이지</vt:lpstr>
      <vt:lpstr>쇼핑카트 페이지</vt:lpstr>
      <vt:lpstr>쇼핑카트 페이지</vt:lpstr>
      <vt:lpstr>외부 CSS 파일</vt:lpstr>
      <vt:lpstr>CSS 파일</vt:lpstr>
      <vt:lpstr>CSS 파일</vt:lpstr>
      <vt:lpstr>CSS 파일</vt:lpstr>
      <vt:lpstr>CSS 파일</vt:lpstr>
      <vt:lpstr>CSS 파일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398</cp:revision>
  <dcterms:created xsi:type="dcterms:W3CDTF">2007-06-29T06:43:39Z</dcterms:created>
  <dcterms:modified xsi:type="dcterms:W3CDTF">2014-01-19T12:42:58Z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