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A38"/>
    <a:srgbClr val="FDD935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823" autoAdjust="0"/>
    <p:restoredTop sz="94660"/>
  </p:normalViewPr>
  <p:slideViewPr>
    <p:cSldViewPr>
      <p:cViewPr>
        <p:scale>
          <a:sx n="50" d="100"/>
          <a:sy n="50" d="100"/>
        </p:scale>
        <p:origin x="6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2"/>
          <p:cNvGrpSpPr/>
          <p:nvPr/>
        </p:nvGrpSpPr>
        <p:grpSpPr>
          <a:xfrm>
            <a:off x="1499944" y="0"/>
            <a:ext cx="16788056" cy="10299060"/>
            <a:chOff x="1507122" y="0"/>
            <a:chExt cx="16788056" cy="102990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122" y="0"/>
              <a:ext cx="16788056" cy="102990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895600" y="647700"/>
            <a:ext cx="975360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100" dirty="0" smtClean="0">
                <a:solidFill>
                  <a:srgbClr val="000000"/>
                </a:solidFill>
                <a:latin typeface="Gmarket Sans Bold" pitchFamily="34" charset="0"/>
              </a:rPr>
              <a:t>시스템 구조도 </a:t>
            </a:r>
            <a:r>
              <a:rPr lang="en-US" altLang="ko-KR" sz="5000" kern="0" spc="-100" dirty="0" smtClean="0">
                <a:solidFill>
                  <a:srgbClr val="000000"/>
                </a:solidFill>
                <a:latin typeface="Gmarket Sans Bold" pitchFamily="34" charset="0"/>
              </a:rPr>
              <a:t>(</a:t>
            </a:r>
            <a:r>
              <a:rPr lang="ko-KR" altLang="en-US" sz="5000" kern="0" spc="-100" dirty="0" smtClean="0">
                <a:solidFill>
                  <a:srgbClr val="000000"/>
                </a:solidFill>
                <a:latin typeface="Gmarket Sans Bold" pitchFamily="34" charset="0"/>
              </a:rPr>
              <a:t>웹 </a:t>
            </a:r>
            <a:r>
              <a:rPr lang="ko-KR" altLang="en-US" sz="5000" kern="0" spc="-100" dirty="0" err="1" smtClean="0">
                <a:solidFill>
                  <a:srgbClr val="000000"/>
                </a:solidFill>
                <a:latin typeface="Gmarket Sans Bold" pitchFamily="34" charset="0"/>
              </a:rPr>
              <a:t>호스팅</a:t>
            </a:r>
            <a:r>
              <a:rPr lang="ko-KR" altLang="en-US" sz="5000" kern="0" spc="-100" dirty="0" smtClean="0">
                <a:solidFill>
                  <a:srgbClr val="000000"/>
                </a:solidFill>
                <a:latin typeface="Gmarket Sans Bold" pitchFamily="34" charset="0"/>
              </a:rPr>
              <a:t> 서버</a:t>
            </a:r>
            <a:r>
              <a:rPr lang="en-US" altLang="ko-KR" sz="5000" kern="0" spc="-100" dirty="0" smtClean="0">
                <a:solidFill>
                  <a:srgbClr val="000000"/>
                </a:solidFill>
                <a:latin typeface="Gmarket Sans Bold" pitchFamily="34" charset="0"/>
              </a:rPr>
              <a:t>)</a:t>
            </a:r>
            <a:endParaRPr lang="en-US" dirty="0"/>
          </a:p>
        </p:txBody>
      </p:sp>
      <p:grpSp>
        <p:nvGrpSpPr>
          <p:cNvPr id="3" name="그룹 1006"/>
          <p:cNvGrpSpPr/>
          <p:nvPr/>
        </p:nvGrpSpPr>
        <p:grpSpPr>
          <a:xfrm>
            <a:off x="1507122" y="1799009"/>
            <a:ext cx="16778592" cy="38095"/>
            <a:chOff x="1507122" y="1799009"/>
            <a:chExt cx="16778592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122" y="1799009"/>
              <a:ext cx="16778592" cy="38095"/>
            </a:xfrm>
            <a:prstGeom prst="rect">
              <a:avLst/>
            </a:prstGeom>
          </p:spPr>
        </p:pic>
      </p:grpSp>
      <p:grpSp>
        <p:nvGrpSpPr>
          <p:cNvPr id="4" name="그룹 1008"/>
          <p:cNvGrpSpPr/>
          <p:nvPr/>
        </p:nvGrpSpPr>
        <p:grpSpPr>
          <a:xfrm>
            <a:off x="0" y="0"/>
            <a:ext cx="1507122" cy="1837105"/>
            <a:chOff x="0" y="0"/>
            <a:chExt cx="1507122" cy="18371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507122" cy="183710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 rot="-5400000">
            <a:off x="-3161262" y="4956632"/>
            <a:ext cx="7967984" cy="319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kern="0" spc="1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PROMOTION PROPOSAL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2019300"/>
            <a:ext cx="11506200" cy="797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슬라이드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Customer</cp:lastModifiedBy>
  <cp:revision>52</cp:revision>
  <dcterms:created xsi:type="dcterms:W3CDTF">2023-01-25T10:52:43Z</dcterms:created>
  <dcterms:modified xsi:type="dcterms:W3CDTF">2024-05-16T07:16:09Z</dcterms:modified>
</cp:coreProperties>
</file>