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0" r:id="rId13"/>
    <p:sldId id="335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AzQ6RnzUnp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2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11" Type="http://schemas.openxmlformats.org/officeDocument/2006/relationships/image" Target="../media/image35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12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31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54.png"/><Relationship Id="rId19" Type="http://schemas.openxmlformats.org/officeDocument/2006/relationships/image" Target="../media/image1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35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sv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18" Type="http://schemas.openxmlformats.org/officeDocument/2006/relationships/image" Target="../media/image88.svg"/><Relationship Id="rId26" Type="http://schemas.openxmlformats.org/officeDocument/2006/relationships/image" Target="../media/image65.png"/><Relationship Id="rId3" Type="http://schemas.openxmlformats.org/officeDocument/2006/relationships/image" Target="../media/image61.sv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17" Type="http://schemas.openxmlformats.org/officeDocument/2006/relationships/image" Target="../media/image87.png"/><Relationship Id="rId25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81.png"/><Relationship Id="rId24" Type="http://schemas.openxmlformats.org/officeDocument/2006/relationships/image" Target="../media/image36.png"/><Relationship Id="rId5" Type="http://schemas.openxmlformats.org/officeDocument/2006/relationships/image" Target="../media/image63.png"/><Relationship Id="rId15" Type="http://schemas.openxmlformats.org/officeDocument/2006/relationships/image" Target="../media/image85.png"/><Relationship Id="rId23" Type="http://schemas.openxmlformats.org/officeDocument/2006/relationships/image" Target="../media/image35.png"/><Relationship Id="rId28" Type="http://schemas.openxmlformats.org/officeDocument/2006/relationships/image" Target="../media/image93.png"/><Relationship Id="rId10" Type="http://schemas.openxmlformats.org/officeDocument/2006/relationships/image" Target="../media/image80.svg"/><Relationship Id="rId19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79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9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36.png"/><Relationship Id="rId4" Type="http://schemas.openxmlformats.org/officeDocument/2006/relationships/image" Target="../media/image95.png"/><Relationship Id="rId9" Type="http://schemas.openxmlformats.org/officeDocument/2006/relationships/image" Target="../media/image35.png"/><Relationship Id="rId1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107.png"/><Relationship Id="rId3" Type="http://schemas.openxmlformats.org/officeDocument/2006/relationships/image" Target="../media/image61.svg"/><Relationship Id="rId7" Type="http://schemas.openxmlformats.org/officeDocument/2006/relationships/image" Target="../media/image63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12.png"/><Relationship Id="rId5" Type="http://schemas.openxmlformats.org/officeDocument/2006/relationships/image" Target="../media/image103.svg"/><Relationship Id="rId15" Type="http://schemas.openxmlformats.org/officeDocument/2006/relationships/image" Target="../media/image35.png"/><Relationship Id="rId10" Type="http://schemas.openxmlformats.org/officeDocument/2006/relationships/image" Target="../media/image106.svg"/><Relationship Id="rId4" Type="http://schemas.openxmlformats.org/officeDocument/2006/relationships/image" Target="../media/image102.png"/><Relationship Id="rId9" Type="http://schemas.openxmlformats.org/officeDocument/2006/relationships/image" Target="../media/image105.png"/><Relationship Id="rId14" Type="http://schemas.openxmlformats.org/officeDocument/2006/relationships/image" Target="../media/image10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1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12.png"/><Relationship Id="rId5" Type="http://schemas.openxmlformats.org/officeDocument/2006/relationships/image" Target="../media/image35.png"/><Relationship Id="rId10" Type="http://schemas.openxmlformats.org/officeDocument/2006/relationships/image" Target="../media/image111.png"/><Relationship Id="rId4" Type="http://schemas.openxmlformats.org/officeDocument/2006/relationships/image" Target="../media/image62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5"/>
              </a:rPr>
              <a:t>https://youtu.be/AzQ6RnzUnpE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1031</Words>
  <Application>Microsoft Office PowerPoint</Application>
  <PresentationFormat>와이드스크린</PresentationFormat>
  <Paragraphs>200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Pretendard SemiBold</vt:lpstr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17</cp:revision>
  <dcterms:created xsi:type="dcterms:W3CDTF">2023-12-20T03:00:25Z</dcterms:created>
  <dcterms:modified xsi:type="dcterms:W3CDTF">2024-01-22T04:15:27Z</dcterms:modified>
</cp:coreProperties>
</file>