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274638"/>
            <a:ext cx="8329642" cy="21542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3600" b="1" dirty="0" smtClean="0">
                <a:ln>
                  <a:solidFill>
                    <a:schemeClr val="tx1"/>
                  </a:solidFill>
                </a:ln>
                <a:latin typeface="HY헤드라인M" pitchFamily="18" charset="-127"/>
                <a:ea typeface="HY헤드라인M" pitchFamily="18" charset="-127"/>
              </a:rPr>
              <a:t>사용</a:t>
            </a:r>
            <a:r>
              <a:rPr lang="ko-KR" altLang="en-US" sz="3600" b="1" dirty="0" smtClean="0">
                <a:ln>
                  <a:solidFill>
                    <a:schemeClr val="tx1"/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3600" b="1" dirty="0" smtClean="0">
                <a:ln>
                  <a:solidFill>
                    <a:schemeClr val="tx1"/>
                  </a:solidFill>
                </a:ln>
                <a:latin typeface="HY헤드라인M" pitchFamily="18" charset="-127"/>
                <a:ea typeface="HY헤드라인M" pitchFamily="18" charset="-127"/>
              </a:rPr>
              <a:t>데이터 분석 지능형 서비스 개발</a:t>
            </a:r>
            <a:r>
              <a:rPr lang="en-US" altLang="ko-KR" sz="2800" b="1" dirty="0" smtClean="0">
                <a:ln>
                  <a:solidFill>
                    <a:schemeClr val="tx1"/>
                  </a:solidFill>
                </a:ln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2800" b="1" dirty="0" smtClean="0">
                <a:ln>
                  <a:solidFill>
                    <a:schemeClr val="tx1"/>
                  </a:solidFill>
                </a:ln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2000" b="1" dirty="0" smtClean="0">
                <a:ln>
                  <a:solidFill>
                    <a:schemeClr val="tx1"/>
                  </a:solidFill>
                </a:ln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2000" b="1" dirty="0" smtClean="0">
                <a:ln>
                  <a:solidFill>
                    <a:schemeClr val="tx1"/>
                  </a:solidFill>
                </a:ln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400" u="sng" dirty="0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  <a:t>공통 주제</a:t>
            </a:r>
            <a:r>
              <a:rPr lang="en-US" altLang="ko-KR" sz="1400" u="sng" dirty="0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  <a:t/>
            </a:r>
            <a:br>
              <a:rPr lang="en-US" altLang="ko-KR" sz="1400" u="sng" dirty="0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</a:br>
            <a:r>
              <a:rPr lang="en-US" altLang="ko-KR" sz="1400" u="sng" dirty="0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  <a:t/>
            </a:r>
            <a:br>
              <a:rPr lang="en-US" altLang="ko-KR" sz="1400" u="sng" dirty="0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</a:br>
            <a:r>
              <a:rPr lang="ko-KR" altLang="en-US" sz="1400" u="sng" dirty="0" err="1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  <a:t>리액트</a:t>
            </a:r>
            <a:r>
              <a:rPr lang="ko-KR" altLang="en-US" sz="1400" u="sng" dirty="0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  <a:t> 컴포넌트와 </a:t>
            </a:r>
            <a:r>
              <a:rPr lang="ko-KR" altLang="en-US" sz="1400" u="sng" dirty="0" err="1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  <a:t>머신러닝</a:t>
            </a:r>
            <a:r>
              <a:rPr lang="ko-KR" altLang="en-US" sz="1400" u="sng" dirty="0" smtClean="0">
                <a:ln>
                  <a:solidFill>
                    <a:schemeClr val="tx1"/>
                  </a:solidFill>
                </a:ln>
                <a:latin typeface="휴먼고딕" pitchFamily="2" charset="-127"/>
                <a:ea typeface="휴먼고딕" pitchFamily="2" charset="-127"/>
              </a:rPr>
              <a:t> 모델을 통합하고 사용자경험을 최적화 하는 지능형 서비스 개발하기</a:t>
            </a:r>
            <a:endParaRPr lang="ko-KR" altLang="en-US" sz="2800" u="sng" dirty="0">
              <a:ln>
                <a:solidFill>
                  <a:schemeClr val="tx1"/>
                </a:solidFill>
              </a:ln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929090"/>
          </a:xfrm>
          <a:ln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pPr>
              <a:buNone/>
            </a:pPr>
            <a:endParaRPr lang="en-US" altLang="ko-KR" sz="800" b="1" dirty="0" smtClean="0"/>
          </a:p>
          <a:p>
            <a:pPr>
              <a:buNone/>
            </a:pPr>
            <a:r>
              <a:rPr lang="ko-KR" altLang="en-US" sz="1600" b="1" dirty="0" smtClean="0"/>
              <a:t>수행과업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공통 주제를 반영하여 자유롭게 </a:t>
            </a:r>
            <a:r>
              <a:rPr lang="ko-KR" altLang="en-US" sz="1600" dirty="0" err="1" smtClean="0"/>
              <a:t>웹앱</a:t>
            </a:r>
            <a:r>
              <a:rPr lang="ko-KR" altLang="en-US" sz="1600" dirty="0" smtClean="0"/>
              <a:t> 서비스를 기획하고 제작하시오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리액트</a:t>
            </a:r>
            <a:r>
              <a:rPr lang="ko-KR" altLang="en-US" sz="1600" dirty="0" smtClean="0"/>
              <a:t> 컴포넌트를 이용하여 </a:t>
            </a:r>
            <a:r>
              <a:rPr lang="ko-KR" altLang="en-US" sz="1600" dirty="0" err="1" smtClean="0"/>
              <a:t>웹앱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를 구성하시오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웹뷰에서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리액트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웹앱이</a:t>
            </a:r>
            <a:r>
              <a:rPr lang="ko-KR" altLang="en-US" sz="1600" dirty="0" smtClean="0"/>
              <a:t> 실행될 수 있도록 하시오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머신러닝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웹앱과</a:t>
            </a:r>
            <a:r>
              <a:rPr lang="ko-KR" altLang="en-US" sz="1600" dirty="0" smtClean="0"/>
              <a:t> 통합하여 운영하시오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네이티브앱과</a:t>
            </a:r>
            <a:r>
              <a:rPr lang="ko-KR" altLang="en-US" sz="1600" dirty="0" smtClean="0"/>
              <a:t> 통신을 수행하는 </a:t>
            </a:r>
            <a:r>
              <a:rPr lang="ko-KR" altLang="en-US" sz="1600" dirty="0" err="1" smtClean="0"/>
              <a:t>웹앱을</a:t>
            </a:r>
            <a:r>
              <a:rPr lang="ko-KR" altLang="en-US" sz="1600" dirty="0" smtClean="0"/>
              <a:t> 구현하여 </a:t>
            </a:r>
            <a:r>
              <a:rPr lang="ko-KR" altLang="en-US" sz="1600" dirty="0" err="1" smtClean="0"/>
              <a:t>하이브리드앱으로</a:t>
            </a:r>
            <a:r>
              <a:rPr lang="ko-KR" altLang="en-US" sz="1600" dirty="0" smtClean="0"/>
              <a:t> 개발하시오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800" b="1" dirty="0" smtClean="0"/>
          </a:p>
          <a:p>
            <a:pPr>
              <a:buNone/>
            </a:pPr>
            <a:r>
              <a:rPr lang="ko-KR" altLang="en-US" sz="1600" b="1" dirty="0" smtClean="0"/>
              <a:t>필수 구현 기술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800" b="1" dirty="0" smtClean="0"/>
          </a:p>
          <a:p>
            <a:r>
              <a:rPr lang="en-US" altLang="ko-KR" sz="1600" dirty="0" smtClean="0"/>
              <a:t>SPA, Routing, </a:t>
            </a:r>
            <a:r>
              <a:rPr lang="en-US" altLang="ko-KR" sz="1600" dirty="0" err="1" smtClean="0"/>
              <a:t>Redux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RESTful</a:t>
            </a:r>
            <a:r>
              <a:rPr lang="en-US" altLang="ko-KR" sz="1600" dirty="0" smtClean="0"/>
              <a:t> API, Map API, ML kit, </a:t>
            </a:r>
            <a:r>
              <a:rPr lang="en-US" altLang="ko-KR" sz="1600" dirty="0" err="1" smtClean="0"/>
              <a:t>Tensorflow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WebView</a:t>
            </a:r>
            <a:r>
              <a:rPr lang="en-US" altLang="ko-KR" sz="1600" dirty="0" smtClean="0"/>
              <a:t>, Hosting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사용자데이터 분석 지능형 서비스 개발  공통 주제  리액트 컴포넌트와 머신러닝 모델을 통합하고 사용자경험을 최적화 하는 지능형 서비스 개발하기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Customer</cp:lastModifiedBy>
  <cp:revision>12</cp:revision>
  <dcterms:created xsi:type="dcterms:W3CDTF">2006-10-05T04:04:58Z</dcterms:created>
  <dcterms:modified xsi:type="dcterms:W3CDTF">2024-05-29T08:11:36Z</dcterms:modified>
</cp:coreProperties>
</file>