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16"/>
  </p:notesMasterIdLst>
  <p:sldIdLst>
    <p:sldId id="257" r:id="rId2"/>
    <p:sldId id="258" r:id="rId3"/>
    <p:sldId id="264" r:id="rId4"/>
    <p:sldId id="268" r:id="rId5"/>
    <p:sldId id="269" r:id="rId6"/>
    <p:sldId id="270" r:id="rId7"/>
    <p:sldId id="271" r:id="rId8"/>
    <p:sldId id="272" r:id="rId9"/>
    <p:sldId id="261" r:id="rId10"/>
    <p:sldId id="273" r:id="rId11"/>
    <p:sldId id="274" r:id="rId12"/>
    <p:sldId id="265" r:id="rId13"/>
    <p:sldId id="262" r:id="rId14"/>
    <p:sldId id="26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96" autoAdjust="0"/>
    <p:restoredTop sz="95175" autoAdjust="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9E0796-896A-4456-9534-151E0E40712A}" type="doc">
      <dgm:prSet loTypeId="urn:microsoft.com/office/officeart/2005/8/layout/hierarchy5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B4B37EC3-DA87-492B-B488-151139A75744}">
      <dgm:prSet phldrT="[텍스트]" custT="1"/>
      <dgm:spPr/>
      <dgm:t>
        <a:bodyPr/>
        <a:lstStyle/>
        <a:p>
          <a:pPr latinLnBrk="1"/>
          <a:r>
            <a:rPr lang="en-US" altLang="ko-KR" sz="800" b="1" dirty="0" smtClean="0"/>
            <a:t>Intro Activity</a:t>
          </a:r>
          <a:endParaRPr lang="ko-KR" altLang="en-US" sz="800" b="1" dirty="0"/>
        </a:p>
      </dgm:t>
    </dgm:pt>
    <dgm:pt modelId="{F94D8E66-CAAB-497B-8D8A-7AC9DC967EDB}" type="parTrans" cxnId="{45A61D29-2CF0-41DB-928D-561EED5E6B4D}">
      <dgm:prSet/>
      <dgm:spPr/>
      <dgm:t>
        <a:bodyPr/>
        <a:lstStyle/>
        <a:p>
          <a:pPr latinLnBrk="1"/>
          <a:endParaRPr lang="ko-KR" altLang="en-US"/>
        </a:p>
      </dgm:t>
    </dgm:pt>
    <dgm:pt modelId="{A76725C1-FA00-4C1A-99FF-DC452BDD6649}" type="sibTrans" cxnId="{45A61D29-2CF0-41DB-928D-561EED5E6B4D}">
      <dgm:prSet/>
      <dgm:spPr/>
      <dgm:t>
        <a:bodyPr/>
        <a:lstStyle/>
        <a:p>
          <a:pPr latinLnBrk="1"/>
          <a:endParaRPr lang="ko-KR" altLang="en-US"/>
        </a:p>
      </dgm:t>
    </dgm:pt>
    <dgm:pt modelId="{799473E2-5F38-4637-B55A-B48B3DF4DF03}">
      <dgm:prSet phldrT="[텍스트]" custT="1"/>
      <dgm:spPr/>
      <dgm:t>
        <a:bodyPr/>
        <a:lstStyle/>
        <a:p>
          <a:pPr latinLnBrk="1"/>
          <a:r>
            <a:rPr lang="en-US" altLang="ko-KR" sz="800" b="1" dirty="0" smtClean="0"/>
            <a:t>Login Activity</a:t>
          </a:r>
          <a:endParaRPr lang="ko-KR" altLang="en-US" sz="800" b="1" dirty="0"/>
        </a:p>
      </dgm:t>
    </dgm:pt>
    <dgm:pt modelId="{7E91240B-EAA5-4A45-93D8-FE6B572B9924}" type="parTrans" cxnId="{E716BBC1-CB0C-4457-8B4C-DC850C7A63B4}">
      <dgm:prSet/>
      <dgm:spPr/>
      <dgm:t>
        <a:bodyPr/>
        <a:lstStyle/>
        <a:p>
          <a:pPr latinLnBrk="1"/>
          <a:endParaRPr lang="ko-KR" altLang="en-US"/>
        </a:p>
      </dgm:t>
    </dgm:pt>
    <dgm:pt modelId="{0FE16359-6AE9-4AFC-A78F-A58B30957DF5}" type="sibTrans" cxnId="{E716BBC1-CB0C-4457-8B4C-DC850C7A63B4}">
      <dgm:prSet/>
      <dgm:spPr/>
      <dgm:t>
        <a:bodyPr/>
        <a:lstStyle/>
        <a:p>
          <a:pPr latinLnBrk="1"/>
          <a:endParaRPr lang="ko-KR" altLang="en-US"/>
        </a:p>
      </dgm:t>
    </dgm:pt>
    <dgm:pt modelId="{F54D66B9-E88C-4EF8-A176-DDA1517794BE}">
      <dgm:prSet phldrT="[텍스트]" custT="1"/>
      <dgm:spPr/>
      <dgm:t>
        <a:bodyPr/>
        <a:lstStyle/>
        <a:p>
          <a:pPr latinLnBrk="1"/>
          <a:r>
            <a:rPr lang="en-US" altLang="ko-KR" sz="800" b="1" dirty="0" smtClean="0"/>
            <a:t>Sign Up Activity</a:t>
          </a:r>
          <a:endParaRPr lang="ko-KR" altLang="en-US" sz="800" b="1" dirty="0"/>
        </a:p>
      </dgm:t>
    </dgm:pt>
    <dgm:pt modelId="{C0A943FB-9557-45B6-B688-E2E2D9B76E83}" type="parTrans" cxnId="{CE02E962-3157-4241-AFC0-641FFD76D19D}">
      <dgm:prSet/>
      <dgm:spPr/>
      <dgm:t>
        <a:bodyPr/>
        <a:lstStyle/>
        <a:p>
          <a:pPr latinLnBrk="1"/>
          <a:endParaRPr lang="ko-KR" altLang="en-US"/>
        </a:p>
      </dgm:t>
    </dgm:pt>
    <dgm:pt modelId="{171C7DB2-09D0-49FF-A139-54DE9284F275}" type="sibTrans" cxnId="{CE02E962-3157-4241-AFC0-641FFD76D19D}">
      <dgm:prSet/>
      <dgm:spPr/>
      <dgm:t>
        <a:bodyPr/>
        <a:lstStyle/>
        <a:p>
          <a:pPr latinLnBrk="1"/>
          <a:endParaRPr lang="ko-KR" altLang="en-US"/>
        </a:p>
      </dgm:t>
    </dgm:pt>
    <dgm:pt modelId="{DE2ED286-A967-4CB6-98C3-6F2EA6E84F2B}">
      <dgm:prSet phldrT="[텍스트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noFill/>
        <a:ln>
          <a:solidFill>
            <a:srgbClr val="EAEAEA"/>
          </a:solidFill>
          <a:prstDash val="sysDot"/>
        </a:ln>
      </dgm:spPr>
      <dgm:t>
        <a:bodyPr/>
        <a:lstStyle/>
        <a:p>
          <a:pPr algn="l" latinLnBrk="1"/>
          <a:r>
            <a:rPr lang="en-US" altLang="ko-KR" sz="1000" b="1" dirty="0" smtClean="0">
              <a:latin typeface="+mj-ea"/>
              <a:ea typeface="+mj-ea"/>
            </a:rPr>
            <a:t>Ⅱ. </a:t>
          </a:r>
          <a:r>
            <a:rPr lang="ko-KR" altLang="en-US" sz="1000" b="1" dirty="0" err="1" smtClean="0">
              <a:latin typeface="+mj-ea"/>
              <a:ea typeface="+mj-ea"/>
            </a:rPr>
            <a:t>앱</a:t>
          </a:r>
          <a:r>
            <a:rPr lang="ko-KR" altLang="en-US" sz="1000" b="1" dirty="0" smtClean="0">
              <a:latin typeface="+mj-ea"/>
              <a:ea typeface="+mj-ea"/>
            </a:rPr>
            <a:t> </a:t>
          </a:r>
          <a:r>
            <a:rPr lang="ko-KR" altLang="en-US" sz="1000" b="1" dirty="0" smtClean="0">
              <a:latin typeface="+mj-ea"/>
              <a:ea typeface="+mj-ea"/>
            </a:rPr>
            <a:t>로그인</a:t>
          </a:r>
          <a:endParaRPr lang="ko-KR" altLang="en-US" sz="1000" b="1" dirty="0">
            <a:latin typeface="+mj-ea"/>
            <a:ea typeface="+mj-ea"/>
          </a:endParaRPr>
        </a:p>
      </dgm:t>
    </dgm:pt>
    <dgm:pt modelId="{449207CE-3D74-4CA9-B4D3-2E7C625E7402}" type="parTrans" cxnId="{FC4958E4-8D9A-4BCA-BADF-70937CAFDB9F}">
      <dgm:prSet/>
      <dgm:spPr/>
      <dgm:t>
        <a:bodyPr/>
        <a:lstStyle/>
        <a:p>
          <a:pPr latinLnBrk="1"/>
          <a:endParaRPr lang="ko-KR" altLang="en-US"/>
        </a:p>
      </dgm:t>
    </dgm:pt>
    <dgm:pt modelId="{35608BFC-C398-4B3F-B26E-CC0E10C48834}" type="sibTrans" cxnId="{FC4958E4-8D9A-4BCA-BADF-70937CAFDB9F}">
      <dgm:prSet/>
      <dgm:spPr/>
      <dgm:t>
        <a:bodyPr/>
        <a:lstStyle/>
        <a:p>
          <a:pPr latinLnBrk="1"/>
          <a:endParaRPr lang="ko-KR" altLang="en-US"/>
        </a:p>
      </dgm:t>
    </dgm:pt>
    <dgm:pt modelId="{D86CF6F0-8F06-4012-9116-55381F24180E}">
      <dgm:prSet phldrT="[텍스트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noFill/>
        <a:ln>
          <a:solidFill>
            <a:srgbClr val="EAEAEA"/>
          </a:solidFill>
          <a:prstDash val="sysDot"/>
        </a:ln>
      </dgm:spPr>
      <dgm:t>
        <a:bodyPr/>
        <a:lstStyle/>
        <a:p>
          <a:pPr algn="l" latinLnBrk="1"/>
          <a:r>
            <a:rPr lang="en-US" altLang="ko-KR" sz="1000" b="1" dirty="0" smtClean="0">
              <a:latin typeface="+mj-ea"/>
              <a:ea typeface="+mj-ea"/>
            </a:rPr>
            <a:t>Ⅲ. </a:t>
          </a:r>
          <a:r>
            <a:rPr lang="ko-KR" altLang="en-US" sz="1000" b="1" dirty="0" smtClean="0">
              <a:latin typeface="+mj-ea"/>
              <a:ea typeface="+mj-ea"/>
            </a:rPr>
            <a:t>로그인</a:t>
          </a:r>
          <a:r>
            <a:rPr lang="en-US" altLang="ko-KR" sz="1000" b="1" dirty="0" smtClean="0">
              <a:latin typeface="+mj-ea"/>
              <a:ea typeface="+mj-ea"/>
            </a:rPr>
            <a:t>, </a:t>
          </a:r>
          <a:r>
            <a:rPr lang="ko-KR" altLang="en-US" sz="1000" b="1" dirty="0" smtClean="0">
              <a:latin typeface="+mj-ea"/>
              <a:ea typeface="+mj-ea"/>
            </a:rPr>
            <a:t>회원가입</a:t>
          </a:r>
          <a:endParaRPr lang="en-US" altLang="ko-KR" sz="1000" b="1" dirty="0" smtClean="0">
            <a:latin typeface="+mj-ea"/>
            <a:ea typeface="+mj-ea"/>
          </a:endParaRPr>
        </a:p>
      </dgm:t>
    </dgm:pt>
    <dgm:pt modelId="{7F9ED788-9BD3-412C-810F-4FFE16B12B6F}" type="parTrans" cxnId="{1FE77582-B4C7-429A-B344-F05A9FC60CAB}">
      <dgm:prSet/>
      <dgm:spPr/>
      <dgm:t>
        <a:bodyPr/>
        <a:lstStyle/>
        <a:p>
          <a:pPr latinLnBrk="1"/>
          <a:endParaRPr lang="ko-KR" altLang="en-US"/>
        </a:p>
      </dgm:t>
    </dgm:pt>
    <dgm:pt modelId="{2537DBB5-B50F-439D-9762-C927FB4F8E6E}" type="sibTrans" cxnId="{1FE77582-B4C7-429A-B344-F05A9FC60CAB}">
      <dgm:prSet/>
      <dgm:spPr/>
      <dgm:t>
        <a:bodyPr/>
        <a:lstStyle/>
        <a:p>
          <a:pPr latinLnBrk="1"/>
          <a:endParaRPr lang="ko-KR" altLang="en-US"/>
        </a:p>
      </dgm:t>
    </dgm:pt>
    <dgm:pt modelId="{99438D3F-2638-4711-BD4C-F1D680EAF28E}">
      <dgm:prSet phldrT="[텍스트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noFill/>
        <a:ln>
          <a:solidFill>
            <a:srgbClr val="EAEAEA"/>
          </a:solidFill>
          <a:prstDash val="sysDot"/>
        </a:ln>
      </dgm:spPr>
      <dgm:t>
        <a:bodyPr/>
        <a:lstStyle/>
        <a:p>
          <a:pPr algn="l" latinLnBrk="1"/>
          <a:r>
            <a:rPr lang="en-US" sz="1000" b="0" i="0" dirty="0" smtClean="0"/>
            <a:t>IV</a:t>
          </a:r>
          <a:r>
            <a:rPr lang="en-US" altLang="ko-KR" sz="1000" b="1" dirty="0" smtClean="0">
              <a:latin typeface="+mj-ea"/>
              <a:ea typeface="+mj-ea"/>
            </a:rPr>
            <a:t>.</a:t>
          </a:r>
          <a:r>
            <a:rPr lang="ko-KR" altLang="en-US" sz="1000" b="1" dirty="0" smtClean="0">
              <a:latin typeface="+mj-ea"/>
              <a:ea typeface="+mj-ea"/>
            </a:rPr>
            <a:t> 메인 화면</a:t>
          </a:r>
          <a:endParaRPr lang="ko-KR" altLang="en-US" sz="1000" b="1" dirty="0">
            <a:latin typeface="+mj-ea"/>
            <a:ea typeface="+mj-ea"/>
          </a:endParaRPr>
        </a:p>
      </dgm:t>
    </dgm:pt>
    <dgm:pt modelId="{FAD84309-4466-4327-95A0-E9A07726BDFC}" type="parTrans" cxnId="{6B5A854F-6F54-4716-825D-CA4165F756F8}">
      <dgm:prSet/>
      <dgm:spPr/>
      <dgm:t>
        <a:bodyPr/>
        <a:lstStyle/>
        <a:p>
          <a:pPr latinLnBrk="1"/>
          <a:endParaRPr lang="ko-KR" altLang="en-US"/>
        </a:p>
      </dgm:t>
    </dgm:pt>
    <dgm:pt modelId="{BC2A1BDB-9038-43BF-BBC4-28B1A7EAB32B}" type="sibTrans" cxnId="{6B5A854F-6F54-4716-825D-CA4165F756F8}">
      <dgm:prSet/>
      <dgm:spPr/>
      <dgm:t>
        <a:bodyPr/>
        <a:lstStyle/>
        <a:p>
          <a:pPr latinLnBrk="1"/>
          <a:endParaRPr lang="ko-KR" altLang="en-US"/>
        </a:p>
      </dgm:t>
    </dgm:pt>
    <dgm:pt modelId="{4ADB1058-CA0D-491F-9F4D-BC1679555510}">
      <dgm:prSet phldrT="[텍스트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noFill/>
        <a:ln>
          <a:solidFill>
            <a:srgbClr val="EAEAEA"/>
          </a:solidFill>
          <a:prstDash val="sysDot"/>
        </a:ln>
      </dgm:spPr>
      <dgm:t>
        <a:bodyPr/>
        <a:lstStyle/>
        <a:p>
          <a:pPr algn="l" latinLnBrk="1"/>
          <a:r>
            <a:rPr lang="en-US" altLang="ko-KR" sz="1000" b="1" dirty="0" smtClean="0">
              <a:latin typeface="+mj-ea"/>
              <a:ea typeface="+mj-ea"/>
            </a:rPr>
            <a:t>Ⅴ.</a:t>
          </a:r>
          <a:r>
            <a:rPr lang="ko-KR" altLang="en-US" sz="1000" b="1" dirty="0" smtClean="0">
              <a:latin typeface="+mj-ea"/>
              <a:ea typeface="+mj-ea"/>
            </a:rPr>
            <a:t>옵션 창</a:t>
          </a:r>
          <a:endParaRPr lang="ko-KR" altLang="en-US" sz="1000" b="1" dirty="0">
            <a:latin typeface="+mj-ea"/>
            <a:ea typeface="+mj-ea"/>
          </a:endParaRPr>
        </a:p>
      </dgm:t>
    </dgm:pt>
    <dgm:pt modelId="{1C5C72AC-B318-4153-B1D6-02E503B11BBC}" type="parTrans" cxnId="{57F4F855-FE59-4240-B014-0EA32D2FEEAF}">
      <dgm:prSet/>
      <dgm:spPr/>
      <dgm:t>
        <a:bodyPr/>
        <a:lstStyle/>
        <a:p>
          <a:pPr latinLnBrk="1"/>
          <a:endParaRPr lang="ko-KR" altLang="en-US"/>
        </a:p>
      </dgm:t>
    </dgm:pt>
    <dgm:pt modelId="{0331AD16-08F9-4DFF-AF4C-74E2A558982F}" type="sibTrans" cxnId="{57F4F855-FE59-4240-B014-0EA32D2FEEAF}">
      <dgm:prSet/>
      <dgm:spPr/>
      <dgm:t>
        <a:bodyPr/>
        <a:lstStyle/>
        <a:p>
          <a:pPr latinLnBrk="1"/>
          <a:endParaRPr lang="ko-KR" altLang="en-US"/>
        </a:p>
      </dgm:t>
    </dgm:pt>
    <dgm:pt modelId="{209FC013-6517-414D-9FAC-0BEF4A08F325}">
      <dgm:prSet phldrT="[텍스트]" custT="1"/>
      <dgm:spPr/>
      <dgm:t>
        <a:bodyPr/>
        <a:lstStyle/>
        <a:p>
          <a:pPr latinLnBrk="1"/>
          <a:r>
            <a:rPr lang="en-US" altLang="ko-KR" sz="800" b="1" dirty="0" smtClean="0"/>
            <a:t>E-mail Login Activity</a:t>
          </a:r>
          <a:endParaRPr lang="ko-KR" altLang="en-US" sz="800" b="1" dirty="0"/>
        </a:p>
      </dgm:t>
    </dgm:pt>
    <dgm:pt modelId="{72EFDDD5-EE5E-492A-B2FB-87F96E5EE569}" type="parTrans" cxnId="{0DBF0479-B14C-4C08-B2B7-988AC0391ECC}">
      <dgm:prSet/>
      <dgm:spPr/>
      <dgm:t>
        <a:bodyPr/>
        <a:lstStyle/>
        <a:p>
          <a:pPr latinLnBrk="1"/>
          <a:endParaRPr lang="ko-KR" altLang="en-US"/>
        </a:p>
      </dgm:t>
    </dgm:pt>
    <dgm:pt modelId="{D03EC222-B07A-4171-BD07-A55E1BE78AF4}" type="sibTrans" cxnId="{0DBF0479-B14C-4C08-B2B7-988AC0391ECC}">
      <dgm:prSet/>
      <dgm:spPr/>
      <dgm:t>
        <a:bodyPr/>
        <a:lstStyle/>
        <a:p>
          <a:pPr latinLnBrk="1"/>
          <a:endParaRPr lang="ko-KR" altLang="en-US"/>
        </a:p>
      </dgm:t>
    </dgm:pt>
    <dgm:pt modelId="{AD9CE711-C84A-405A-9C6E-3F09385F88CA}">
      <dgm:prSet phldrT="[텍스트]" custT="1"/>
      <dgm:spPr/>
      <dgm:t>
        <a:bodyPr/>
        <a:lstStyle/>
        <a:p>
          <a:pPr latinLnBrk="1"/>
          <a:r>
            <a:rPr lang="en-US" altLang="ko-KR" sz="800" b="1" dirty="0" smtClean="0"/>
            <a:t>Main Activity</a:t>
          </a:r>
          <a:endParaRPr lang="ko-KR" altLang="en-US" sz="800" b="1" dirty="0"/>
        </a:p>
      </dgm:t>
    </dgm:pt>
    <dgm:pt modelId="{D0C08954-5AEE-49A4-AEA1-C0E6A907DDF2}" type="parTrans" cxnId="{6F1B1FCF-60BA-48E1-B361-AA5131FA4CCF}">
      <dgm:prSet/>
      <dgm:spPr/>
      <dgm:t>
        <a:bodyPr/>
        <a:lstStyle/>
        <a:p>
          <a:pPr latinLnBrk="1"/>
          <a:endParaRPr lang="ko-KR" altLang="en-US"/>
        </a:p>
      </dgm:t>
    </dgm:pt>
    <dgm:pt modelId="{EBE4A94A-CCBF-4B9F-8A59-65AE91BEF2FB}" type="sibTrans" cxnId="{6F1B1FCF-60BA-48E1-B361-AA5131FA4CCF}">
      <dgm:prSet/>
      <dgm:spPr/>
      <dgm:t>
        <a:bodyPr/>
        <a:lstStyle/>
        <a:p>
          <a:pPr latinLnBrk="1"/>
          <a:endParaRPr lang="ko-KR" altLang="en-US"/>
        </a:p>
      </dgm:t>
    </dgm:pt>
    <dgm:pt modelId="{A7AB7AA3-53DE-4A0F-9FB3-FC2B7F35E58E}">
      <dgm:prSet phldrT="[텍스트]" custT="1"/>
      <dgm:spPr/>
      <dgm:t>
        <a:bodyPr/>
        <a:lstStyle/>
        <a:p>
          <a:pPr latinLnBrk="1"/>
          <a:r>
            <a:rPr lang="en-US" altLang="ko-KR" sz="800" b="1" dirty="0" smtClean="0"/>
            <a:t>Story List Fragment</a:t>
          </a:r>
          <a:endParaRPr lang="ko-KR" altLang="en-US" sz="800" b="1" dirty="0"/>
        </a:p>
      </dgm:t>
    </dgm:pt>
    <dgm:pt modelId="{40998891-1998-4028-BA2E-A595CC8ADA1C}" type="parTrans" cxnId="{ECDF3927-7130-47D7-B547-4E3DC0407ED2}">
      <dgm:prSet/>
      <dgm:spPr/>
      <dgm:t>
        <a:bodyPr/>
        <a:lstStyle/>
        <a:p>
          <a:pPr latinLnBrk="1"/>
          <a:endParaRPr lang="ko-KR" altLang="en-US"/>
        </a:p>
      </dgm:t>
    </dgm:pt>
    <dgm:pt modelId="{9EAC8C47-342F-47D1-A4B0-1A9A0043EA80}" type="sibTrans" cxnId="{ECDF3927-7130-47D7-B547-4E3DC0407ED2}">
      <dgm:prSet/>
      <dgm:spPr/>
      <dgm:t>
        <a:bodyPr/>
        <a:lstStyle/>
        <a:p>
          <a:pPr latinLnBrk="1"/>
          <a:endParaRPr lang="ko-KR" altLang="en-US"/>
        </a:p>
      </dgm:t>
    </dgm:pt>
    <dgm:pt modelId="{0F219400-7BAC-4028-BD2D-C1898701922A}">
      <dgm:prSet phldrT="[텍스트]" custT="1"/>
      <dgm:spPr/>
      <dgm:t>
        <a:bodyPr/>
        <a:lstStyle/>
        <a:p>
          <a:pPr latinLnBrk="1"/>
          <a:r>
            <a:rPr lang="en-US" altLang="ko-KR" sz="800" b="1" dirty="0" smtClean="0"/>
            <a:t>Calendar Fragment</a:t>
          </a:r>
          <a:endParaRPr lang="ko-KR" altLang="en-US" sz="800" b="1" dirty="0"/>
        </a:p>
      </dgm:t>
    </dgm:pt>
    <dgm:pt modelId="{BBAA8AE8-CC5D-44C0-85AF-1BAB393C9A78}" type="parTrans" cxnId="{3C0D5B0F-C319-461F-90D5-5B8FE0068CE5}">
      <dgm:prSet/>
      <dgm:spPr/>
      <dgm:t>
        <a:bodyPr/>
        <a:lstStyle/>
        <a:p>
          <a:pPr latinLnBrk="1"/>
          <a:endParaRPr lang="ko-KR" altLang="en-US"/>
        </a:p>
      </dgm:t>
    </dgm:pt>
    <dgm:pt modelId="{5747A4F0-EE5B-4105-B681-88DA2228C366}" type="sibTrans" cxnId="{3C0D5B0F-C319-461F-90D5-5B8FE0068CE5}">
      <dgm:prSet/>
      <dgm:spPr/>
      <dgm:t>
        <a:bodyPr/>
        <a:lstStyle/>
        <a:p>
          <a:pPr latinLnBrk="1"/>
          <a:endParaRPr lang="ko-KR" altLang="en-US"/>
        </a:p>
      </dgm:t>
    </dgm:pt>
    <dgm:pt modelId="{32C7216E-6862-4446-A91B-A47F25B692AA}">
      <dgm:prSet phldrT="[텍스트]" custT="1"/>
      <dgm:spPr/>
      <dgm:t>
        <a:bodyPr/>
        <a:lstStyle/>
        <a:p>
          <a:pPr latinLnBrk="1"/>
          <a:r>
            <a:rPr lang="en-US" altLang="ko-KR" sz="800" b="1" dirty="0" smtClean="0"/>
            <a:t>Shared Post Fragment</a:t>
          </a:r>
          <a:endParaRPr lang="ko-KR" altLang="en-US" sz="800" b="1" dirty="0"/>
        </a:p>
      </dgm:t>
    </dgm:pt>
    <dgm:pt modelId="{532BB7DF-8EC2-4E61-80FA-1363A106E8E6}" type="parTrans" cxnId="{3F8287C7-9064-4187-A9CD-4FAC95021220}">
      <dgm:prSet/>
      <dgm:spPr/>
      <dgm:t>
        <a:bodyPr/>
        <a:lstStyle/>
        <a:p>
          <a:pPr latinLnBrk="1"/>
          <a:endParaRPr lang="ko-KR" altLang="en-US"/>
        </a:p>
      </dgm:t>
    </dgm:pt>
    <dgm:pt modelId="{31B81949-1441-4B54-8E2D-C345A3D28AE3}" type="sibTrans" cxnId="{3F8287C7-9064-4187-A9CD-4FAC95021220}">
      <dgm:prSet/>
      <dgm:spPr/>
      <dgm:t>
        <a:bodyPr/>
        <a:lstStyle/>
        <a:p>
          <a:pPr latinLnBrk="1"/>
          <a:endParaRPr lang="ko-KR" altLang="en-US"/>
        </a:p>
      </dgm:t>
    </dgm:pt>
    <dgm:pt modelId="{5220AC52-5DEA-4AE0-A931-B07E997C72B2}">
      <dgm:prSet phldrT="[텍스트]" custT="1"/>
      <dgm:spPr/>
      <dgm:t>
        <a:bodyPr/>
        <a:lstStyle/>
        <a:p>
          <a:pPr latinLnBrk="1"/>
          <a:r>
            <a:rPr lang="en-US" altLang="ko-KR" sz="800" b="1" dirty="0" smtClean="0"/>
            <a:t>Worry Fragment</a:t>
          </a:r>
          <a:endParaRPr lang="ko-KR" altLang="en-US" sz="800" b="1" dirty="0"/>
        </a:p>
      </dgm:t>
    </dgm:pt>
    <dgm:pt modelId="{01CA7515-4059-4100-81C4-67D28EE1066A}" type="parTrans" cxnId="{284845A0-D2AA-4C8F-BD2D-F08EF1BDAD2F}">
      <dgm:prSet/>
      <dgm:spPr/>
      <dgm:t>
        <a:bodyPr/>
        <a:lstStyle/>
        <a:p>
          <a:pPr latinLnBrk="1"/>
          <a:endParaRPr lang="ko-KR" altLang="en-US"/>
        </a:p>
      </dgm:t>
    </dgm:pt>
    <dgm:pt modelId="{EFA21041-F9BB-4474-895C-A7050BAEF979}" type="sibTrans" cxnId="{284845A0-D2AA-4C8F-BD2D-F08EF1BDAD2F}">
      <dgm:prSet/>
      <dgm:spPr/>
      <dgm:t>
        <a:bodyPr/>
        <a:lstStyle/>
        <a:p>
          <a:pPr latinLnBrk="1"/>
          <a:endParaRPr lang="ko-KR" altLang="en-US"/>
        </a:p>
      </dgm:t>
    </dgm:pt>
    <dgm:pt modelId="{9BB1F3EF-6FA3-4517-90AF-1F4665883819}">
      <dgm:prSet phldrT="[텍스트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noFill/>
        <a:ln>
          <a:solidFill>
            <a:srgbClr val="EAEAEA"/>
          </a:solidFill>
          <a:prstDash val="sysDot"/>
        </a:ln>
      </dgm:spPr>
      <dgm:t>
        <a:bodyPr/>
        <a:lstStyle/>
        <a:p>
          <a:pPr algn="l" latinLnBrk="1"/>
          <a:r>
            <a:rPr lang="en-US" sz="1000" b="0" i="0" dirty="0" smtClean="0"/>
            <a:t>I</a:t>
          </a:r>
          <a:r>
            <a:rPr lang="en-US" altLang="ko-KR" sz="1000" b="1" dirty="0" smtClean="0">
              <a:latin typeface="+mj-ea"/>
              <a:ea typeface="+mj-ea"/>
            </a:rPr>
            <a:t>. </a:t>
          </a:r>
          <a:r>
            <a:rPr lang="ko-KR" altLang="en-US" sz="1000" b="1" dirty="0" err="1" smtClean="0">
              <a:latin typeface="+mj-ea"/>
              <a:ea typeface="+mj-ea"/>
            </a:rPr>
            <a:t>앱</a:t>
          </a:r>
          <a:r>
            <a:rPr lang="ko-KR" altLang="en-US" sz="1000" b="1" dirty="0" smtClean="0">
              <a:latin typeface="+mj-ea"/>
              <a:ea typeface="+mj-ea"/>
            </a:rPr>
            <a:t> </a:t>
          </a:r>
          <a:r>
            <a:rPr lang="ko-KR" altLang="en-US" sz="1000" b="1" dirty="0" err="1" smtClean="0">
              <a:latin typeface="+mj-ea"/>
              <a:ea typeface="+mj-ea"/>
            </a:rPr>
            <a:t>인트로</a:t>
          </a:r>
          <a:endParaRPr lang="ko-KR" altLang="en-US" sz="1000" b="1" dirty="0">
            <a:latin typeface="+mj-ea"/>
            <a:ea typeface="+mj-ea"/>
          </a:endParaRPr>
        </a:p>
      </dgm:t>
    </dgm:pt>
    <dgm:pt modelId="{33B48CC7-4650-4C1A-BDF0-502D4B68E4A6}" type="parTrans" cxnId="{A22986E9-549E-441D-ACEA-6B1A39B39E6E}">
      <dgm:prSet/>
      <dgm:spPr/>
      <dgm:t>
        <a:bodyPr/>
        <a:lstStyle/>
        <a:p>
          <a:pPr latinLnBrk="1"/>
          <a:endParaRPr lang="ko-KR" altLang="en-US"/>
        </a:p>
      </dgm:t>
    </dgm:pt>
    <dgm:pt modelId="{2F7A3887-0882-49AF-9E2F-BED520B011E9}" type="sibTrans" cxnId="{A22986E9-549E-441D-ACEA-6B1A39B39E6E}">
      <dgm:prSet/>
      <dgm:spPr/>
      <dgm:t>
        <a:bodyPr/>
        <a:lstStyle/>
        <a:p>
          <a:pPr latinLnBrk="1"/>
          <a:endParaRPr lang="ko-KR" altLang="en-US"/>
        </a:p>
      </dgm:t>
    </dgm:pt>
    <dgm:pt modelId="{56A6E9CA-1234-4689-9D24-42EB2CB84822}" type="pres">
      <dgm:prSet presAssocID="{D79E0796-896A-4456-9534-151E0E4071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05D41D-B9B3-44E6-BA44-D74627099DB0}" type="pres">
      <dgm:prSet presAssocID="{D79E0796-896A-4456-9534-151E0E40712A}" presName="hierFlow" presStyleCnt="0"/>
      <dgm:spPr/>
    </dgm:pt>
    <dgm:pt modelId="{4BF626A7-ECCA-4F45-9FB7-9F46FD866896}" type="pres">
      <dgm:prSet presAssocID="{D79E0796-896A-4456-9534-151E0E40712A}" presName="firstBuf" presStyleCnt="0"/>
      <dgm:spPr/>
    </dgm:pt>
    <dgm:pt modelId="{470AB98E-1F25-4F05-9283-8178E96E3D83}" type="pres">
      <dgm:prSet presAssocID="{D79E0796-896A-4456-9534-151E0E4071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7735335-7F8E-469A-AF92-A4729C94FB7D}" type="pres">
      <dgm:prSet presAssocID="{B4B37EC3-DA87-492B-B488-151139A75744}" presName="Name17" presStyleCnt="0"/>
      <dgm:spPr/>
    </dgm:pt>
    <dgm:pt modelId="{13E2DD86-F969-42EF-AF0A-369F64FD6E62}" type="pres">
      <dgm:prSet presAssocID="{B4B37EC3-DA87-492B-B488-151139A75744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C90EAF-1945-4439-A02B-3A55B7F3A9A9}" type="pres">
      <dgm:prSet presAssocID="{B4B37EC3-DA87-492B-B488-151139A75744}" presName="hierChild2" presStyleCnt="0"/>
      <dgm:spPr/>
    </dgm:pt>
    <dgm:pt modelId="{9FD43D4F-348A-40AB-AF03-4BFF5BB433EC}" type="pres">
      <dgm:prSet presAssocID="{7E91240B-EAA5-4A45-93D8-FE6B572B9924}" presName="Name25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05F8B632-19A2-49BD-9C64-50163A0C34BB}" type="pres">
      <dgm:prSet presAssocID="{7E91240B-EAA5-4A45-93D8-FE6B572B9924}" presName="connTx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B9B18515-4814-4DB5-8652-61376732BD2D}" type="pres">
      <dgm:prSet presAssocID="{799473E2-5F38-4637-B55A-B48B3DF4DF03}" presName="Name30" presStyleCnt="0"/>
      <dgm:spPr/>
    </dgm:pt>
    <dgm:pt modelId="{3BBF6902-5076-4766-BB68-A0C3ABABF50B}" type="pres">
      <dgm:prSet presAssocID="{799473E2-5F38-4637-B55A-B48B3DF4DF03}" presName="level2Shape" presStyleLbl="node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2046DE86-EA8C-453E-BF3A-FC683B04501D}" type="pres">
      <dgm:prSet presAssocID="{799473E2-5F38-4637-B55A-B48B3DF4DF03}" presName="hierChild3" presStyleCnt="0"/>
      <dgm:spPr/>
    </dgm:pt>
    <dgm:pt modelId="{ECC3B5DB-4C86-41EB-9C20-9EA67D0A842C}" type="pres">
      <dgm:prSet presAssocID="{C0A943FB-9557-45B6-B688-E2E2D9B76E83}" presName="Name25" presStyleLbl="parChTrans1D3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713C9B92-9964-4EB2-AD02-7944113156FE}" type="pres">
      <dgm:prSet presAssocID="{C0A943FB-9557-45B6-B688-E2E2D9B76E83}" presName="connTx" presStyleLbl="parChTrans1D3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66D1300A-3128-4294-9927-A5DA707E5CA9}" type="pres">
      <dgm:prSet presAssocID="{F54D66B9-E88C-4EF8-A176-DDA1517794BE}" presName="Name30" presStyleCnt="0"/>
      <dgm:spPr/>
    </dgm:pt>
    <dgm:pt modelId="{F908A596-B3D9-436B-A41A-92B5F254742C}" type="pres">
      <dgm:prSet presAssocID="{F54D66B9-E88C-4EF8-A176-DDA1517794BE}" presName="level2Shape" presStyleLbl="node3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D0303314-DFB9-4F16-B33D-80AA6A527714}" type="pres">
      <dgm:prSet presAssocID="{F54D66B9-E88C-4EF8-A176-DDA1517794BE}" presName="hierChild3" presStyleCnt="0"/>
      <dgm:spPr/>
    </dgm:pt>
    <dgm:pt modelId="{76C28579-FF00-43C9-A558-39852AF40050}" type="pres">
      <dgm:prSet presAssocID="{72EFDDD5-EE5E-492A-B2FB-87F96E5EE569}" presName="Name25" presStyleLbl="parChTrans1D3" presStyleIdx="1" presStyleCnt="2"/>
      <dgm:spPr/>
    </dgm:pt>
    <dgm:pt modelId="{45A25DD0-3FA2-4FBB-9D4F-653495F86A3E}" type="pres">
      <dgm:prSet presAssocID="{72EFDDD5-EE5E-492A-B2FB-87F96E5EE569}" presName="connTx" presStyleLbl="parChTrans1D3" presStyleIdx="1" presStyleCnt="2"/>
      <dgm:spPr/>
    </dgm:pt>
    <dgm:pt modelId="{B67F5D37-134A-4EFD-B713-0B4BF8D6DAB5}" type="pres">
      <dgm:prSet presAssocID="{209FC013-6517-414D-9FAC-0BEF4A08F325}" presName="Name30" presStyleCnt="0"/>
      <dgm:spPr/>
    </dgm:pt>
    <dgm:pt modelId="{F425A0A3-972B-4786-8A67-9D6D0D466961}" type="pres">
      <dgm:prSet presAssocID="{209FC013-6517-414D-9FAC-0BEF4A08F325}" presName="level2Shape" presStyleLbl="node3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15EA7CE2-EBB4-4239-BE23-1CF97C853C03}" type="pres">
      <dgm:prSet presAssocID="{209FC013-6517-414D-9FAC-0BEF4A08F325}" presName="hierChild3" presStyleCnt="0"/>
      <dgm:spPr/>
    </dgm:pt>
    <dgm:pt modelId="{C6318CF6-8E7F-4FBC-BC86-9EEF0BB5AFD2}" type="pres">
      <dgm:prSet presAssocID="{D0C08954-5AEE-49A4-AEA1-C0E6A907DDF2}" presName="Name25" presStyleLbl="parChTrans1D4" presStyleIdx="0" presStyleCnt="5"/>
      <dgm:spPr/>
    </dgm:pt>
    <dgm:pt modelId="{4AB98963-3E85-4DDE-AA4F-12D885A6F8D7}" type="pres">
      <dgm:prSet presAssocID="{D0C08954-5AEE-49A4-AEA1-C0E6A907DDF2}" presName="connTx" presStyleLbl="parChTrans1D4" presStyleIdx="0" presStyleCnt="5"/>
      <dgm:spPr/>
    </dgm:pt>
    <dgm:pt modelId="{0706D2DB-614E-4E8B-BA89-2BEC9DE431E4}" type="pres">
      <dgm:prSet presAssocID="{AD9CE711-C84A-405A-9C6E-3F09385F88CA}" presName="Name30" presStyleCnt="0"/>
      <dgm:spPr/>
    </dgm:pt>
    <dgm:pt modelId="{57D3416F-E0B4-469A-9ADB-32FE99625B2C}" type="pres">
      <dgm:prSet presAssocID="{AD9CE711-C84A-405A-9C6E-3F09385F88CA}" presName="level2Shape" presStyleLbl="node4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62B6DA07-91DE-4761-B60A-660F8A68B0A4}" type="pres">
      <dgm:prSet presAssocID="{AD9CE711-C84A-405A-9C6E-3F09385F88CA}" presName="hierChild3" presStyleCnt="0"/>
      <dgm:spPr/>
    </dgm:pt>
    <dgm:pt modelId="{D41ABDF7-4F23-4EFA-9A83-557EA0CF3196}" type="pres">
      <dgm:prSet presAssocID="{40998891-1998-4028-BA2E-A595CC8ADA1C}" presName="Name25" presStyleLbl="parChTrans1D4" presStyleIdx="1" presStyleCnt="5"/>
      <dgm:spPr/>
    </dgm:pt>
    <dgm:pt modelId="{6328D916-D4CB-4B56-AE3B-ECD720FEF5DD}" type="pres">
      <dgm:prSet presAssocID="{40998891-1998-4028-BA2E-A595CC8ADA1C}" presName="connTx" presStyleLbl="parChTrans1D4" presStyleIdx="1" presStyleCnt="5"/>
      <dgm:spPr/>
    </dgm:pt>
    <dgm:pt modelId="{B8B33BD3-74E1-4EFC-A458-AAD55653BB5C}" type="pres">
      <dgm:prSet presAssocID="{A7AB7AA3-53DE-4A0F-9FB3-FC2B7F35E58E}" presName="Name30" presStyleCnt="0"/>
      <dgm:spPr/>
    </dgm:pt>
    <dgm:pt modelId="{44D0F63E-60CC-4158-B7DB-EA16A73CB926}" type="pres">
      <dgm:prSet presAssocID="{A7AB7AA3-53DE-4A0F-9FB3-FC2B7F35E58E}" presName="level2Shape" presStyleLbl="node4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B99DA429-421D-4FF0-B15E-7DDE739D2BA0}" type="pres">
      <dgm:prSet presAssocID="{A7AB7AA3-53DE-4A0F-9FB3-FC2B7F35E58E}" presName="hierChild3" presStyleCnt="0"/>
      <dgm:spPr/>
    </dgm:pt>
    <dgm:pt modelId="{FC465257-6EBD-4E26-8FF3-02C9273B467B}" type="pres">
      <dgm:prSet presAssocID="{BBAA8AE8-CC5D-44C0-85AF-1BAB393C9A78}" presName="Name25" presStyleLbl="parChTrans1D4" presStyleIdx="2" presStyleCnt="5"/>
      <dgm:spPr/>
    </dgm:pt>
    <dgm:pt modelId="{ABA51F24-A060-4CEF-AFD8-21DED7943A84}" type="pres">
      <dgm:prSet presAssocID="{BBAA8AE8-CC5D-44C0-85AF-1BAB393C9A78}" presName="connTx" presStyleLbl="parChTrans1D4" presStyleIdx="2" presStyleCnt="5"/>
      <dgm:spPr/>
    </dgm:pt>
    <dgm:pt modelId="{31043C36-D65D-43D4-9C9B-BBAB6A495A12}" type="pres">
      <dgm:prSet presAssocID="{0F219400-7BAC-4028-BD2D-C1898701922A}" presName="Name30" presStyleCnt="0"/>
      <dgm:spPr/>
    </dgm:pt>
    <dgm:pt modelId="{6A78A4F2-73A3-4070-9680-9BD61F2BB775}" type="pres">
      <dgm:prSet presAssocID="{0F219400-7BAC-4028-BD2D-C1898701922A}" presName="level2Shape" presStyleLbl="node4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C0A63C17-D07A-4A7A-AD90-C88FCA39907A}" type="pres">
      <dgm:prSet presAssocID="{0F219400-7BAC-4028-BD2D-C1898701922A}" presName="hierChild3" presStyleCnt="0"/>
      <dgm:spPr/>
    </dgm:pt>
    <dgm:pt modelId="{638FC36B-BF76-41DB-80B9-0D61AA23532C}" type="pres">
      <dgm:prSet presAssocID="{532BB7DF-8EC2-4E61-80FA-1363A106E8E6}" presName="Name25" presStyleLbl="parChTrans1D4" presStyleIdx="3" presStyleCnt="5"/>
      <dgm:spPr/>
    </dgm:pt>
    <dgm:pt modelId="{38D5DDCA-DEB2-404C-95C9-DCC1273CF0A6}" type="pres">
      <dgm:prSet presAssocID="{532BB7DF-8EC2-4E61-80FA-1363A106E8E6}" presName="connTx" presStyleLbl="parChTrans1D4" presStyleIdx="3" presStyleCnt="5"/>
      <dgm:spPr/>
    </dgm:pt>
    <dgm:pt modelId="{128E8281-EA2F-4ACF-B047-4FA7C2D4D708}" type="pres">
      <dgm:prSet presAssocID="{32C7216E-6862-4446-A91B-A47F25B692AA}" presName="Name30" presStyleCnt="0"/>
      <dgm:spPr/>
    </dgm:pt>
    <dgm:pt modelId="{484BBBE7-93B4-49FF-8A0B-CC467FE9D8A0}" type="pres">
      <dgm:prSet presAssocID="{32C7216E-6862-4446-A91B-A47F25B692AA}" presName="level2Shape" presStyleLbl="node4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3B490BD2-2462-4EDC-ACAD-C9FAE9DEA071}" type="pres">
      <dgm:prSet presAssocID="{32C7216E-6862-4446-A91B-A47F25B692AA}" presName="hierChild3" presStyleCnt="0"/>
      <dgm:spPr/>
    </dgm:pt>
    <dgm:pt modelId="{6C2D824F-A26A-4088-BDCB-F430358A0F36}" type="pres">
      <dgm:prSet presAssocID="{01CA7515-4059-4100-81C4-67D28EE1066A}" presName="Name25" presStyleLbl="parChTrans1D4" presStyleIdx="4" presStyleCnt="5"/>
      <dgm:spPr/>
    </dgm:pt>
    <dgm:pt modelId="{146D698C-6AA6-48D8-A967-DF5512F80DB4}" type="pres">
      <dgm:prSet presAssocID="{01CA7515-4059-4100-81C4-67D28EE1066A}" presName="connTx" presStyleLbl="parChTrans1D4" presStyleIdx="4" presStyleCnt="5"/>
      <dgm:spPr/>
    </dgm:pt>
    <dgm:pt modelId="{A9720499-F47C-475B-882D-F25DF213C499}" type="pres">
      <dgm:prSet presAssocID="{5220AC52-5DEA-4AE0-A931-B07E997C72B2}" presName="Name30" presStyleCnt="0"/>
      <dgm:spPr/>
    </dgm:pt>
    <dgm:pt modelId="{F447CA73-5494-4C53-941D-8B7984B5BFA7}" type="pres">
      <dgm:prSet presAssocID="{5220AC52-5DEA-4AE0-A931-B07E997C72B2}" presName="level2Shape" presStyleLbl="node4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0F80B71C-BB6B-41B7-A224-0228340BCD9E}" type="pres">
      <dgm:prSet presAssocID="{5220AC52-5DEA-4AE0-A931-B07E997C72B2}" presName="hierChild3" presStyleCnt="0"/>
      <dgm:spPr/>
    </dgm:pt>
    <dgm:pt modelId="{4E97FD4C-A34B-480B-917E-53F59AEEC29E}" type="pres">
      <dgm:prSet presAssocID="{D79E0796-896A-4456-9534-151E0E40712A}" presName="bgShapesFlow" presStyleCnt="0"/>
      <dgm:spPr/>
    </dgm:pt>
    <dgm:pt modelId="{681CBC20-2702-4275-AF09-214BC8CF9852}" type="pres">
      <dgm:prSet presAssocID="{9BB1F3EF-6FA3-4517-90AF-1F4665883819}" presName="rectComp" presStyleCnt="0"/>
      <dgm:spPr/>
    </dgm:pt>
    <dgm:pt modelId="{01378BFF-8B68-4F2A-A53D-7D89186B8AA3}" type="pres">
      <dgm:prSet presAssocID="{9BB1F3EF-6FA3-4517-90AF-1F4665883819}" presName="bgRect" presStyleLbl="bgShp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132802F8-35A9-4689-9E40-7B62AA89C92F}" type="pres">
      <dgm:prSet presAssocID="{9BB1F3EF-6FA3-4517-90AF-1F4665883819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5DCBBC-E754-4E58-A1BA-785A0BA002B1}" type="pres">
      <dgm:prSet presAssocID="{9BB1F3EF-6FA3-4517-90AF-1F4665883819}" presName="spComp" presStyleCnt="0"/>
      <dgm:spPr/>
    </dgm:pt>
    <dgm:pt modelId="{AF702878-C632-42D6-A31C-FE4A13A185DE}" type="pres">
      <dgm:prSet presAssocID="{9BB1F3EF-6FA3-4517-90AF-1F4665883819}" presName="hSp" presStyleCnt="0"/>
      <dgm:spPr/>
    </dgm:pt>
    <dgm:pt modelId="{F659797C-1D7F-4193-8F93-1FFC803C433F}" type="pres">
      <dgm:prSet presAssocID="{DE2ED286-A967-4CB6-98C3-6F2EA6E84F2B}" presName="rectComp" presStyleCnt="0"/>
      <dgm:spPr/>
    </dgm:pt>
    <dgm:pt modelId="{7D03EA36-4CA9-4530-AC43-904ECC2AB216}" type="pres">
      <dgm:prSet presAssocID="{DE2ED286-A967-4CB6-98C3-6F2EA6E84F2B}" presName="bgRect" presStyleLbl="bgShp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22269AA9-CF3C-4A1B-92A2-9C64611C849A}" type="pres">
      <dgm:prSet presAssocID="{DE2ED286-A967-4CB6-98C3-6F2EA6E84F2B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E5229D-E736-4BEE-B813-049857079BFC}" type="pres">
      <dgm:prSet presAssocID="{DE2ED286-A967-4CB6-98C3-6F2EA6E84F2B}" presName="spComp" presStyleCnt="0"/>
      <dgm:spPr/>
    </dgm:pt>
    <dgm:pt modelId="{B6F5A9DC-63E1-4563-82DF-74DABFF765F7}" type="pres">
      <dgm:prSet presAssocID="{DE2ED286-A967-4CB6-98C3-6F2EA6E84F2B}" presName="hSp" presStyleCnt="0"/>
      <dgm:spPr/>
    </dgm:pt>
    <dgm:pt modelId="{2EE1E402-9314-468F-BAAC-80E8130ADE17}" type="pres">
      <dgm:prSet presAssocID="{D86CF6F0-8F06-4012-9116-55381F24180E}" presName="rectComp" presStyleCnt="0"/>
      <dgm:spPr/>
    </dgm:pt>
    <dgm:pt modelId="{57C9460D-E86A-49AE-BFC5-E0F05AA8B904}" type="pres">
      <dgm:prSet presAssocID="{D86CF6F0-8F06-4012-9116-55381F24180E}" presName="bgRect" presStyleLbl="bgShp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D11B0A14-E047-44FD-B534-9B7C3804C250}" type="pres">
      <dgm:prSet presAssocID="{D86CF6F0-8F06-4012-9116-55381F24180E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B87442-CAB8-4E02-A62A-D4D0B6FABD6B}" type="pres">
      <dgm:prSet presAssocID="{D86CF6F0-8F06-4012-9116-55381F24180E}" presName="spComp" presStyleCnt="0"/>
      <dgm:spPr/>
    </dgm:pt>
    <dgm:pt modelId="{1BEFE1E1-82CF-4116-BBD2-0B2E3D13354E}" type="pres">
      <dgm:prSet presAssocID="{D86CF6F0-8F06-4012-9116-55381F24180E}" presName="hSp" presStyleCnt="0"/>
      <dgm:spPr/>
    </dgm:pt>
    <dgm:pt modelId="{C2E6105A-ED46-47E4-9265-59B3902A9BD7}" type="pres">
      <dgm:prSet presAssocID="{99438D3F-2638-4711-BD4C-F1D680EAF28E}" presName="rectComp" presStyleCnt="0"/>
      <dgm:spPr/>
    </dgm:pt>
    <dgm:pt modelId="{F90752E5-7DF0-40BA-A8D8-100344E0CCAA}" type="pres">
      <dgm:prSet presAssocID="{99438D3F-2638-4711-BD4C-F1D680EAF28E}" presName="bgRect" presStyleLbl="bgShp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CC6810A6-8989-4275-B656-747E53E11A8A}" type="pres">
      <dgm:prSet presAssocID="{99438D3F-2638-4711-BD4C-F1D680EAF28E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E3DF98-B12B-4B4C-9FBC-55B72A94B87C}" type="pres">
      <dgm:prSet presAssocID="{99438D3F-2638-4711-BD4C-F1D680EAF28E}" presName="spComp" presStyleCnt="0"/>
      <dgm:spPr/>
    </dgm:pt>
    <dgm:pt modelId="{CB39AE93-1D5C-4721-BD93-B05BC3F8A3CB}" type="pres">
      <dgm:prSet presAssocID="{99438D3F-2638-4711-BD4C-F1D680EAF28E}" presName="hSp" presStyleCnt="0"/>
      <dgm:spPr/>
    </dgm:pt>
    <dgm:pt modelId="{6AFA973C-3CBD-49B8-887A-9B70672762AA}" type="pres">
      <dgm:prSet presAssocID="{4ADB1058-CA0D-491F-9F4D-BC1679555510}" presName="rectComp" presStyleCnt="0"/>
      <dgm:spPr/>
    </dgm:pt>
    <dgm:pt modelId="{2C56D478-A2F8-4301-B7E3-9D6C2FDCA33E}" type="pres">
      <dgm:prSet presAssocID="{4ADB1058-CA0D-491F-9F4D-BC1679555510}" presName="bgRect" presStyleLbl="bgShp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6B36F45F-6FE9-47FB-AD2E-42601D76602F}" type="pres">
      <dgm:prSet presAssocID="{4ADB1058-CA0D-491F-9F4D-BC1679555510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C5C66E6-F732-41BD-827E-02296282304C}" type="presOf" srcId="{532BB7DF-8EC2-4E61-80FA-1363A106E8E6}" destId="{638FC36B-BF76-41DB-80B9-0D61AA23532C}" srcOrd="0" destOrd="0" presId="urn:microsoft.com/office/officeart/2005/8/layout/hierarchy5"/>
    <dgm:cxn modelId="{1FE77582-B4C7-429A-B344-F05A9FC60CAB}" srcId="{D79E0796-896A-4456-9534-151E0E40712A}" destId="{D86CF6F0-8F06-4012-9116-55381F24180E}" srcOrd="3" destOrd="0" parTransId="{7F9ED788-9BD3-412C-810F-4FFE16B12B6F}" sibTransId="{2537DBB5-B50F-439D-9762-C927FB4F8E6E}"/>
    <dgm:cxn modelId="{F886EAF3-52D5-4381-9BB9-A4C4B16F09EA}" type="presOf" srcId="{9BB1F3EF-6FA3-4517-90AF-1F4665883819}" destId="{01378BFF-8B68-4F2A-A53D-7D89186B8AA3}" srcOrd="0" destOrd="0" presId="urn:microsoft.com/office/officeart/2005/8/layout/hierarchy5"/>
    <dgm:cxn modelId="{2BC6ADC0-5A56-44A3-B0EC-94FD72253FAA}" type="presOf" srcId="{BBAA8AE8-CC5D-44C0-85AF-1BAB393C9A78}" destId="{FC465257-6EBD-4E26-8FF3-02C9273B467B}" srcOrd="0" destOrd="0" presId="urn:microsoft.com/office/officeart/2005/8/layout/hierarchy5"/>
    <dgm:cxn modelId="{49BFCD2C-84F2-4927-A5A6-92DD61D48A57}" type="presOf" srcId="{DE2ED286-A967-4CB6-98C3-6F2EA6E84F2B}" destId="{7D03EA36-4CA9-4530-AC43-904ECC2AB216}" srcOrd="0" destOrd="0" presId="urn:microsoft.com/office/officeart/2005/8/layout/hierarchy5"/>
    <dgm:cxn modelId="{E716BBC1-CB0C-4457-8B4C-DC850C7A63B4}" srcId="{B4B37EC3-DA87-492B-B488-151139A75744}" destId="{799473E2-5F38-4637-B55A-B48B3DF4DF03}" srcOrd="0" destOrd="0" parTransId="{7E91240B-EAA5-4A45-93D8-FE6B572B9924}" sibTransId="{0FE16359-6AE9-4AFC-A78F-A58B30957DF5}"/>
    <dgm:cxn modelId="{E156D7AC-840B-45BD-BF81-43566C78418E}" type="presOf" srcId="{C0A943FB-9557-45B6-B688-E2E2D9B76E83}" destId="{713C9B92-9964-4EB2-AD02-7944113156FE}" srcOrd="1" destOrd="0" presId="urn:microsoft.com/office/officeart/2005/8/layout/hierarchy5"/>
    <dgm:cxn modelId="{C5845B74-5983-4E02-9155-1A1D7B794715}" type="presOf" srcId="{7E91240B-EAA5-4A45-93D8-FE6B572B9924}" destId="{9FD43D4F-348A-40AB-AF03-4BFF5BB433EC}" srcOrd="0" destOrd="0" presId="urn:microsoft.com/office/officeart/2005/8/layout/hierarchy5"/>
    <dgm:cxn modelId="{0D03C3E0-5AFE-486B-94CD-CD86EA646FD7}" type="presOf" srcId="{72EFDDD5-EE5E-492A-B2FB-87F96E5EE569}" destId="{45A25DD0-3FA2-4FBB-9D4F-653495F86A3E}" srcOrd="1" destOrd="0" presId="urn:microsoft.com/office/officeart/2005/8/layout/hierarchy5"/>
    <dgm:cxn modelId="{3F8287C7-9064-4187-A9CD-4FAC95021220}" srcId="{AD9CE711-C84A-405A-9C6E-3F09385F88CA}" destId="{32C7216E-6862-4446-A91B-A47F25B692AA}" srcOrd="2" destOrd="0" parTransId="{532BB7DF-8EC2-4E61-80FA-1363A106E8E6}" sibTransId="{31B81949-1441-4B54-8E2D-C345A3D28AE3}"/>
    <dgm:cxn modelId="{3EDE35F2-9D6A-4C6F-ACE6-42A8F246EFBC}" type="presOf" srcId="{01CA7515-4059-4100-81C4-67D28EE1066A}" destId="{146D698C-6AA6-48D8-A967-DF5512F80DB4}" srcOrd="1" destOrd="0" presId="urn:microsoft.com/office/officeart/2005/8/layout/hierarchy5"/>
    <dgm:cxn modelId="{FB06D07D-02A3-4025-9937-62B5301FA40F}" type="presOf" srcId="{D86CF6F0-8F06-4012-9116-55381F24180E}" destId="{57C9460D-E86A-49AE-BFC5-E0F05AA8B904}" srcOrd="0" destOrd="0" presId="urn:microsoft.com/office/officeart/2005/8/layout/hierarchy5"/>
    <dgm:cxn modelId="{91585F3F-27A2-45F5-B98C-62E97C0D16E1}" type="presOf" srcId="{99438D3F-2638-4711-BD4C-F1D680EAF28E}" destId="{CC6810A6-8989-4275-B656-747E53E11A8A}" srcOrd="1" destOrd="0" presId="urn:microsoft.com/office/officeart/2005/8/layout/hierarchy5"/>
    <dgm:cxn modelId="{FC4958E4-8D9A-4BCA-BADF-70937CAFDB9F}" srcId="{D79E0796-896A-4456-9534-151E0E40712A}" destId="{DE2ED286-A967-4CB6-98C3-6F2EA6E84F2B}" srcOrd="2" destOrd="0" parTransId="{449207CE-3D74-4CA9-B4D3-2E7C625E7402}" sibTransId="{35608BFC-C398-4B3F-B26E-CC0E10C48834}"/>
    <dgm:cxn modelId="{8A42D226-D641-49D1-AE03-541158311232}" type="presOf" srcId="{799473E2-5F38-4637-B55A-B48B3DF4DF03}" destId="{3BBF6902-5076-4766-BB68-A0C3ABABF50B}" srcOrd="0" destOrd="0" presId="urn:microsoft.com/office/officeart/2005/8/layout/hierarchy5"/>
    <dgm:cxn modelId="{9F5A5E02-32EE-4092-81AE-D25EAA5F0ED5}" type="presOf" srcId="{A7AB7AA3-53DE-4A0F-9FB3-FC2B7F35E58E}" destId="{44D0F63E-60CC-4158-B7DB-EA16A73CB926}" srcOrd="0" destOrd="0" presId="urn:microsoft.com/office/officeart/2005/8/layout/hierarchy5"/>
    <dgm:cxn modelId="{C2962E06-EF47-42BA-AAEF-56CB1B77CD9D}" type="presOf" srcId="{C0A943FB-9557-45B6-B688-E2E2D9B76E83}" destId="{ECC3B5DB-4C86-41EB-9C20-9EA67D0A842C}" srcOrd="0" destOrd="0" presId="urn:microsoft.com/office/officeart/2005/8/layout/hierarchy5"/>
    <dgm:cxn modelId="{605979DB-133C-4EFD-BA65-3BAF726E57B6}" type="presOf" srcId="{209FC013-6517-414D-9FAC-0BEF4A08F325}" destId="{F425A0A3-972B-4786-8A67-9D6D0D466961}" srcOrd="0" destOrd="0" presId="urn:microsoft.com/office/officeart/2005/8/layout/hierarchy5"/>
    <dgm:cxn modelId="{76A4E5A9-8C37-4BB2-AAE2-44BA07B98269}" type="presOf" srcId="{72EFDDD5-EE5E-492A-B2FB-87F96E5EE569}" destId="{76C28579-FF00-43C9-A558-39852AF40050}" srcOrd="0" destOrd="0" presId="urn:microsoft.com/office/officeart/2005/8/layout/hierarchy5"/>
    <dgm:cxn modelId="{1583E3B1-458E-404C-B071-23118792F4ED}" type="presOf" srcId="{B4B37EC3-DA87-492B-B488-151139A75744}" destId="{13E2DD86-F969-42EF-AF0A-369F64FD6E62}" srcOrd="0" destOrd="0" presId="urn:microsoft.com/office/officeart/2005/8/layout/hierarchy5"/>
    <dgm:cxn modelId="{148F40FE-6544-4A50-AA66-7F1A4D11C19D}" type="presOf" srcId="{32C7216E-6862-4446-A91B-A47F25B692AA}" destId="{484BBBE7-93B4-49FF-8A0B-CC467FE9D8A0}" srcOrd="0" destOrd="0" presId="urn:microsoft.com/office/officeart/2005/8/layout/hierarchy5"/>
    <dgm:cxn modelId="{691C457E-3B84-4D0A-874B-45789AABC4CD}" type="presOf" srcId="{7E91240B-EAA5-4A45-93D8-FE6B572B9924}" destId="{05F8B632-19A2-49BD-9C64-50163A0C34BB}" srcOrd="1" destOrd="0" presId="urn:microsoft.com/office/officeart/2005/8/layout/hierarchy5"/>
    <dgm:cxn modelId="{0B270710-0752-45A4-9657-CEF331E51E10}" type="presOf" srcId="{BBAA8AE8-CC5D-44C0-85AF-1BAB393C9A78}" destId="{ABA51F24-A060-4CEF-AFD8-21DED7943A84}" srcOrd="1" destOrd="0" presId="urn:microsoft.com/office/officeart/2005/8/layout/hierarchy5"/>
    <dgm:cxn modelId="{84EEEABD-5668-49FA-BBAD-3C6060600A4A}" type="presOf" srcId="{4ADB1058-CA0D-491F-9F4D-BC1679555510}" destId="{2C56D478-A2F8-4301-B7E3-9D6C2FDCA33E}" srcOrd="0" destOrd="0" presId="urn:microsoft.com/office/officeart/2005/8/layout/hierarchy5"/>
    <dgm:cxn modelId="{6F1B1FCF-60BA-48E1-B361-AA5131FA4CCF}" srcId="{209FC013-6517-414D-9FAC-0BEF4A08F325}" destId="{AD9CE711-C84A-405A-9C6E-3F09385F88CA}" srcOrd="0" destOrd="0" parTransId="{D0C08954-5AEE-49A4-AEA1-C0E6A907DDF2}" sibTransId="{EBE4A94A-CCBF-4B9F-8A59-65AE91BEF2FB}"/>
    <dgm:cxn modelId="{3C0D5B0F-C319-461F-90D5-5B8FE0068CE5}" srcId="{AD9CE711-C84A-405A-9C6E-3F09385F88CA}" destId="{0F219400-7BAC-4028-BD2D-C1898701922A}" srcOrd="1" destOrd="0" parTransId="{BBAA8AE8-CC5D-44C0-85AF-1BAB393C9A78}" sibTransId="{5747A4F0-EE5B-4105-B681-88DA2228C366}"/>
    <dgm:cxn modelId="{5025F1B3-F539-4939-98AD-8FB063929809}" type="presOf" srcId="{01CA7515-4059-4100-81C4-67D28EE1066A}" destId="{6C2D824F-A26A-4088-BDCB-F430358A0F36}" srcOrd="0" destOrd="0" presId="urn:microsoft.com/office/officeart/2005/8/layout/hierarchy5"/>
    <dgm:cxn modelId="{72DDBD40-3715-4A7E-B3B4-9090F6C660CD}" type="presOf" srcId="{99438D3F-2638-4711-BD4C-F1D680EAF28E}" destId="{F90752E5-7DF0-40BA-A8D8-100344E0CCAA}" srcOrd="0" destOrd="0" presId="urn:microsoft.com/office/officeart/2005/8/layout/hierarchy5"/>
    <dgm:cxn modelId="{5681082B-EF66-414F-B9BF-48A0EFCC2247}" type="presOf" srcId="{40998891-1998-4028-BA2E-A595CC8ADA1C}" destId="{6328D916-D4CB-4B56-AE3B-ECD720FEF5DD}" srcOrd="1" destOrd="0" presId="urn:microsoft.com/office/officeart/2005/8/layout/hierarchy5"/>
    <dgm:cxn modelId="{36C962F9-3B71-4205-AB60-C7EC28A4FF6D}" type="presOf" srcId="{0F219400-7BAC-4028-BD2D-C1898701922A}" destId="{6A78A4F2-73A3-4070-9680-9BD61F2BB775}" srcOrd="0" destOrd="0" presId="urn:microsoft.com/office/officeart/2005/8/layout/hierarchy5"/>
    <dgm:cxn modelId="{B60F6ABD-0920-4E39-9938-2D780F2D1313}" type="presOf" srcId="{D86CF6F0-8F06-4012-9116-55381F24180E}" destId="{D11B0A14-E047-44FD-B534-9B7C3804C250}" srcOrd="1" destOrd="0" presId="urn:microsoft.com/office/officeart/2005/8/layout/hierarchy5"/>
    <dgm:cxn modelId="{443FC9D8-4C3F-4DB4-9C31-729B707FEFB6}" type="presOf" srcId="{4ADB1058-CA0D-491F-9F4D-BC1679555510}" destId="{6B36F45F-6FE9-47FB-AD2E-42601D76602F}" srcOrd="1" destOrd="0" presId="urn:microsoft.com/office/officeart/2005/8/layout/hierarchy5"/>
    <dgm:cxn modelId="{381E6C5A-DB87-4A27-AB88-9989ED13EFF1}" type="presOf" srcId="{D0C08954-5AEE-49A4-AEA1-C0E6A907DDF2}" destId="{4AB98963-3E85-4DDE-AA4F-12D885A6F8D7}" srcOrd="1" destOrd="0" presId="urn:microsoft.com/office/officeart/2005/8/layout/hierarchy5"/>
    <dgm:cxn modelId="{7CC1E4D3-563B-4EC4-B308-AF253FBAE40D}" type="presOf" srcId="{D0C08954-5AEE-49A4-AEA1-C0E6A907DDF2}" destId="{C6318CF6-8E7F-4FBC-BC86-9EEF0BB5AFD2}" srcOrd="0" destOrd="0" presId="urn:microsoft.com/office/officeart/2005/8/layout/hierarchy5"/>
    <dgm:cxn modelId="{D238716D-B8DA-4AA9-8599-1B1C1ED5D870}" type="presOf" srcId="{DE2ED286-A967-4CB6-98C3-6F2EA6E84F2B}" destId="{22269AA9-CF3C-4A1B-92A2-9C64611C849A}" srcOrd="1" destOrd="0" presId="urn:microsoft.com/office/officeart/2005/8/layout/hierarchy5"/>
    <dgm:cxn modelId="{0DBF0479-B14C-4C08-B2B7-988AC0391ECC}" srcId="{799473E2-5F38-4637-B55A-B48B3DF4DF03}" destId="{209FC013-6517-414D-9FAC-0BEF4A08F325}" srcOrd="1" destOrd="0" parTransId="{72EFDDD5-EE5E-492A-B2FB-87F96E5EE569}" sibTransId="{D03EC222-B07A-4171-BD07-A55E1BE78AF4}"/>
    <dgm:cxn modelId="{A22986E9-549E-441D-ACEA-6B1A39B39E6E}" srcId="{D79E0796-896A-4456-9534-151E0E40712A}" destId="{9BB1F3EF-6FA3-4517-90AF-1F4665883819}" srcOrd="1" destOrd="0" parTransId="{33B48CC7-4650-4C1A-BDF0-502D4B68E4A6}" sibTransId="{2F7A3887-0882-49AF-9E2F-BED520B011E9}"/>
    <dgm:cxn modelId="{C6D05377-1264-445C-88CF-5BAE61FEBD4B}" type="presOf" srcId="{532BB7DF-8EC2-4E61-80FA-1363A106E8E6}" destId="{38D5DDCA-DEB2-404C-95C9-DCC1273CF0A6}" srcOrd="1" destOrd="0" presId="urn:microsoft.com/office/officeart/2005/8/layout/hierarchy5"/>
    <dgm:cxn modelId="{C810CB3F-E888-45E8-8451-31FEB727D455}" type="presOf" srcId="{40998891-1998-4028-BA2E-A595CC8ADA1C}" destId="{D41ABDF7-4F23-4EFA-9A83-557EA0CF3196}" srcOrd="0" destOrd="0" presId="urn:microsoft.com/office/officeart/2005/8/layout/hierarchy5"/>
    <dgm:cxn modelId="{124A2469-3B96-44BD-84B2-F9F078B8EA1A}" type="presOf" srcId="{F54D66B9-E88C-4EF8-A176-DDA1517794BE}" destId="{F908A596-B3D9-436B-A41A-92B5F254742C}" srcOrd="0" destOrd="0" presId="urn:microsoft.com/office/officeart/2005/8/layout/hierarchy5"/>
    <dgm:cxn modelId="{6B5A854F-6F54-4716-825D-CA4165F756F8}" srcId="{D79E0796-896A-4456-9534-151E0E40712A}" destId="{99438D3F-2638-4711-BD4C-F1D680EAF28E}" srcOrd="4" destOrd="0" parTransId="{FAD84309-4466-4327-95A0-E9A07726BDFC}" sibTransId="{BC2A1BDB-9038-43BF-BBC4-28B1A7EAB32B}"/>
    <dgm:cxn modelId="{18DB0EF3-6E7E-48BC-98DF-9466B907B82C}" type="presOf" srcId="{AD9CE711-C84A-405A-9C6E-3F09385F88CA}" destId="{57D3416F-E0B4-469A-9ADB-32FE99625B2C}" srcOrd="0" destOrd="0" presId="urn:microsoft.com/office/officeart/2005/8/layout/hierarchy5"/>
    <dgm:cxn modelId="{45A61D29-2CF0-41DB-928D-561EED5E6B4D}" srcId="{D79E0796-896A-4456-9534-151E0E40712A}" destId="{B4B37EC3-DA87-492B-B488-151139A75744}" srcOrd="0" destOrd="0" parTransId="{F94D8E66-CAAB-497B-8D8A-7AC9DC967EDB}" sibTransId="{A76725C1-FA00-4C1A-99FF-DC452BDD6649}"/>
    <dgm:cxn modelId="{ECDF3927-7130-47D7-B547-4E3DC0407ED2}" srcId="{AD9CE711-C84A-405A-9C6E-3F09385F88CA}" destId="{A7AB7AA3-53DE-4A0F-9FB3-FC2B7F35E58E}" srcOrd="0" destOrd="0" parTransId="{40998891-1998-4028-BA2E-A595CC8ADA1C}" sibTransId="{9EAC8C47-342F-47D1-A4B0-1A9A0043EA80}"/>
    <dgm:cxn modelId="{EDFC959D-494D-42F6-8B73-079BD1A6B077}" type="presOf" srcId="{9BB1F3EF-6FA3-4517-90AF-1F4665883819}" destId="{132802F8-35A9-4689-9E40-7B62AA89C92F}" srcOrd="1" destOrd="0" presId="urn:microsoft.com/office/officeart/2005/8/layout/hierarchy5"/>
    <dgm:cxn modelId="{19CDFD2A-BD3D-4033-AE3B-5588734B4F04}" type="presOf" srcId="{D79E0796-896A-4456-9534-151E0E40712A}" destId="{56A6E9CA-1234-4689-9D24-42EB2CB84822}" srcOrd="0" destOrd="0" presId="urn:microsoft.com/office/officeart/2005/8/layout/hierarchy5"/>
    <dgm:cxn modelId="{284845A0-D2AA-4C8F-BD2D-F08EF1BDAD2F}" srcId="{AD9CE711-C84A-405A-9C6E-3F09385F88CA}" destId="{5220AC52-5DEA-4AE0-A931-B07E997C72B2}" srcOrd="3" destOrd="0" parTransId="{01CA7515-4059-4100-81C4-67D28EE1066A}" sibTransId="{EFA21041-F9BB-4474-895C-A7050BAEF979}"/>
    <dgm:cxn modelId="{57F4F855-FE59-4240-B014-0EA32D2FEEAF}" srcId="{D79E0796-896A-4456-9534-151E0E40712A}" destId="{4ADB1058-CA0D-491F-9F4D-BC1679555510}" srcOrd="5" destOrd="0" parTransId="{1C5C72AC-B318-4153-B1D6-02E503B11BBC}" sibTransId="{0331AD16-08F9-4DFF-AF4C-74E2A558982F}"/>
    <dgm:cxn modelId="{C346B129-DEAD-433F-A7E1-40342ABA784F}" type="presOf" srcId="{5220AC52-5DEA-4AE0-A931-B07E997C72B2}" destId="{F447CA73-5494-4C53-941D-8B7984B5BFA7}" srcOrd="0" destOrd="0" presId="urn:microsoft.com/office/officeart/2005/8/layout/hierarchy5"/>
    <dgm:cxn modelId="{CE02E962-3157-4241-AFC0-641FFD76D19D}" srcId="{799473E2-5F38-4637-B55A-B48B3DF4DF03}" destId="{F54D66B9-E88C-4EF8-A176-DDA1517794BE}" srcOrd="0" destOrd="0" parTransId="{C0A943FB-9557-45B6-B688-E2E2D9B76E83}" sibTransId="{171C7DB2-09D0-49FF-A139-54DE9284F275}"/>
    <dgm:cxn modelId="{06CA32BB-36A9-46F8-9B9F-75B31DE2B97D}" type="presParOf" srcId="{56A6E9CA-1234-4689-9D24-42EB2CB84822}" destId="{9705D41D-B9B3-44E6-BA44-D74627099DB0}" srcOrd="0" destOrd="0" presId="urn:microsoft.com/office/officeart/2005/8/layout/hierarchy5"/>
    <dgm:cxn modelId="{38FECD26-2C50-4F23-9E0F-FF52D23525A4}" type="presParOf" srcId="{9705D41D-B9B3-44E6-BA44-D74627099DB0}" destId="{4BF626A7-ECCA-4F45-9FB7-9F46FD866896}" srcOrd="0" destOrd="0" presId="urn:microsoft.com/office/officeart/2005/8/layout/hierarchy5"/>
    <dgm:cxn modelId="{F72A7083-5DB6-4406-8425-075BF2583F66}" type="presParOf" srcId="{9705D41D-B9B3-44E6-BA44-D74627099DB0}" destId="{470AB98E-1F25-4F05-9283-8178E96E3D83}" srcOrd="1" destOrd="0" presId="urn:microsoft.com/office/officeart/2005/8/layout/hierarchy5"/>
    <dgm:cxn modelId="{28FAE148-0356-4473-AFE9-41F638B0C22C}" type="presParOf" srcId="{470AB98E-1F25-4F05-9283-8178E96E3D83}" destId="{97735335-7F8E-469A-AF92-A4729C94FB7D}" srcOrd="0" destOrd="0" presId="urn:microsoft.com/office/officeart/2005/8/layout/hierarchy5"/>
    <dgm:cxn modelId="{EC53FEA0-A5FF-4DAD-B7D7-D3D891F1D09D}" type="presParOf" srcId="{97735335-7F8E-469A-AF92-A4729C94FB7D}" destId="{13E2DD86-F969-42EF-AF0A-369F64FD6E62}" srcOrd="0" destOrd="0" presId="urn:microsoft.com/office/officeart/2005/8/layout/hierarchy5"/>
    <dgm:cxn modelId="{93FD3A5B-FD2F-409E-9E55-D2F829D2C6B5}" type="presParOf" srcId="{97735335-7F8E-469A-AF92-A4729C94FB7D}" destId="{E0C90EAF-1945-4439-A02B-3A55B7F3A9A9}" srcOrd="1" destOrd="0" presId="urn:microsoft.com/office/officeart/2005/8/layout/hierarchy5"/>
    <dgm:cxn modelId="{B7D61EAF-CCE2-4B60-B79F-8C32D55A9936}" type="presParOf" srcId="{E0C90EAF-1945-4439-A02B-3A55B7F3A9A9}" destId="{9FD43D4F-348A-40AB-AF03-4BFF5BB433EC}" srcOrd="0" destOrd="0" presId="urn:microsoft.com/office/officeart/2005/8/layout/hierarchy5"/>
    <dgm:cxn modelId="{7349BC71-A4AD-43B2-AAD2-FF1F26A713B0}" type="presParOf" srcId="{9FD43D4F-348A-40AB-AF03-4BFF5BB433EC}" destId="{05F8B632-19A2-49BD-9C64-50163A0C34BB}" srcOrd="0" destOrd="0" presId="urn:microsoft.com/office/officeart/2005/8/layout/hierarchy5"/>
    <dgm:cxn modelId="{99F26D2E-BCC1-4255-88EB-177B8C6EDAB4}" type="presParOf" srcId="{E0C90EAF-1945-4439-A02B-3A55B7F3A9A9}" destId="{B9B18515-4814-4DB5-8652-61376732BD2D}" srcOrd="1" destOrd="0" presId="urn:microsoft.com/office/officeart/2005/8/layout/hierarchy5"/>
    <dgm:cxn modelId="{859B1982-F49E-467A-B89F-8F847B913D59}" type="presParOf" srcId="{B9B18515-4814-4DB5-8652-61376732BD2D}" destId="{3BBF6902-5076-4766-BB68-A0C3ABABF50B}" srcOrd="0" destOrd="0" presId="urn:microsoft.com/office/officeart/2005/8/layout/hierarchy5"/>
    <dgm:cxn modelId="{EF63BEBE-68FB-4F8D-B20B-82477D481B18}" type="presParOf" srcId="{B9B18515-4814-4DB5-8652-61376732BD2D}" destId="{2046DE86-EA8C-453E-BF3A-FC683B04501D}" srcOrd="1" destOrd="0" presId="urn:microsoft.com/office/officeart/2005/8/layout/hierarchy5"/>
    <dgm:cxn modelId="{B35F8706-E9A3-4F91-A2F7-A66B2E4FE3FE}" type="presParOf" srcId="{2046DE86-EA8C-453E-BF3A-FC683B04501D}" destId="{ECC3B5DB-4C86-41EB-9C20-9EA67D0A842C}" srcOrd="0" destOrd="0" presId="urn:microsoft.com/office/officeart/2005/8/layout/hierarchy5"/>
    <dgm:cxn modelId="{6462339F-71D4-4A44-A43E-832C4980CEAA}" type="presParOf" srcId="{ECC3B5DB-4C86-41EB-9C20-9EA67D0A842C}" destId="{713C9B92-9964-4EB2-AD02-7944113156FE}" srcOrd="0" destOrd="0" presId="urn:microsoft.com/office/officeart/2005/8/layout/hierarchy5"/>
    <dgm:cxn modelId="{9560FC16-E459-45DB-B495-A00EC0BFE3D5}" type="presParOf" srcId="{2046DE86-EA8C-453E-BF3A-FC683B04501D}" destId="{66D1300A-3128-4294-9927-A5DA707E5CA9}" srcOrd="1" destOrd="0" presId="urn:microsoft.com/office/officeart/2005/8/layout/hierarchy5"/>
    <dgm:cxn modelId="{347D17DB-3507-4E20-8705-380425C294F7}" type="presParOf" srcId="{66D1300A-3128-4294-9927-A5DA707E5CA9}" destId="{F908A596-B3D9-436B-A41A-92B5F254742C}" srcOrd="0" destOrd="0" presId="urn:microsoft.com/office/officeart/2005/8/layout/hierarchy5"/>
    <dgm:cxn modelId="{FFA137F3-F1D3-4DF5-BD86-E131DDC6F407}" type="presParOf" srcId="{66D1300A-3128-4294-9927-A5DA707E5CA9}" destId="{D0303314-DFB9-4F16-B33D-80AA6A527714}" srcOrd="1" destOrd="0" presId="urn:microsoft.com/office/officeart/2005/8/layout/hierarchy5"/>
    <dgm:cxn modelId="{2F88945F-074A-4EED-82AE-E607E3FA8A51}" type="presParOf" srcId="{2046DE86-EA8C-453E-BF3A-FC683B04501D}" destId="{76C28579-FF00-43C9-A558-39852AF40050}" srcOrd="2" destOrd="0" presId="urn:microsoft.com/office/officeart/2005/8/layout/hierarchy5"/>
    <dgm:cxn modelId="{82A418BA-0626-4CB0-9324-363852C0D2BD}" type="presParOf" srcId="{76C28579-FF00-43C9-A558-39852AF40050}" destId="{45A25DD0-3FA2-4FBB-9D4F-653495F86A3E}" srcOrd="0" destOrd="0" presId="urn:microsoft.com/office/officeart/2005/8/layout/hierarchy5"/>
    <dgm:cxn modelId="{B53DE0EE-9683-4B08-BCF1-E94F1EFC3087}" type="presParOf" srcId="{2046DE86-EA8C-453E-BF3A-FC683B04501D}" destId="{B67F5D37-134A-4EFD-B713-0B4BF8D6DAB5}" srcOrd="3" destOrd="0" presId="urn:microsoft.com/office/officeart/2005/8/layout/hierarchy5"/>
    <dgm:cxn modelId="{D15954E4-BF5E-40A1-8384-326E87816B04}" type="presParOf" srcId="{B67F5D37-134A-4EFD-B713-0B4BF8D6DAB5}" destId="{F425A0A3-972B-4786-8A67-9D6D0D466961}" srcOrd="0" destOrd="0" presId="urn:microsoft.com/office/officeart/2005/8/layout/hierarchy5"/>
    <dgm:cxn modelId="{3B5069B4-AB05-4059-A616-F7C048804FE5}" type="presParOf" srcId="{B67F5D37-134A-4EFD-B713-0B4BF8D6DAB5}" destId="{15EA7CE2-EBB4-4239-BE23-1CF97C853C03}" srcOrd="1" destOrd="0" presId="urn:microsoft.com/office/officeart/2005/8/layout/hierarchy5"/>
    <dgm:cxn modelId="{75C62D3E-71EE-48F0-83B1-968E792BBBD5}" type="presParOf" srcId="{15EA7CE2-EBB4-4239-BE23-1CF97C853C03}" destId="{C6318CF6-8E7F-4FBC-BC86-9EEF0BB5AFD2}" srcOrd="0" destOrd="0" presId="urn:microsoft.com/office/officeart/2005/8/layout/hierarchy5"/>
    <dgm:cxn modelId="{CE5DA2A8-61BD-463F-B0E7-5CF5F4B626D7}" type="presParOf" srcId="{C6318CF6-8E7F-4FBC-BC86-9EEF0BB5AFD2}" destId="{4AB98963-3E85-4DDE-AA4F-12D885A6F8D7}" srcOrd="0" destOrd="0" presId="urn:microsoft.com/office/officeart/2005/8/layout/hierarchy5"/>
    <dgm:cxn modelId="{CE18013E-105F-4459-8BE5-E72AC7F2FD31}" type="presParOf" srcId="{15EA7CE2-EBB4-4239-BE23-1CF97C853C03}" destId="{0706D2DB-614E-4E8B-BA89-2BEC9DE431E4}" srcOrd="1" destOrd="0" presId="urn:microsoft.com/office/officeart/2005/8/layout/hierarchy5"/>
    <dgm:cxn modelId="{EA275869-AD7C-4F0F-B8B7-66999CEA83B0}" type="presParOf" srcId="{0706D2DB-614E-4E8B-BA89-2BEC9DE431E4}" destId="{57D3416F-E0B4-469A-9ADB-32FE99625B2C}" srcOrd="0" destOrd="0" presId="urn:microsoft.com/office/officeart/2005/8/layout/hierarchy5"/>
    <dgm:cxn modelId="{B9BF8F55-2656-4495-9B70-2B5866F06908}" type="presParOf" srcId="{0706D2DB-614E-4E8B-BA89-2BEC9DE431E4}" destId="{62B6DA07-91DE-4761-B60A-660F8A68B0A4}" srcOrd="1" destOrd="0" presId="urn:microsoft.com/office/officeart/2005/8/layout/hierarchy5"/>
    <dgm:cxn modelId="{F964FCE5-4C33-46E7-956B-843B9FF12985}" type="presParOf" srcId="{62B6DA07-91DE-4761-B60A-660F8A68B0A4}" destId="{D41ABDF7-4F23-4EFA-9A83-557EA0CF3196}" srcOrd="0" destOrd="0" presId="urn:microsoft.com/office/officeart/2005/8/layout/hierarchy5"/>
    <dgm:cxn modelId="{EE9CCEDC-B6E8-4AC5-8434-2804CD8AFCD7}" type="presParOf" srcId="{D41ABDF7-4F23-4EFA-9A83-557EA0CF3196}" destId="{6328D916-D4CB-4B56-AE3B-ECD720FEF5DD}" srcOrd="0" destOrd="0" presId="urn:microsoft.com/office/officeart/2005/8/layout/hierarchy5"/>
    <dgm:cxn modelId="{5636B055-A362-4FD7-95EC-D5FED1414980}" type="presParOf" srcId="{62B6DA07-91DE-4761-B60A-660F8A68B0A4}" destId="{B8B33BD3-74E1-4EFC-A458-AAD55653BB5C}" srcOrd="1" destOrd="0" presId="urn:microsoft.com/office/officeart/2005/8/layout/hierarchy5"/>
    <dgm:cxn modelId="{A76BF48B-11F5-4A5C-B391-36CE74B01B81}" type="presParOf" srcId="{B8B33BD3-74E1-4EFC-A458-AAD55653BB5C}" destId="{44D0F63E-60CC-4158-B7DB-EA16A73CB926}" srcOrd="0" destOrd="0" presId="urn:microsoft.com/office/officeart/2005/8/layout/hierarchy5"/>
    <dgm:cxn modelId="{BD74BF67-9151-41BD-B2C4-D1A84EBB030F}" type="presParOf" srcId="{B8B33BD3-74E1-4EFC-A458-AAD55653BB5C}" destId="{B99DA429-421D-4FF0-B15E-7DDE739D2BA0}" srcOrd="1" destOrd="0" presId="urn:microsoft.com/office/officeart/2005/8/layout/hierarchy5"/>
    <dgm:cxn modelId="{C8FFF0EA-361F-4D33-B0A8-DD499F729F70}" type="presParOf" srcId="{62B6DA07-91DE-4761-B60A-660F8A68B0A4}" destId="{FC465257-6EBD-4E26-8FF3-02C9273B467B}" srcOrd="2" destOrd="0" presId="urn:microsoft.com/office/officeart/2005/8/layout/hierarchy5"/>
    <dgm:cxn modelId="{61C54AD2-2564-48EF-BD04-94C43219242B}" type="presParOf" srcId="{FC465257-6EBD-4E26-8FF3-02C9273B467B}" destId="{ABA51F24-A060-4CEF-AFD8-21DED7943A84}" srcOrd="0" destOrd="0" presId="urn:microsoft.com/office/officeart/2005/8/layout/hierarchy5"/>
    <dgm:cxn modelId="{ECD6C728-DA41-4689-9336-ABC0891A1FA9}" type="presParOf" srcId="{62B6DA07-91DE-4761-B60A-660F8A68B0A4}" destId="{31043C36-D65D-43D4-9C9B-BBAB6A495A12}" srcOrd="3" destOrd="0" presId="urn:microsoft.com/office/officeart/2005/8/layout/hierarchy5"/>
    <dgm:cxn modelId="{3EC9C40E-7566-41D2-9EFC-D18252C9EBA5}" type="presParOf" srcId="{31043C36-D65D-43D4-9C9B-BBAB6A495A12}" destId="{6A78A4F2-73A3-4070-9680-9BD61F2BB775}" srcOrd="0" destOrd="0" presId="urn:microsoft.com/office/officeart/2005/8/layout/hierarchy5"/>
    <dgm:cxn modelId="{3308ABC0-06BE-4A8E-A2EA-84E24E317702}" type="presParOf" srcId="{31043C36-D65D-43D4-9C9B-BBAB6A495A12}" destId="{C0A63C17-D07A-4A7A-AD90-C88FCA39907A}" srcOrd="1" destOrd="0" presId="urn:microsoft.com/office/officeart/2005/8/layout/hierarchy5"/>
    <dgm:cxn modelId="{7FF0AAE9-4C3E-46DF-993F-7FA64413C3B4}" type="presParOf" srcId="{62B6DA07-91DE-4761-B60A-660F8A68B0A4}" destId="{638FC36B-BF76-41DB-80B9-0D61AA23532C}" srcOrd="4" destOrd="0" presId="urn:microsoft.com/office/officeart/2005/8/layout/hierarchy5"/>
    <dgm:cxn modelId="{BE273D9D-6DF2-4B34-A61E-70F33048DD00}" type="presParOf" srcId="{638FC36B-BF76-41DB-80B9-0D61AA23532C}" destId="{38D5DDCA-DEB2-404C-95C9-DCC1273CF0A6}" srcOrd="0" destOrd="0" presId="urn:microsoft.com/office/officeart/2005/8/layout/hierarchy5"/>
    <dgm:cxn modelId="{EA71DE96-FBAC-4CAF-8D74-2C4E263E3C1B}" type="presParOf" srcId="{62B6DA07-91DE-4761-B60A-660F8A68B0A4}" destId="{128E8281-EA2F-4ACF-B047-4FA7C2D4D708}" srcOrd="5" destOrd="0" presId="urn:microsoft.com/office/officeart/2005/8/layout/hierarchy5"/>
    <dgm:cxn modelId="{C2CB6AC3-7E57-45C0-AAEE-22577C738192}" type="presParOf" srcId="{128E8281-EA2F-4ACF-B047-4FA7C2D4D708}" destId="{484BBBE7-93B4-49FF-8A0B-CC467FE9D8A0}" srcOrd="0" destOrd="0" presId="urn:microsoft.com/office/officeart/2005/8/layout/hierarchy5"/>
    <dgm:cxn modelId="{D0E66AF2-33D2-4312-B1E3-A7A011F3E1A4}" type="presParOf" srcId="{128E8281-EA2F-4ACF-B047-4FA7C2D4D708}" destId="{3B490BD2-2462-4EDC-ACAD-C9FAE9DEA071}" srcOrd="1" destOrd="0" presId="urn:microsoft.com/office/officeart/2005/8/layout/hierarchy5"/>
    <dgm:cxn modelId="{BAE44BE3-3DBB-40DB-8729-7DCC5AEBCB3E}" type="presParOf" srcId="{62B6DA07-91DE-4761-B60A-660F8A68B0A4}" destId="{6C2D824F-A26A-4088-BDCB-F430358A0F36}" srcOrd="6" destOrd="0" presId="urn:microsoft.com/office/officeart/2005/8/layout/hierarchy5"/>
    <dgm:cxn modelId="{762AD2C7-3C62-4E9B-AF5E-0032F9A53D8A}" type="presParOf" srcId="{6C2D824F-A26A-4088-BDCB-F430358A0F36}" destId="{146D698C-6AA6-48D8-A967-DF5512F80DB4}" srcOrd="0" destOrd="0" presId="urn:microsoft.com/office/officeart/2005/8/layout/hierarchy5"/>
    <dgm:cxn modelId="{50AAE2C1-F892-4682-BCC2-B4465070F559}" type="presParOf" srcId="{62B6DA07-91DE-4761-B60A-660F8A68B0A4}" destId="{A9720499-F47C-475B-882D-F25DF213C499}" srcOrd="7" destOrd="0" presId="urn:microsoft.com/office/officeart/2005/8/layout/hierarchy5"/>
    <dgm:cxn modelId="{5DDD954D-43EE-4241-A986-A8DF7AD0FBBF}" type="presParOf" srcId="{A9720499-F47C-475B-882D-F25DF213C499}" destId="{F447CA73-5494-4C53-941D-8B7984B5BFA7}" srcOrd="0" destOrd="0" presId="urn:microsoft.com/office/officeart/2005/8/layout/hierarchy5"/>
    <dgm:cxn modelId="{08ABAE8B-3A55-4F13-B279-9C2A3D968E09}" type="presParOf" srcId="{A9720499-F47C-475B-882D-F25DF213C499}" destId="{0F80B71C-BB6B-41B7-A224-0228340BCD9E}" srcOrd="1" destOrd="0" presId="urn:microsoft.com/office/officeart/2005/8/layout/hierarchy5"/>
    <dgm:cxn modelId="{D77B0D0A-1A96-4313-99D3-1C90ECC3CB12}" type="presParOf" srcId="{56A6E9CA-1234-4689-9D24-42EB2CB84822}" destId="{4E97FD4C-A34B-480B-917E-53F59AEEC29E}" srcOrd="1" destOrd="0" presId="urn:microsoft.com/office/officeart/2005/8/layout/hierarchy5"/>
    <dgm:cxn modelId="{1848B569-7579-485A-8CE6-2DAB8667CC42}" type="presParOf" srcId="{4E97FD4C-A34B-480B-917E-53F59AEEC29E}" destId="{681CBC20-2702-4275-AF09-214BC8CF9852}" srcOrd="0" destOrd="0" presId="urn:microsoft.com/office/officeart/2005/8/layout/hierarchy5"/>
    <dgm:cxn modelId="{372DCCEE-3A36-4B4F-9318-562F40CE821C}" type="presParOf" srcId="{681CBC20-2702-4275-AF09-214BC8CF9852}" destId="{01378BFF-8B68-4F2A-A53D-7D89186B8AA3}" srcOrd="0" destOrd="0" presId="urn:microsoft.com/office/officeart/2005/8/layout/hierarchy5"/>
    <dgm:cxn modelId="{BA32642A-9B6A-4B50-9A0C-900BB521D5D7}" type="presParOf" srcId="{681CBC20-2702-4275-AF09-214BC8CF9852}" destId="{132802F8-35A9-4689-9E40-7B62AA89C92F}" srcOrd="1" destOrd="0" presId="urn:microsoft.com/office/officeart/2005/8/layout/hierarchy5"/>
    <dgm:cxn modelId="{8847B20C-D497-4042-BAC1-B26D8EF608B7}" type="presParOf" srcId="{4E97FD4C-A34B-480B-917E-53F59AEEC29E}" destId="{445DCBBC-E754-4E58-A1BA-785A0BA002B1}" srcOrd="1" destOrd="0" presId="urn:microsoft.com/office/officeart/2005/8/layout/hierarchy5"/>
    <dgm:cxn modelId="{F7F410FF-5B3C-4520-A161-39B0E5213117}" type="presParOf" srcId="{445DCBBC-E754-4E58-A1BA-785A0BA002B1}" destId="{AF702878-C632-42D6-A31C-FE4A13A185DE}" srcOrd="0" destOrd="0" presId="urn:microsoft.com/office/officeart/2005/8/layout/hierarchy5"/>
    <dgm:cxn modelId="{C582D281-3EDD-4F0D-9BC5-37D6DEDD87BB}" type="presParOf" srcId="{4E97FD4C-A34B-480B-917E-53F59AEEC29E}" destId="{F659797C-1D7F-4193-8F93-1FFC803C433F}" srcOrd="2" destOrd="0" presId="urn:microsoft.com/office/officeart/2005/8/layout/hierarchy5"/>
    <dgm:cxn modelId="{F6E513A0-BAC9-4BF9-896D-E14B3A3BD405}" type="presParOf" srcId="{F659797C-1D7F-4193-8F93-1FFC803C433F}" destId="{7D03EA36-4CA9-4530-AC43-904ECC2AB216}" srcOrd="0" destOrd="0" presId="urn:microsoft.com/office/officeart/2005/8/layout/hierarchy5"/>
    <dgm:cxn modelId="{F0829945-CE4B-4BA1-97DB-6B5934B4BA56}" type="presParOf" srcId="{F659797C-1D7F-4193-8F93-1FFC803C433F}" destId="{22269AA9-CF3C-4A1B-92A2-9C64611C849A}" srcOrd="1" destOrd="0" presId="urn:microsoft.com/office/officeart/2005/8/layout/hierarchy5"/>
    <dgm:cxn modelId="{16BD80A5-AD0A-4463-8899-F4B2DE957EF0}" type="presParOf" srcId="{4E97FD4C-A34B-480B-917E-53F59AEEC29E}" destId="{E7E5229D-E736-4BEE-B813-049857079BFC}" srcOrd="3" destOrd="0" presId="urn:microsoft.com/office/officeart/2005/8/layout/hierarchy5"/>
    <dgm:cxn modelId="{B5BA158B-58B3-488C-87A7-3745F70CFEEE}" type="presParOf" srcId="{E7E5229D-E736-4BEE-B813-049857079BFC}" destId="{B6F5A9DC-63E1-4563-82DF-74DABFF765F7}" srcOrd="0" destOrd="0" presId="urn:microsoft.com/office/officeart/2005/8/layout/hierarchy5"/>
    <dgm:cxn modelId="{55D15BA5-957D-452B-BBAF-A2AF7F49EF34}" type="presParOf" srcId="{4E97FD4C-A34B-480B-917E-53F59AEEC29E}" destId="{2EE1E402-9314-468F-BAAC-80E8130ADE17}" srcOrd="4" destOrd="0" presId="urn:microsoft.com/office/officeart/2005/8/layout/hierarchy5"/>
    <dgm:cxn modelId="{1D39BF30-26A6-4AFF-B298-9026EB0EAD75}" type="presParOf" srcId="{2EE1E402-9314-468F-BAAC-80E8130ADE17}" destId="{57C9460D-E86A-49AE-BFC5-E0F05AA8B904}" srcOrd="0" destOrd="0" presId="urn:microsoft.com/office/officeart/2005/8/layout/hierarchy5"/>
    <dgm:cxn modelId="{073DBA04-6F88-4A0A-96E1-D89FDF103CFF}" type="presParOf" srcId="{2EE1E402-9314-468F-BAAC-80E8130ADE17}" destId="{D11B0A14-E047-44FD-B534-9B7C3804C250}" srcOrd="1" destOrd="0" presId="urn:microsoft.com/office/officeart/2005/8/layout/hierarchy5"/>
    <dgm:cxn modelId="{0643E460-3160-4B9D-81A1-A7EDDAA0BAAF}" type="presParOf" srcId="{4E97FD4C-A34B-480B-917E-53F59AEEC29E}" destId="{DDB87442-CAB8-4E02-A62A-D4D0B6FABD6B}" srcOrd="5" destOrd="0" presId="urn:microsoft.com/office/officeart/2005/8/layout/hierarchy5"/>
    <dgm:cxn modelId="{4D6EE451-8F4E-40C3-B33D-F4423B2B1F63}" type="presParOf" srcId="{DDB87442-CAB8-4E02-A62A-D4D0B6FABD6B}" destId="{1BEFE1E1-82CF-4116-BBD2-0B2E3D13354E}" srcOrd="0" destOrd="0" presId="urn:microsoft.com/office/officeart/2005/8/layout/hierarchy5"/>
    <dgm:cxn modelId="{CB68A548-31D0-4D39-B135-0FE5BC8F3952}" type="presParOf" srcId="{4E97FD4C-A34B-480B-917E-53F59AEEC29E}" destId="{C2E6105A-ED46-47E4-9265-59B3902A9BD7}" srcOrd="6" destOrd="0" presId="urn:microsoft.com/office/officeart/2005/8/layout/hierarchy5"/>
    <dgm:cxn modelId="{53CFA37F-DC33-49CB-B21B-503DD8A0B6FD}" type="presParOf" srcId="{C2E6105A-ED46-47E4-9265-59B3902A9BD7}" destId="{F90752E5-7DF0-40BA-A8D8-100344E0CCAA}" srcOrd="0" destOrd="0" presId="urn:microsoft.com/office/officeart/2005/8/layout/hierarchy5"/>
    <dgm:cxn modelId="{DC1DCDDA-C274-48DF-AE26-0A8CAB1B7C6D}" type="presParOf" srcId="{C2E6105A-ED46-47E4-9265-59B3902A9BD7}" destId="{CC6810A6-8989-4275-B656-747E53E11A8A}" srcOrd="1" destOrd="0" presId="urn:microsoft.com/office/officeart/2005/8/layout/hierarchy5"/>
    <dgm:cxn modelId="{F2E86814-94DD-429B-B32D-5B1999849C1C}" type="presParOf" srcId="{4E97FD4C-A34B-480B-917E-53F59AEEC29E}" destId="{79E3DF98-B12B-4B4C-9FBC-55B72A94B87C}" srcOrd="7" destOrd="0" presId="urn:microsoft.com/office/officeart/2005/8/layout/hierarchy5"/>
    <dgm:cxn modelId="{889F9A5F-6DEC-49D2-ADE3-52A070BEA745}" type="presParOf" srcId="{79E3DF98-B12B-4B4C-9FBC-55B72A94B87C}" destId="{CB39AE93-1D5C-4721-BD93-B05BC3F8A3CB}" srcOrd="0" destOrd="0" presId="urn:microsoft.com/office/officeart/2005/8/layout/hierarchy5"/>
    <dgm:cxn modelId="{69A676A0-64E1-486D-8084-118C6F93DBA4}" type="presParOf" srcId="{4E97FD4C-A34B-480B-917E-53F59AEEC29E}" destId="{6AFA973C-3CBD-49B8-887A-9B70672762AA}" srcOrd="8" destOrd="0" presId="urn:microsoft.com/office/officeart/2005/8/layout/hierarchy5"/>
    <dgm:cxn modelId="{CA1D5CD0-4352-459B-9DD0-F2B5B7A4AD7C}" type="presParOf" srcId="{6AFA973C-3CBD-49B8-887A-9B70672762AA}" destId="{2C56D478-A2F8-4301-B7E3-9D6C2FDCA33E}" srcOrd="0" destOrd="0" presId="urn:microsoft.com/office/officeart/2005/8/layout/hierarchy5"/>
    <dgm:cxn modelId="{B664D061-DEBE-43EC-8C73-59C6FEECCD0A}" type="presParOf" srcId="{6AFA973C-3CBD-49B8-887A-9B70672762AA}" destId="{6B36F45F-6FE9-47FB-AD2E-42601D76602F}" srcOrd="1" destOrd="0" presId="urn:microsoft.com/office/officeart/2005/8/layout/hierarchy5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039222E-3E04-43E7-87D0-2627B4144D7F}">
      <dsp:nvSpPr>
        <dsp:cNvPr id="0" name=""/>
        <dsp:cNvSpPr/>
      </dsp:nvSpPr>
      <dsp:spPr>
        <a:xfrm>
          <a:off x="0" y="4295307"/>
          <a:ext cx="8424936" cy="944040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rgbClr val="EAEAEA"/>
          </a:solidFill>
          <a:prstDash val="sysDot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smtClean="0">
              <a:latin typeface="+mj-ea"/>
              <a:ea typeface="+mj-ea"/>
            </a:rPr>
            <a:t>Ⅵ.</a:t>
          </a:r>
          <a:r>
            <a:rPr lang="ko-KR" altLang="en-US" sz="1000" b="1" kern="1200" smtClean="0">
              <a:latin typeface="+mj-ea"/>
              <a:ea typeface="+mj-ea"/>
            </a:rPr>
            <a:t>옵션 창</a:t>
          </a:r>
          <a:endParaRPr lang="ko-KR" altLang="en-US" sz="1000" b="1" kern="1200" dirty="0">
            <a:latin typeface="+mj-ea"/>
            <a:ea typeface="+mj-ea"/>
          </a:endParaRPr>
        </a:p>
      </dsp:txBody>
      <dsp:txXfrm>
        <a:off x="0" y="4295307"/>
        <a:ext cx="2527480" cy="944040"/>
      </dsp:txXfrm>
    </dsp:sp>
    <dsp:sp modelId="{BECDE3C0-57A2-4CFD-AF6E-02EE71B09AB1}">
      <dsp:nvSpPr>
        <dsp:cNvPr id="0" name=""/>
        <dsp:cNvSpPr/>
      </dsp:nvSpPr>
      <dsp:spPr>
        <a:xfrm>
          <a:off x="0" y="3257199"/>
          <a:ext cx="8424936" cy="944040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rgbClr val="EAEAEA"/>
          </a:solidFill>
          <a:prstDash val="sysDot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smtClean="0">
              <a:latin typeface="+mj-ea"/>
              <a:ea typeface="+mj-ea"/>
            </a:rPr>
            <a:t>Ⅴ. </a:t>
          </a:r>
          <a:r>
            <a:rPr lang="ko-KR" altLang="en-US" sz="1000" b="1" kern="1200" smtClean="0">
              <a:latin typeface="+mj-ea"/>
              <a:ea typeface="+mj-ea"/>
            </a:rPr>
            <a:t>게임 플레이 창</a:t>
          </a:r>
          <a:endParaRPr lang="ko-KR" altLang="en-US" sz="1000" b="1" kern="1200" dirty="0">
            <a:latin typeface="+mj-ea"/>
            <a:ea typeface="+mj-ea"/>
          </a:endParaRPr>
        </a:p>
      </dsp:txBody>
      <dsp:txXfrm>
        <a:off x="0" y="3257199"/>
        <a:ext cx="2527480" cy="944040"/>
      </dsp:txXfrm>
    </dsp:sp>
    <dsp:sp modelId="{9E03555A-5D3C-4F54-AA21-C742F8BD67B2}">
      <dsp:nvSpPr>
        <dsp:cNvPr id="0" name=""/>
        <dsp:cNvSpPr/>
      </dsp:nvSpPr>
      <dsp:spPr>
        <a:xfrm>
          <a:off x="0" y="2219091"/>
          <a:ext cx="8424936" cy="944040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rgbClr val="EAEAEA"/>
          </a:solidFill>
          <a:prstDash val="sysDot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smtClean="0">
              <a:latin typeface="+mj-ea"/>
              <a:ea typeface="+mj-ea"/>
            </a:rPr>
            <a:t>Ⅲ. </a:t>
          </a:r>
          <a:r>
            <a:rPr lang="ko-KR" altLang="en-US" sz="1000" b="1" kern="1200" smtClean="0">
              <a:latin typeface="+mj-ea"/>
              <a:ea typeface="+mj-ea"/>
            </a:rPr>
            <a:t>게임 목록</a:t>
          </a:r>
          <a:endParaRPr lang="en-US" altLang="ko-KR" sz="1000" b="1" kern="1200" dirty="0" smtClean="0">
            <a:latin typeface="+mj-ea"/>
            <a:ea typeface="+mj-ea"/>
          </a:endParaRPr>
        </a:p>
      </dsp:txBody>
      <dsp:txXfrm>
        <a:off x="0" y="2219091"/>
        <a:ext cx="2527480" cy="944040"/>
      </dsp:txXfrm>
    </dsp:sp>
    <dsp:sp modelId="{636F3B74-2C61-45E7-ACD2-A797EBFEE8A4}">
      <dsp:nvSpPr>
        <dsp:cNvPr id="0" name=""/>
        <dsp:cNvSpPr/>
      </dsp:nvSpPr>
      <dsp:spPr>
        <a:xfrm>
          <a:off x="0" y="1180983"/>
          <a:ext cx="8424936" cy="944040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rgbClr val="EAEAEA"/>
          </a:solidFill>
          <a:prstDash val="sysDot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latin typeface="+mj-ea"/>
              <a:ea typeface="+mj-ea"/>
            </a:rPr>
            <a:t>Ⅱ. </a:t>
          </a:r>
          <a:r>
            <a:rPr lang="ko-KR" altLang="en-US" sz="1000" b="1" kern="1200" dirty="0" smtClean="0">
              <a:latin typeface="+mj-ea"/>
              <a:ea typeface="+mj-ea"/>
            </a:rPr>
            <a:t>게임 메인 창</a:t>
          </a:r>
          <a:endParaRPr lang="ko-KR" altLang="en-US" sz="1000" b="1" kern="1200" dirty="0">
            <a:latin typeface="+mj-ea"/>
            <a:ea typeface="+mj-ea"/>
          </a:endParaRPr>
        </a:p>
      </dsp:txBody>
      <dsp:txXfrm>
        <a:off x="0" y="1180983"/>
        <a:ext cx="2527480" cy="944040"/>
      </dsp:txXfrm>
    </dsp:sp>
    <dsp:sp modelId="{C9E7FEA6-CA30-4D59-AF8D-8E16520B0FC4}">
      <dsp:nvSpPr>
        <dsp:cNvPr id="0" name=""/>
        <dsp:cNvSpPr/>
      </dsp:nvSpPr>
      <dsp:spPr>
        <a:xfrm>
          <a:off x="0" y="142875"/>
          <a:ext cx="8424936" cy="944040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rgbClr val="EAEAEA"/>
          </a:solidFill>
          <a:prstDash val="sysDot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b="1" kern="1200" dirty="0" smtClean="0">
              <a:latin typeface="+mj-ea"/>
              <a:ea typeface="+mj-ea"/>
            </a:rPr>
            <a:t>Ⅰ. </a:t>
          </a:r>
          <a:r>
            <a:rPr lang="ko-KR" altLang="en-US" sz="1000" b="1" kern="1200" dirty="0" smtClean="0">
              <a:latin typeface="+mj-ea"/>
              <a:ea typeface="+mj-ea"/>
            </a:rPr>
            <a:t>게임 로고 창</a:t>
          </a:r>
          <a:endParaRPr lang="ko-KR" altLang="en-US" sz="1000" b="1" kern="1200" dirty="0">
            <a:latin typeface="+mj-ea"/>
            <a:ea typeface="+mj-ea"/>
          </a:endParaRPr>
        </a:p>
      </dsp:txBody>
      <dsp:txXfrm>
        <a:off x="0" y="142875"/>
        <a:ext cx="2527480" cy="944040"/>
      </dsp:txXfrm>
    </dsp:sp>
    <dsp:sp modelId="{5EE58AE5-89E0-4D18-9FFA-B1F313C73459}">
      <dsp:nvSpPr>
        <dsp:cNvPr id="0" name=""/>
        <dsp:cNvSpPr/>
      </dsp:nvSpPr>
      <dsp:spPr>
        <a:xfrm>
          <a:off x="5005743" y="199097"/>
          <a:ext cx="1109859" cy="817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b="1" kern="1200" dirty="0" smtClean="0"/>
            <a:t>Introduce Activity</a:t>
          </a:r>
          <a:endParaRPr lang="ko-KR" altLang="en-US" sz="800" b="1" kern="1200" dirty="0"/>
        </a:p>
      </dsp:txBody>
      <dsp:txXfrm>
        <a:off x="5005743" y="199097"/>
        <a:ext cx="1109859" cy="817258"/>
      </dsp:txXfrm>
    </dsp:sp>
    <dsp:sp modelId="{DCD2AC7E-DFDC-4A62-9B42-4A2CC5375F5A}">
      <dsp:nvSpPr>
        <dsp:cNvPr id="0" name=""/>
        <dsp:cNvSpPr/>
      </dsp:nvSpPr>
      <dsp:spPr>
        <a:xfrm>
          <a:off x="5514953" y="1016355"/>
          <a:ext cx="91440" cy="1881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813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F1E3F4-E353-4785-98C3-6A50B6A1BACE}">
      <dsp:nvSpPr>
        <dsp:cNvPr id="0" name=""/>
        <dsp:cNvSpPr/>
      </dsp:nvSpPr>
      <dsp:spPr>
        <a:xfrm>
          <a:off x="5005743" y="1204490"/>
          <a:ext cx="1109859" cy="817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b="1" kern="1200" dirty="0" smtClean="0"/>
            <a:t>Main Activity</a:t>
          </a:r>
          <a:endParaRPr lang="ko-KR" altLang="en-US" sz="800" b="1" kern="1200" dirty="0"/>
        </a:p>
      </dsp:txBody>
      <dsp:txXfrm>
        <a:off x="5005743" y="1204490"/>
        <a:ext cx="1109859" cy="817258"/>
      </dsp:txXfrm>
    </dsp:sp>
    <dsp:sp modelId="{FA106B78-B14E-437F-BE5B-75FC77F0F5AF}">
      <dsp:nvSpPr>
        <dsp:cNvPr id="0" name=""/>
        <dsp:cNvSpPr/>
      </dsp:nvSpPr>
      <dsp:spPr>
        <a:xfrm>
          <a:off x="4400603" y="2021748"/>
          <a:ext cx="1160070" cy="301142"/>
        </a:xfrm>
        <a:custGeom>
          <a:avLst/>
          <a:gdLst/>
          <a:ahLst/>
          <a:cxnLst/>
          <a:rect l="0" t="0" r="0" b="0"/>
          <a:pathLst>
            <a:path>
              <a:moveTo>
                <a:pt x="1160070" y="0"/>
              </a:moveTo>
              <a:lnTo>
                <a:pt x="1160070" y="150571"/>
              </a:lnTo>
              <a:lnTo>
                <a:pt x="0" y="150571"/>
              </a:lnTo>
              <a:lnTo>
                <a:pt x="0" y="30114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AC0A7-4211-42D7-8132-8A689BD52BD6}">
      <dsp:nvSpPr>
        <dsp:cNvPr id="0" name=""/>
        <dsp:cNvSpPr/>
      </dsp:nvSpPr>
      <dsp:spPr>
        <a:xfrm>
          <a:off x="3758825" y="2322891"/>
          <a:ext cx="1283555" cy="817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b="1" kern="1200" dirty="0" err="1" smtClean="0"/>
            <a:t>LaundryGame</a:t>
          </a:r>
          <a:r>
            <a:rPr lang="en-US" altLang="ko-KR" sz="800" b="1" kern="1200" dirty="0" smtClean="0"/>
            <a:t> Activity</a:t>
          </a:r>
          <a:endParaRPr lang="ko-KR" altLang="en-US" sz="800" b="1" kern="1200" dirty="0"/>
        </a:p>
      </dsp:txBody>
      <dsp:txXfrm>
        <a:off x="3758825" y="2322891"/>
        <a:ext cx="1283555" cy="817258"/>
      </dsp:txXfrm>
    </dsp:sp>
    <dsp:sp modelId="{B924B050-F8A9-472B-B968-EA6BEC97C438}">
      <dsp:nvSpPr>
        <dsp:cNvPr id="0" name=""/>
        <dsp:cNvSpPr/>
      </dsp:nvSpPr>
      <dsp:spPr>
        <a:xfrm>
          <a:off x="4354883" y="3140150"/>
          <a:ext cx="91440" cy="2247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47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13DC25-D81B-4C61-921E-D037E81F48AC}">
      <dsp:nvSpPr>
        <dsp:cNvPr id="0" name=""/>
        <dsp:cNvSpPr/>
      </dsp:nvSpPr>
      <dsp:spPr>
        <a:xfrm>
          <a:off x="3779186" y="3364924"/>
          <a:ext cx="1242833" cy="817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b="1" kern="1200" dirty="0" err="1" smtClean="0"/>
            <a:t>playL</a:t>
          </a:r>
          <a:r>
            <a:rPr lang="en-US" altLang="ko-KR" sz="800" b="1" kern="1200" dirty="0" smtClean="0"/>
            <a:t> Activity</a:t>
          </a:r>
          <a:endParaRPr lang="ko-KR" altLang="en-US" sz="800" b="1" kern="1200" dirty="0"/>
        </a:p>
      </dsp:txBody>
      <dsp:txXfrm>
        <a:off x="3779186" y="3364924"/>
        <a:ext cx="1242833" cy="817258"/>
      </dsp:txXfrm>
    </dsp:sp>
    <dsp:sp modelId="{C89E8597-42D9-44AA-81F8-6844C382E3D7}">
      <dsp:nvSpPr>
        <dsp:cNvPr id="0" name=""/>
        <dsp:cNvSpPr/>
      </dsp:nvSpPr>
      <dsp:spPr>
        <a:xfrm>
          <a:off x="4354883" y="4182182"/>
          <a:ext cx="91440" cy="2017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170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7E1F3-236F-401D-94BF-B62A1A35F745}">
      <dsp:nvSpPr>
        <dsp:cNvPr id="0" name=""/>
        <dsp:cNvSpPr/>
      </dsp:nvSpPr>
      <dsp:spPr>
        <a:xfrm>
          <a:off x="3779186" y="4383886"/>
          <a:ext cx="1242833" cy="7711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b="1" kern="1200" dirty="0" smtClean="0"/>
            <a:t>Option Activity</a:t>
          </a:r>
          <a:endParaRPr lang="ko-KR" altLang="en-US" sz="800" b="1" kern="1200" dirty="0"/>
        </a:p>
      </dsp:txBody>
      <dsp:txXfrm>
        <a:off x="3779186" y="4383886"/>
        <a:ext cx="1242833" cy="771160"/>
      </dsp:txXfrm>
    </dsp:sp>
    <dsp:sp modelId="{673AA12D-A832-4CFA-8708-F2DA4BF2AD3E}">
      <dsp:nvSpPr>
        <dsp:cNvPr id="0" name=""/>
        <dsp:cNvSpPr/>
      </dsp:nvSpPr>
      <dsp:spPr>
        <a:xfrm>
          <a:off x="2935605" y="2021748"/>
          <a:ext cx="2625068" cy="301142"/>
        </a:xfrm>
        <a:custGeom>
          <a:avLst/>
          <a:gdLst/>
          <a:ahLst/>
          <a:cxnLst/>
          <a:rect l="0" t="0" r="0" b="0"/>
          <a:pathLst>
            <a:path>
              <a:moveTo>
                <a:pt x="2625068" y="0"/>
              </a:moveTo>
              <a:lnTo>
                <a:pt x="2625068" y="150571"/>
              </a:lnTo>
              <a:lnTo>
                <a:pt x="0" y="150571"/>
              </a:lnTo>
              <a:lnTo>
                <a:pt x="0" y="30114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FD2E9-8D70-4255-BBC7-344F6888B760}">
      <dsp:nvSpPr>
        <dsp:cNvPr id="0" name=""/>
        <dsp:cNvSpPr/>
      </dsp:nvSpPr>
      <dsp:spPr>
        <a:xfrm>
          <a:off x="2281043" y="2322891"/>
          <a:ext cx="1309123" cy="817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b="1" kern="1200" dirty="0" err="1" smtClean="0"/>
            <a:t>NickName</a:t>
          </a:r>
          <a:r>
            <a:rPr lang="en-US" altLang="ko-KR" sz="800" b="1" kern="1200" dirty="0" smtClean="0"/>
            <a:t> Activity</a:t>
          </a:r>
          <a:endParaRPr lang="ko-KR" altLang="en-US" sz="800" b="1" kern="1200" dirty="0"/>
        </a:p>
      </dsp:txBody>
      <dsp:txXfrm>
        <a:off x="2281043" y="2322891"/>
        <a:ext cx="1309123" cy="817258"/>
      </dsp:txXfrm>
    </dsp:sp>
    <dsp:sp modelId="{28523211-5084-4942-BD9D-551E2777ECF2}">
      <dsp:nvSpPr>
        <dsp:cNvPr id="0" name=""/>
        <dsp:cNvSpPr/>
      </dsp:nvSpPr>
      <dsp:spPr>
        <a:xfrm>
          <a:off x="5560673" y="2021748"/>
          <a:ext cx="455898" cy="301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571"/>
              </a:lnTo>
              <a:lnTo>
                <a:pt x="455898" y="150571"/>
              </a:lnTo>
              <a:lnTo>
                <a:pt x="455898" y="30114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6D3FF4-43A5-4F04-92BB-20810271467A}">
      <dsp:nvSpPr>
        <dsp:cNvPr id="0" name=""/>
        <dsp:cNvSpPr/>
      </dsp:nvSpPr>
      <dsp:spPr>
        <a:xfrm>
          <a:off x="5374794" y="2322891"/>
          <a:ext cx="1283555" cy="817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b="1" kern="1200" dirty="0" err="1" smtClean="0"/>
            <a:t>SausageGameActivity</a:t>
          </a:r>
          <a:endParaRPr lang="ko-KR" altLang="en-US" sz="800" b="1" kern="1200" dirty="0"/>
        </a:p>
      </dsp:txBody>
      <dsp:txXfrm>
        <a:off x="5374794" y="2322891"/>
        <a:ext cx="1283555" cy="817258"/>
      </dsp:txXfrm>
    </dsp:sp>
    <dsp:sp modelId="{2FEA3BED-37F2-496E-8BAD-A26057A0CAA9}">
      <dsp:nvSpPr>
        <dsp:cNvPr id="0" name=""/>
        <dsp:cNvSpPr/>
      </dsp:nvSpPr>
      <dsp:spPr>
        <a:xfrm>
          <a:off x="5970851" y="3140150"/>
          <a:ext cx="91440" cy="2442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113"/>
              </a:lnTo>
              <a:lnTo>
                <a:pt x="48443" y="122113"/>
              </a:lnTo>
              <a:lnTo>
                <a:pt x="48443" y="24422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80678-D5EF-43A2-860A-CACD6E5FBCF7}">
      <dsp:nvSpPr>
        <dsp:cNvPr id="0" name=""/>
        <dsp:cNvSpPr/>
      </dsp:nvSpPr>
      <dsp:spPr>
        <a:xfrm>
          <a:off x="5400601" y="3384377"/>
          <a:ext cx="1237387" cy="7855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b="1" kern="1200" dirty="0" err="1" smtClean="0"/>
            <a:t>PlayS</a:t>
          </a:r>
          <a:r>
            <a:rPr lang="en-US" altLang="ko-KR" sz="800" b="1" kern="1200" dirty="0" smtClean="0"/>
            <a:t> Activity</a:t>
          </a:r>
          <a:endParaRPr lang="ko-KR" altLang="en-US" sz="800" b="1" kern="1200" dirty="0"/>
        </a:p>
      </dsp:txBody>
      <dsp:txXfrm>
        <a:off x="5400601" y="3384377"/>
        <a:ext cx="1237387" cy="785510"/>
      </dsp:txXfrm>
    </dsp:sp>
    <dsp:sp modelId="{D910D9E4-FD63-4B9D-8650-1151FFE056D5}">
      <dsp:nvSpPr>
        <dsp:cNvPr id="0" name=""/>
        <dsp:cNvSpPr/>
      </dsp:nvSpPr>
      <dsp:spPr>
        <a:xfrm>
          <a:off x="5973575" y="4169888"/>
          <a:ext cx="91440" cy="2375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788"/>
              </a:lnTo>
              <a:lnTo>
                <a:pt x="45734" y="118788"/>
              </a:lnTo>
              <a:lnTo>
                <a:pt x="45734" y="23757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F228F-D7D7-4613-8552-6AAAF8096528}">
      <dsp:nvSpPr>
        <dsp:cNvPr id="0" name=""/>
        <dsp:cNvSpPr/>
      </dsp:nvSpPr>
      <dsp:spPr>
        <a:xfrm>
          <a:off x="5400626" y="4407464"/>
          <a:ext cx="1237366" cy="7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b="1" kern="1200" dirty="0" smtClean="0"/>
            <a:t>Option Activity</a:t>
          </a:r>
          <a:endParaRPr lang="ko-KR" altLang="en-US" sz="800" b="1" kern="1200" dirty="0"/>
        </a:p>
      </dsp:txBody>
      <dsp:txXfrm>
        <a:off x="5400626" y="4407464"/>
        <a:ext cx="1237366" cy="726374"/>
      </dsp:txXfrm>
    </dsp:sp>
    <dsp:sp modelId="{7C5C25E5-72CD-4ED7-BAA0-3AF9D9F03715}">
      <dsp:nvSpPr>
        <dsp:cNvPr id="0" name=""/>
        <dsp:cNvSpPr/>
      </dsp:nvSpPr>
      <dsp:spPr>
        <a:xfrm>
          <a:off x="5560673" y="2021748"/>
          <a:ext cx="2032450" cy="318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122"/>
              </a:lnTo>
              <a:lnTo>
                <a:pt x="2032450" y="159122"/>
              </a:lnTo>
              <a:lnTo>
                <a:pt x="2032450" y="31824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E49C21-80C9-4E7A-B6D8-8B53B9D79E02}">
      <dsp:nvSpPr>
        <dsp:cNvPr id="0" name=""/>
        <dsp:cNvSpPr/>
      </dsp:nvSpPr>
      <dsp:spPr>
        <a:xfrm>
          <a:off x="6986134" y="2339993"/>
          <a:ext cx="1213978" cy="7739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b="1" kern="1200" dirty="0" smtClean="0"/>
            <a:t>Exit Activity</a:t>
          </a:r>
          <a:endParaRPr lang="ko-KR" altLang="en-US" sz="800" b="1" kern="1200" dirty="0"/>
        </a:p>
      </dsp:txBody>
      <dsp:txXfrm>
        <a:off x="6986134" y="2339993"/>
        <a:ext cx="1213978" cy="7739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6ECFF-E6DB-4C69-A418-98F0BCB42F01}" type="datetimeFigureOut">
              <a:rPr lang="ko-KR" altLang="en-US" smtClean="0"/>
              <a:pPr/>
              <a:t>2023-09-19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6E0E5-A826-4134-9D0D-3AB1CCFD23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6E0E5-A826-4134-9D0D-3AB1CCFD230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2023-09-19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2023-09-19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2023-09-19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7650805-91E7-4182-A501-7A1E6C5B21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2023-09-19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2023-09-19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2023-09-19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2023-09-19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2023-09-19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2023-09-19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2023-09-19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2023-09-19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85303-A58D-4B56-BED8-BD6F5C893616}" type="datetimeFigureOut">
              <a:rPr lang="ko-KR" altLang="en-US" smtClean="0"/>
              <a:pPr/>
              <a:t>2023-09-19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29"/>
          <p:cNvSpPr txBox="1">
            <a:spLocks noChangeArrowheads="1"/>
          </p:cNvSpPr>
          <p:nvPr/>
        </p:nvSpPr>
        <p:spPr bwMode="auto">
          <a:xfrm>
            <a:off x="407988" y="2714625"/>
            <a:ext cx="666432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Sample App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스토리보드</a:t>
            </a:r>
          </a:p>
        </p:txBody>
      </p:sp>
      <p:graphicFrame>
        <p:nvGraphicFramePr>
          <p:cNvPr id="7" name="Group 91"/>
          <p:cNvGraphicFramePr>
            <a:graphicFrameLocks noGrp="1"/>
          </p:cNvGraphicFramePr>
          <p:nvPr/>
        </p:nvGraphicFramePr>
        <p:xfrm>
          <a:off x="3357554" y="5594726"/>
          <a:ext cx="5319721" cy="691794"/>
        </p:xfrm>
        <a:graphic>
          <a:graphicData uri="http://schemas.openxmlformats.org/drawingml/2006/table">
            <a:tbl>
              <a:tblPr/>
              <a:tblGrid>
                <a:gridCol w="1089655"/>
                <a:gridCol w="2662759"/>
                <a:gridCol w="689220"/>
                <a:gridCol w="878087"/>
              </a:tblGrid>
              <a:tr h="230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버전</a:t>
                      </a:r>
                    </a:p>
                  </a:txBody>
                  <a:tcPr marL="108000" marR="90000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v.1.0</a:t>
                      </a: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구분</a:t>
                      </a:r>
                    </a:p>
                  </a:txBody>
                  <a:tcPr marL="108000" marR="90000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STORY BOARD</a:t>
                      </a: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훈련과정명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90000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안드로이드네이티브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&amp;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하이브리드앱개발자양성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08000" marR="90000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박정훈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2844" y="142852"/>
          <a:ext cx="8858311" cy="6500859"/>
        </p:xfrm>
        <a:graphic>
          <a:graphicData uri="http://schemas.openxmlformats.org/drawingml/2006/table">
            <a:tbl>
              <a:tblPr/>
              <a:tblGrid>
                <a:gridCol w="103537"/>
                <a:gridCol w="854195"/>
                <a:gridCol w="3960355"/>
                <a:gridCol w="923220"/>
                <a:gridCol w="713267"/>
                <a:gridCol w="793796"/>
                <a:gridCol w="681630"/>
                <a:gridCol w="678754"/>
                <a:gridCol w="149557"/>
              </a:tblGrid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Project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Sample App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문서명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스토리보드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버전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v1.0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시스템명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Android Mobile Phone &amp; Tablet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개발방법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NativeApp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page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700" b="1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MainActivity</a:t>
                      </a:r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&gt; Story List</a:t>
                      </a:r>
                      <a:r>
                        <a:rPr lang="en-US" sz="70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Fragment</a:t>
                      </a:r>
                      <a:endParaRPr lang="ko-KR" altLang="en-US" sz="700" b="1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서비스구분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사용자</a:t>
                      </a:r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Client)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작성자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박정훈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화면설계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3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1.Bottom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Navigation 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중 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Shared Post Fragment 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에 해당하는 화면</a:t>
                      </a:r>
                      <a:endParaRPr lang="en-US" altLang="ko-KR" sz="700" b="1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상세설명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54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228600" indent="-228600" algn="l" fontAlgn="t">
                        <a:buAutoNum type="arabicPeriod"/>
                      </a:pPr>
                      <a:r>
                        <a:rPr lang="ko-KR" altLang="en-US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사용자들 끼리 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Story List Fragment 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에서 작성할 게시글을 공유할 수 있는 공간</a:t>
                      </a:r>
                      <a:endParaRPr lang="en-US" altLang="ko-KR" sz="700" b="1" i="0" u="none" strike="noStrike" baseline="0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228600" indent="-228600" algn="l" fontAlgn="t">
                        <a:buAutoNum type="arabicPeriod"/>
                      </a:pPr>
                      <a:r>
                        <a:rPr lang="en-US" altLang="ko-KR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Overflow 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버튼에선 본인 </a:t>
                      </a:r>
                      <a:r>
                        <a:rPr lang="ko-KR" altLang="en-US" sz="700" b="1" i="0" u="none" strike="noStrike" baseline="0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게시글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삭제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수정 가능 타인 </a:t>
                      </a:r>
                      <a:r>
                        <a:rPr lang="ko-KR" altLang="en-US" sz="700" b="1" i="0" u="none" strike="noStrike" baseline="0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게시글은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신고기능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0352" y="1193832"/>
            <a:ext cx="2829644" cy="5300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2844" y="142852"/>
          <a:ext cx="8858311" cy="6500859"/>
        </p:xfrm>
        <a:graphic>
          <a:graphicData uri="http://schemas.openxmlformats.org/drawingml/2006/table">
            <a:tbl>
              <a:tblPr/>
              <a:tblGrid>
                <a:gridCol w="103537"/>
                <a:gridCol w="854195"/>
                <a:gridCol w="3960355"/>
                <a:gridCol w="923220"/>
                <a:gridCol w="713267"/>
                <a:gridCol w="793796"/>
                <a:gridCol w="681630"/>
                <a:gridCol w="678754"/>
                <a:gridCol w="149557"/>
              </a:tblGrid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Project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Sample App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문서명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스토리보드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버전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v1.0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시스템명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Android Mobile Phone &amp; Tablet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개발방법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NativeApp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page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8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LoginActivity</a:t>
                      </a: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&gt;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로그인화면 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서비스구분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사용자</a:t>
                      </a:r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Client)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작성자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박정훈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화면설계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3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1.Bottom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Navigation 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중 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Worry Fragment 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에 해당하는 화면</a:t>
                      </a:r>
                      <a:endParaRPr lang="en-US" altLang="ko-KR" sz="700" b="1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t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altLang="ko-KR" sz="7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상세설명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54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228600" indent="-228600" algn="l" fontAlgn="t">
                        <a:buAutoNum type="arabicPeriod"/>
                      </a:pPr>
                      <a:r>
                        <a:rPr lang="ko-KR" altLang="en-US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상단에 설정 버튼에서 소비할 형태의 스트레스를 고를 수 있음</a:t>
                      </a:r>
                      <a:endParaRPr lang="en-US" altLang="ko-KR" sz="700" b="1" i="0" u="none" strike="noStrike" baseline="0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228600" indent="-228600" algn="l" fontAlgn="t">
                        <a:buAutoNum type="arabicPeriod"/>
                      </a:pP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중앙에 스트레스의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원인을 터치할 시 주먹 애니메이션이 나와 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HP 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를 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으로 만들면 끝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939675" y="1193832"/>
            <a:ext cx="2730998" cy="5300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43"/>
          <p:cNvSpPr txBox="1">
            <a:spLocks noChangeArrowheads="1"/>
          </p:cNvSpPr>
          <p:nvPr/>
        </p:nvSpPr>
        <p:spPr bwMode="auto">
          <a:xfrm>
            <a:off x="238125" y="712788"/>
            <a:ext cx="2833688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anchor="ctr"/>
          <a:lstStyle/>
          <a:p>
            <a:pPr algn="ctr">
              <a:defRPr/>
            </a:pPr>
            <a:r>
              <a:rPr kumimoji="0" lang="en-US" altLang="ko-KR" sz="1200" dirty="0" smtClean="0">
                <a:latin typeface="+mj-ea"/>
                <a:ea typeface="+mj-ea"/>
              </a:rPr>
              <a:t>Sample </a:t>
            </a:r>
            <a:r>
              <a:rPr lang="ko-KR" altLang="en-US" sz="1200" dirty="0" smtClean="0">
                <a:latin typeface="+mj-ea"/>
                <a:ea typeface="+mj-ea"/>
              </a:rPr>
              <a:t>화면 구조도</a:t>
            </a:r>
            <a:endParaRPr kumimoji="0" lang="en-US" altLang="ko-KR" sz="1200" dirty="0">
              <a:latin typeface="+mj-ea"/>
              <a:ea typeface="+mj-ea"/>
            </a:endParaRPr>
          </a:p>
        </p:txBody>
      </p:sp>
      <p:sp>
        <p:nvSpPr>
          <p:cNvPr id="57" name="Rectangle 243"/>
          <p:cNvSpPr txBox="1">
            <a:spLocks noChangeArrowheads="1"/>
          </p:cNvSpPr>
          <p:nvPr/>
        </p:nvSpPr>
        <p:spPr bwMode="auto">
          <a:xfrm>
            <a:off x="6500826" y="714356"/>
            <a:ext cx="2286016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anchor="ctr"/>
          <a:lstStyle/>
          <a:p>
            <a:pPr algn="ctr">
              <a:defRPr/>
            </a:pPr>
            <a:r>
              <a:rPr lang="ko-KR" altLang="en-US" sz="1200" dirty="0" smtClean="0">
                <a:latin typeface="+mj-ea"/>
                <a:ea typeface="+mj-ea"/>
              </a:rPr>
              <a:t>관리</a:t>
            </a:r>
            <a:r>
              <a:rPr lang="ko-KR" altLang="en-US" sz="1200" dirty="0">
                <a:latin typeface="+mj-ea"/>
                <a:ea typeface="+mj-ea"/>
              </a:rPr>
              <a:t>자</a:t>
            </a:r>
            <a:r>
              <a:rPr kumimoji="0" lang="en-US" altLang="ko-KR" sz="1200" dirty="0" smtClean="0">
                <a:latin typeface="+mj-ea"/>
                <a:ea typeface="+mj-ea"/>
              </a:rPr>
              <a:t>( Admin</a:t>
            </a:r>
            <a:r>
              <a:rPr lang="en-US" altLang="ko-KR" sz="1200" dirty="0" smtClean="0">
                <a:latin typeface="+mj-ea"/>
                <a:ea typeface="+mj-ea"/>
              </a:rPr>
              <a:t> ) : Web page</a:t>
            </a:r>
            <a:endParaRPr kumimoji="0" lang="en-US" altLang="ko-KR" sz="1200" dirty="0">
              <a:latin typeface="+mj-ea"/>
              <a:ea typeface="+mj-ea"/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285719" y="1500172"/>
          <a:ext cx="8501122" cy="3214712"/>
        </p:xfrm>
        <a:graphic>
          <a:graphicData uri="http://schemas.openxmlformats.org/drawingml/2006/table">
            <a:tbl>
              <a:tblPr/>
              <a:tblGrid>
                <a:gridCol w="662054"/>
                <a:gridCol w="662054"/>
                <a:gridCol w="114148"/>
                <a:gridCol w="662054"/>
                <a:gridCol w="662054"/>
                <a:gridCol w="114148"/>
                <a:gridCol w="659201"/>
                <a:gridCol w="659201"/>
                <a:gridCol w="111294"/>
                <a:gridCol w="659201"/>
                <a:gridCol w="659201"/>
                <a:gridCol w="114148"/>
                <a:gridCol w="662054"/>
                <a:gridCol w="662054"/>
                <a:gridCol w="114148"/>
                <a:gridCol w="662054"/>
                <a:gridCol w="662054"/>
              </a:tblGrid>
              <a:tr h="242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웹스토밍</a:t>
                      </a:r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홈페이지</a:t>
                      </a:r>
                      <a:b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(http://web-storming.co.kr)</a:t>
                      </a:r>
                    </a:p>
                  </a:txBody>
                  <a:tcPr marL="6129" marR="6129" marT="6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42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41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168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302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회사소개</a:t>
                      </a:r>
                      <a:b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About Us)</a:t>
                      </a:r>
                    </a:p>
                  </a:txBody>
                  <a:tcPr marL="6129" marR="6129" marT="6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홈페이지</a:t>
                      </a:r>
                      <a:b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HomePage)</a:t>
                      </a:r>
                    </a:p>
                  </a:txBody>
                  <a:tcPr marL="6129" marR="6129" marT="6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쇼핑몰</a:t>
                      </a:r>
                      <a:b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Shopping Mall)</a:t>
                      </a:r>
                    </a:p>
                  </a:txBody>
                  <a:tcPr marL="6129" marR="6129" marT="6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모바일</a:t>
                      </a:r>
                      <a:b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Mobile)</a:t>
                      </a:r>
                    </a:p>
                  </a:txBody>
                  <a:tcPr marL="6129" marR="6129" marT="6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포트폴리오</a:t>
                      </a:r>
                      <a:b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Portfolio)</a:t>
                      </a:r>
                    </a:p>
                  </a:txBody>
                  <a:tcPr marL="6129" marR="6129" marT="6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고객센터</a:t>
                      </a:r>
                      <a:br>
                        <a:rPr lang="ko-KR" alt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Price)</a:t>
                      </a:r>
                    </a:p>
                  </a:txBody>
                  <a:tcPr marL="6129" marR="6129" marT="61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513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027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웹스토밍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소개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About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WebStorming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홈페이지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HomePage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쇼핑몰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Shopping Mall)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모바일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Mobile)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홈페이지</a:t>
                      </a:r>
                      <a:b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HomePage)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묻고 답하기</a:t>
                      </a:r>
                      <a:b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Q&amp;A)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027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조직도</a:t>
                      </a:r>
                      <a:b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Organization)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진행절차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Process)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진행절차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Process)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진행절차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Process)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쇼핑몰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Shopping Mall)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자주묻는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질문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(FAQ)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027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오시는 길</a:t>
                      </a:r>
                      <a:b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Contact Us)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제작비용</a:t>
                      </a:r>
                      <a:b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Price)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제작비용</a:t>
                      </a:r>
                      <a:b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Price)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제작비용</a:t>
                      </a:r>
                      <a:b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Price)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모바일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Mobile)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견적문의현황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On Going)</a:t>
                      </a:r>
                    </a:p>
                  </a:txBody>
                  <a:tcPr marL="6129" marR="6129" marT="6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2841" y="142852"/>
          <a:ext cx="8858314" cy="6500859"/>
        </p:xfrm>
        <a:graphic>
          <a:graphicData uri="http://schemas.openxmlformats.org/drawingml/2006/table">
            <a:tbl>
              <a:tblPr/>
              <a:tblGrid>
                <a:gridCol w="103540"/>
                <a:gridCol w="854195"/>
                <a:gridCol w="3960355"/>
                <a:gridCol w="923220"/>
                <a:gridCol w="713267"/>
                <a:gridCol w="793796"/>
                <a:gridCol w="681630"/>
                <a:gridCol w="678754"/>
                <a:gridCol w="149557"/>
              </a:tblGrid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Project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Sample App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문서명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스토리보드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버전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v1.0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시스템명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Desktop Web Browser &amp; Mobile Web Browser 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개발방법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반응형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웹사이트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page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Admin.html</a:t>
                      </a:r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&gt;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게시글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관리 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서비스구분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관리자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(Admin</a:t>
                      </a:r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작성자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홍길동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화면설계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3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1.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상세설명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54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1.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2" descr="http://media.konigi.com/tools/og-wireframe-stencil/png-v3/Web-Brow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8" y="1785926"/>
            <a:ext cx="5572164" cy="42094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2841" y="142852"/>
          <a:ext cx="8858314" cy="6500859"/>
        </p:xfrm>
        <a:graphic>
          <a:graphicData uri="http://schemas.openxmlformats.org/drawingml/2006/table">
            <a:tbl>
              <a:tblPr/>
              <a:tblGrid>
                <a:gridCol w="103540"/>
                <a:gridCol w="854195"/>
                <a:gridCol w="3960355"/>
                <a:gridCol w="923220"/>
                <a:gridCol w="713267"/>
                <a:gridCol w="793796"/>
                <a:gridCol w="681630"/>
                <a:gridCol w="678754"/>
                <a:gridCol w="149557"/>
              </a:tblGrid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Project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Sample App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문서명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스토리보드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버전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v1.0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시스템명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Desktop Web Browser &amp; Mobile Web Browser 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개발방법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반응형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웹사이트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page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Admin.html</a:t>
                      </a:r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&gt;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게시글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관리 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서비스구분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관리자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(Admin</a:t>
                      </a:r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작성자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홍길동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화면설계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3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1.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상세설명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54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1.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3"/>
          <p:cNvSpPr txBox="1">
            <a:spLocks noChangeArrowheads="1"/>
          </p:cNvSpPr>
          <p:nvPr/>
        </p:nvSpPr>
        <p:spPr bwMode="auto">
          <a:xfrm>
            <a:off x="238125" y="712788"/>
            <a:ext cx="2833688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anchor="ctr"/>
          <a:lstStyle/>
          <a:p>
            <a:pPr algn="ctr">
              <a:defRPr/>
            </a:pPr>
            <a:r>
              <a:rPr kumimoji="0" lang="en-US" altLang="ko-KR" sz="1200" dirty="0" smtClean="0">
                <a:latin typeface="+mj-ea"/>
                <a:ea typeface="+mj-ea"/>
              </a:rPr>
              <a:t>Sample </a:t>
            </a:r>
            <a:r>
              <a:rPr kumimoji="0" lang="ko-KR" altLang="en-US" sz="1200" dirty="0" err="1" smtClean="0">
                <a:latin typeface="+mj-ea"/>
                <a:ea typeface="+mj-ea"/>
              </a:rPr>
              <a:t>앱</a:t>
            </a:r>
            <a:r>
              <a:rPr kumimoji="0" lang="en-US" altLang="ko-KR" sz="1200" dirty="0" smtClean="0">
                <a:latin typeface="+mj-ea"/>
                <a:ea typeface="+mj-ea"/>
              </a:rPr>
              <a:t> </a:t>
            </a:r>
            <a:r>
              <a:rPr kumimoji="0" lang="ko-KR" altLang="en-US" sz="1200" dirty="0">
                <a:latin typeface="+mj-ea"/>
                <a:ea typeface="+mj-ea"/>
              </a:rPr>
              <a:t>서비스 구분</a:t>
            </a:r>
            <a:endParaRPr kumimoji="0" lang="en-US" altLang="ko-KR" sz="1200" dirty="0">
              <a:latin typeface="+mj-ea"/>
              <a:ea typeface="+mj-ea"/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4356101" y="1784350"/>
            <a:ext cx="4318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2871788" y="1998663"/>
            <a:ext cx="331152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632200" y="1262063"/>
            <a:ext cx="191135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0" dirty="0" smtClean="0">
                <a:solidFill>
                  <a:schemeClr val="tx1"/>
                </a:solidFill>
                <a:latin typeface="+mj-ea"/>
                <a:ea typeface="+mj-ea"/>
              </a:rPr>
              <a:t>Sample </a:t>
            </a:r>
            <a:r>
              <a:rPr lang="ko-KR" altLang="en-US" sz="1200" b="0" dirty="0" err="1" smtClean="0">
                <a:solidFill>
                  <a:schemeClr val="tx1"/>
                </a:solidFill>
                <a:latin typeface="+mj-ea"/>
                <a:ea typeface="+mj-ea"/>
              </a:rPr>
              <a:t>앱</a:t>
            </a:r>
            <a:endParaRPr lang="en-US" altLang="ko-KR" sz="12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 rot="5400000">
            <a:off x="5419725" y="2771775"/>
            <a:ext cx="1547813" cy="4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286375" y="2341563"/>
            <a:ext cx="1973263" cy="476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관리자 </a:t>
            </a: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Page</a:t>
            </a:r>
          </a:p>
          <a:p>
            <a:pPr algn="ctr">
              <a:defRPr/>
            </a:pPr>
            <a:r>
              <a:rPr lang="en-US" altLang="ko-KR" sz="1000" b="0" dirty="0" smtClean="0">
                <a:solidFill>
                  <a:schemeClr val="tx1"/>
                </a:solidFill>
                <a:latin typeface="+mj-ea"/>
                <a:ea typeface="+mj-ea"/>
              </a:rPr>
              <a:t>(Web service)</a:t>
            </a:r>
            <a:endParaRPr lang="ko-KR" altLang="en-US" sz="10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 rot="5400000">
            <a:off x="2105026" y="2779712"/>
            <a:ext cx="1547812" cy="4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987550" y="2341563"/>
            <a:ext cx="1911350" cy="476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Android App</a:t>
            </a:r>
          </a:p>
          <a:p>
            <a:pPr algn="ctr"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(Native </a:t>
            </a:r>
            <a:r>
              <a:rPr lang="en-US" altLang="ko-KR" sz="1000" b="0" dirty="0" smtClean="0">
                <a:solidFill>
                  <a:schemeClr val="tx1"/>
                </a:solidFill>
                <a:latin typeface="+mj-ea"/>
                <a:ea typeface="+mj-ea"/>
              </a:rPr>
              <a:t>App : client)</a:t>
            </a:r>
            <a:endParaRPr lang="ko-KR" altLang="en-US" sz="10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0" name="직선 연결선 9"/>
          <p:cNvCxnSpPr>
            <a:endCxn id="11" idx="1"/>
          </p:cNvCxnSpPr>
          <p:nvPr/>
        </p:nvCxnSpPr>
        <p:spPr>
          <a:xfrm flipV="1">
            <a:off x="2876550" y="3113088"/>
            <a:ext cx="522288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376613" y="2947988"/>
            <a:ext cx="1452562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로그인</a:t>
            </a:r>
            <a:endParaRPr lang="ko-KR" altLang="en-US" sz="8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40350" y="3500438"/>
            <a:ext cx="1928813" cy="1952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 - </a:t>
            </a:r>
            <a:r>
              <a:rPr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회원관리</a:t>
            </a: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defRPr/>
            </a:pP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 b="0" dirty="0">
                <a:solidFill>
                  <a:schemeClr val="tx1"/>
                </a:solidFill>
                <a:latin typeface="+mj-ea"/>
              </a:rPr>
              <a:t>-</a:t>
            </a:r>
            <a:r>
              <a:rPr lang="ko-KR" altLang="en-US" sz="1000" b="0" dirty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1000" b="0" dirty="0" err="1">
                <a:solidFill>
                  <a:schemeClr val="tx1"/>
                </a:solidFill>
                <a:latin typeface="+mj-ea"/>
              </a:rPr>
              <a:t>콘텐츠</a:t>
            </a:r>
            <a:r>
              <a:rPr lang="ko-KR" altLang="en-US" sz="1000" b="0" dirty="0">
                <a:solidFill>
                  <a:schemeClr val="tx1"/>
                </a:solidFill>
                <a:latin typeface="+mj-ea"/>
              </a:rPr>
              <a:t> 관리</a:t>
            </a: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defRPr/>
            </a:pP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 -</a:t>
            </a:r>
            <a:r>
              <a:rPr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000" b="0" dirty="0" err="1">
                <a:solidFill>
                  <a:schemeClr val="tx1"/>
                </a:solidFill>
                <a:latin typeface="+mj-ea"/>
                <a:ea typeface="+mj-ea"/>
              </a:rPr>
              <a:t>답글</a:t>
            </a:r>
            <a:r>
              <a:rPr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 관리</a:t>
            </a: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defRPr/>
            </a:pP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 -</a:t>
            </a:r>
            <a:r>
              <a:rPr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 서버관리</a:t>
            </a: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defRPr/>
            </a:pP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 -</a:t>
            </a:r>
            <a:r>
              <a:rPr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 데이터베이스</a:t>
            </a: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defRPr/>
            </a:pP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 -</a:t>
            </a:r>
            <a:r>
              <a:rPr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 설정</a:t>
            </a: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3" name="직선 연결선 12"/>
          <p:cNvCxnSpPr>
            <a:endCxn id="14" idx="1"/>
          </p:cNvCxnSpPr>
          <p:nvPr/>
        </p:nvCxnSpPr>
        <p:spPr>
          <a:xfrm flipV="1">
            <a:off x="6196013" y="3125788"/>
            <a:ext cx="522287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075" y="2960688"/>
            <a:ext cx="1452563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로그인</a:t>
            </a:r>
            <a:endParaRPr lang="ko-KR" altLang="en-US" sz="8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28813" y="3509963"/>
            <a:ext cx="1928812" cy="1952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 - </a:t>
            </a:r>
            <a:r>
              <a:rPr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로그인</a:t>
            </a: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defRPr/>
            </a:pP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 b="0" dirty="0" smtClean="0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lang="ko-KR" altLang="en-US" sz="1000" b="0" dirty="0" smtClean="0">
                <a:solidFill>
                  <a:schemeClr val="tx1"/>
                </a:solidFill>
                <a:latin typeface="+mj-ea"/>
                <a:ea typeface="+mj-ea"/>
              </a:rPr>
              <a:t> 메인</a:t>
            </a: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defRPr/>
            </a:pP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 b="0" dirty="0" smtClean="0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+mj-ea"/>
                <a:ea typeface="+mj-ea"/>
              </a:rPr>
              <a:t>서브</a:t>
            </a: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defRPr/>
            </a:pP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 b="0" dirty="0" smtClean="0">
                <a:solidFill>
                  <a:schemeClr val="tx1"/>
                </a:solidFill>
                <a:latin typeface="+mj-ea"/>
                <a:ea typeface="+mj-ea"/>
              </a:rPr>
              <a:t>- </a:t>
            </a:r>
            <a:r>
              <a:rPr lang="ko-KR" altLang="en-US" sz="1000" b="0" dirty="0" err="1" smtClean="0">
                <a:solidFill>
                  <a:schemeClr val="tx1"/>
                </a:solidFill>
                <a:latin typeface="+mj-ea"/>
                <a:ea typeface="+mj-ea"/>
              </a:rPr>
              <a:t>앱</a:t>
            </a:r>
            <a:r>
              <a:rPr lang="ko-KR" altLang="en-US" sz="1000" b="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소개</a:t>
            </a: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defRPr/>
            </a:pP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 b="0" dirty="0" smtClean="0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lang="ko-KR" altLang="en-US" sz="1000" b="0" dirty="0" smtClean="0">
                <a:solidFill>
                  <a:schemeClr val="tx1"/>
                </a:solidFill>
                <a:latin typeface="+mj-ea"/>
                <a:ea typeface="+mj-ea"/>
              </a:rPr>
              <a:t>내 </a:t>
            </a:r>
            <a:r>
              <a:rPr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정보</a:t>
            </a: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defRPr/>
            </a:pP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 b="0" dirty="0" smtClean="0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lang="ko-KR" altLang="en-US" sz="1000" b="0" dirty="0" smtClean="0">
                <a:solidFill>
                  <a:schemeClr val="tx1"/>
                </a:solidFill>
                <a:latin typeface="+mj-ea"/>
                <a:ea typeface="+mj-ea"/>
              </a:rPr>
              <a:t>설정</a:t>
            </a: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="" xmlns:p14="http://schemas.microsoft.com/office/powerpoint/2010/main" val="3036895597"/>
              </p:ext>
            </p:extLst>
          </p:nvPr>
        </p:nvGraphicFramePr>
        <p:xfrm>
          <a:off x="428596" y="1071546"/>
          <a:ext cx="8424936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243"/>
          <p:cNvSpPr txBox="1">
            <a:spLocks noChangeArrowheads="1"/>
          </p:cNvSpPr>
          <p:nvPr/>
        </p:nvSpPr>
        <p:spPr bwMode="auto">
          <a:xfrm>
            <a:off x="238125" y="712788"/>
            <a:ext cx="2833688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anchor="ctr"/>
          <a:lstStyle/>
          <a:p>
            <a:pPr algn="ctr">
              <a:defRPr/>
            </a:pPr>
            <a:r>
              <a:rPr kumimoji="0" lang="en-US" altLang="ko-KR" sz="1200" dirty="0" smtClean="0">
                <a:latin typeface="+mj-ea"/>
                <a:ea typeface="+mj-ea"/>
              </a:rPr>
              <a:t>Sample </a:t>
            </a:r>
            <a:r>
              <a:rPr lang="ko-KR" altLang="en-US" sz="1200" dirty="0" smtClean="0">
                <a:latin typeface="+mj-ea"/>
                <a:ea typeface="+mj-ea"/>
              </a:rPr>
              <a:t>화면 구조도</a:t>
            </a:r>
            <a:endParaRPr kumimoji="0" lang="en-US" altLang="ko-KR" sz="1200" dirty="0">
              <a:latin typeface="+mj-ea"/>
              <a:ea typeface="+mj-ea"/>
            </a:endParaRPr>
          </a:p>
        </p:txBody>
      </p:sp>
      <p:sp>
        <p:nvSpPr>
          <p:cNvPr id="8" name="Rectangle 243"/>
          <p:cNvSpPr txBox="1">
            <a:spLocks noChangeArrowheads="1"/>
          </p:cNvSpPr>
          <p:nvPr/>
        </p:nvSpPr>
        <p:spPr bwMode="auto">
          <a:xfrm>
            <a:off x="6500826" y="714356"/>
            <a:ext cx="2286016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anchor="ctr"/>
          <a:lstStyle/>
          <a:p>
            <a:pPr algn="ctr">
              <a:defRPr/>
            </a:pPr>
            <a:r>
              <a:rPr kumimoji="0" lang="ko-KR" altLang="en-US" sz="1200" dirty="0" smtClean="0">
                <a:latin typeface="+mj-ea"/>
                <a:ea typeface="+mj-ea"/>
              </a:rPr>
              <a:t>사용자</a:t>
            </a:r>
            <a:r>
              <a:rPr kumimoji="0" lang="en-US" altLang="ko-KR" sz="1200" dirty="0" smtClean="0">
                <a:latin typeface="+mj-ea"/>
                <a:ea typeface="+mj-ea"/>
              </a:rPr>
              <a:t>( </a:t>
            </a:r>
            <a:r>
              <a:rPr lang="en-US" altLang="ko-KR" sz="1200" dirty="0" smtClean="0">
                <a:latin typeface="+mj-ea"/>
                <a:ea typeface="+mj-ea"/>
              </a:rPr>
              <a:t>Client ) : Mobile App</a:t>
            </a:r>
            <a:endParaRPr kumimoji="0" lang="en-US" altLang="ko-KR" sz="12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42844" y="142852"/>
          <a:ext cx="8858311" cy="6576337"/>
        </p:xfrm>
        <a:graphic>
          <a:graphicData uri="http://schemas.openxmlformats.org/drawingml/2006/table">
            <a:tbl>
              <a:tblPr/>
              <a:tblGrid>
                <a:gridCol w="103537"/>
                <a:gridCol w="854195"/>
                <a:gridCol w="3960355"/>
                <a:gridCol w="923220"/>
                <a:gridCol w="713267"/>
                <a:gridCol w="793796"/>
                <a:gridCol w="681630"/>
                <a:gridCol w="678754"/>
                <a:gridCol w="149557"/>
              </a:tblGrid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Project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Sample App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문서명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스토리보드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버전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v1.0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시스템명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Android Mobile Phone &amp; Tablet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개발방법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NativeApp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page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dirty="0" smtClean="0"/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/>
                        <a:t>Intro Activity</a:t>
                      </a:r>
                      <a:endParaRPr lang="ko-KR" altLang="en-US" sz="700" b="1" dirty="0" smtClean="0"/>
                    </a:p>
                    <a:p>
                      <a:pPr algn="l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서비스구분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사용자</a:t>
                      </a:r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Client)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작성자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박정훈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화면설계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3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1.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700" b="1" i="0" u="none" strike="noStrike" baseline="0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인트로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화면</a:t>
                      </a:r>
                      <a:endParaRPr lang="en-US" altLang="ko-KR" sz="7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상세설명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54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2</a:t>
                      </a:r>
                      <a:r>
                        <a:rPr lang="ko-KR" altLang="en-US" sz="700" b="1" i="0" u="none" strike="noStrike" baseline="0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초정도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보여준 뒤 로그인 </a:t>
                      </a:r>
                      <a:r>
                        <a:rPr lang="ko-KR" altLang="en-US" sz="700" b="1" i="0" u="none" strike="noStrike" baseline="0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액티비티로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넘어간다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17" y="1193832"/>
            <a:ext cx="2774913" cy="5300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2844" y="142852"/>
          <a:ext cx="8858311" cy="6576337"/>
        </p:xfrm>
        <a:graphic>
          <a:graphicData uri="http://schemas.openxmlformats.org/drawingml/2006/table">
            <a:tbl>
              <a:tblPr/>
              <a:tblGrid>
                <a:gridCol w="103537"/>
                <a:gridCol w="854195"/>
                <a:gridCol w="3960355"/>
                <a:gridCol w="923220"/>
                <a:gridCol w="713267"/>
                <a:gridCol w="793796"/>
                <a:gridCol w="681630"/>
                <a:gridCol w="678754"/>
                <a:gridCol w="149557"/>
              </a:tblGrid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Project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Sample App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문서명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스토리보드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버전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v1.0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시스템명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Android Mobile Phone &amp; Tablet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개발방법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NativeApp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page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dirty="0" smtClean="0"/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/>
                        <a:t>Login Activity</a:t>
                      </a:r>
                      <a:endParaRPr lang="ko-KR" altLang="en-US" sz="700" b="1" dirty="0" smtClean="0"/>
                    </a:p>
                    <a:p>
                      <a:pPr algn="l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서비스구분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사용자</a:t>
                      </a:r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Client)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작성자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박정훈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화면설계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3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1.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로그인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화면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altLang="ko-KR" sz="7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상세설명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54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228600" indent="-228600" algn="l" fontAlgn="t">
                        <a:buAutoNum type="arabicPeriod"/>
                      </a:pPr>
                      <a:r>
                        <a:rPr lang="ko-KR" altLang="en-US" sz="700" b="1" i="0" u="none" strike="noStrike" baseline="0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로그인을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위한 화면이다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marL="228600" indent="-228600" algn="l" fontAlgn="t">
                        <a:buAutoNum type="arabicPeriod"/>
                      </a:pPr>
                      <a:r>
                        <a:rPr lang="en-US" altLang="ko-KR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E-mail , </a:t>
                      </a:r>
                      <a:r>
                        <a:rPr lang="en-US" altLang="ko-KR" sz="700" b="1" i="0" u="none" strike="noStrike" baseline="0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Kakao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en-US" altLang="ko-KR" sz="700" b="1" i="0" u="none" strike="noStrike" baseline="0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Naver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, Google 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계정을 이용한 </a:t>
                      </a:r>
                      <a:r>
                        <a:rPr lang="ko-KR" altLang="en-US" sz="700" b="1" i="0" u="none" strike="noStrike" baseline="0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로그인이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가능하고 로그인 했을 때 게시판 공유 기능과 </a:t>
                      </a:r>
                      <a:r>
                        <a:rPr lang="ko-KR" altLang="en-US" sz="700" b="1" i="0" u="none" strike="noStrike" baseline="0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앱을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사용하면서 사용하는 기록들을 서버에 저장할 수 있다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marL="228600" indent="-228600" algn="l" fontAlgn="t">
                        <a:buAutoNum type="arabicPeriod"/>
                      </a:pPr>
                      <a:r>
                        <a:rPr lang="ko-KR" altLang="en-US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게스트로 이용할 시 디바이스 내부 저장소에 저장되며 공유기능을 사용할 수 없다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17" y="1280509"/>
            <a:ext cx="2774913" cy="5127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2844" y="142852"/>
          <a:ext cx="8858311" cy="6500859"/>
        </p:xfrm>
        <a:graphic>
          <a:graphicData uri="http://schemas.openxmlformats.org/drawingml/2006/table">
            <a:tbl>
              <a:tblPr/>
              <a:tblGrid>
                <a:gridCol w="103537"/>
                <a:gridCol w="854195"/>
                <a:gridCol w="3960355"/>
                <a:gridCol w="923220"/>
                <a:gridCol w="713267"/>
                <a:gridCol w="793796"/>
                <a:gridCol w="681630"/>
                <a:gridCol w="678754"/>
                <a:gridCol w="149557"/>
              </a:tblGrid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Project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Sample App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문서명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스토리보드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버전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v1.0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시스템명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Android Mobile Phone &amp; Tablet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개발방법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NativeApp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page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E-mail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Login Activity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서비스구분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사용자</a:t>
                      </a:r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Client)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작성자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박정훈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화면설계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3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이메일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이용 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로그인 화면 </a:t>
                      </a:r>
                      <a:endParaRPr lang="en-US" altLang="ko-KR" sz="7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상세설명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54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1.DB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에 저장된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ID, PW 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일치했을 때 로그인 버튼을 누르면 </a:t>
                      </a:r>
                      <a:r>
                        <a:rPr lang="en-US" altLang="ko-KR" sz="7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MainActivity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로 이동</a:t>
                      </a:r>
                      <a:endParaRPr lang="en-US" altLang="ko-KR" sz="7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t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2.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회원가입 텍스트를 누르면 </a:t>
                      </a:r>
                      <a:r>
                        <a:rPr lang="en-US" altLang="ko-KR" sz="700" b="1" i="0" u="none" strike="noStrike" baseline="0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signupactivity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회원가입 화면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으로 이동</a:t>
                      </a:r>
                      <a:endParaRPr lang="en-US" altLang="ko-KR" sz="7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t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934026" y="1193832"/>
            <a:ext cx="2742296" cy="5300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2844" y="142852"/>
          <a:ext cx="8858311" cy="6500859"/>
        </p:xfrm>
        <a:graphic>
          <a:graphicData uri="http://schemas.openxmlformats.org/drawingml/2006/table">
            <a:tbl>
              <a:tblPr/>
              <a:tblGrid>
                <a:gridCol w="103537"/>
                <a:gridCol w="854195"/>
                <a:gridCol w="3960355"/>
                <a:gridCol w="923220"/>
                <a:gridCol w="713267"/>
                <a:gridCol w="793796"/>
                <a:gridCol w="681630"/>
                <a:gridCol w="678754"/>
                <a:gridCol w="149557"/>
              </a:tblGrid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Project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Sample App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문서명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스토리보드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버전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v1.0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시스템명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Android Mobile Phone &amp; Tablet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개발방법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NativeApp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page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/>
                        <a:t> </a:t>
                      </a:r>
                      <a:r>
                        <a:rPr lang="en-US" altLang="ko-KR" sz="700" b="1" dirty="0" smtClean="0"/>
                        <a:t>Sign up</a:t>
                      </a:r>
                      <a:r>
                        <a:rPr lang="en-US" altLang="ko-KR" sz="700" b="1" baseline="0" dirty="0" smtClean="0"/>
                        <a:t> Activity</a:t>
                      </a:r>
                      <a:endParaRPr lang="ko-KR" altLang="en-US" sz="700" b="1" dirty="0" smtClean="0"/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서비스구분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사용자</a:t>
                      </a:r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Client)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작성자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박정훈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화면설계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3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회원가입 화면</a:t>
                      </a:r>
                      <a:endParaRPr lang="en-US" altLang="ko-KR" sz="7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상세설명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54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1.E-mail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 회원가입 화면</a:t>
                      </a:r>
                      <a:endParaRPr lang="en-US" altLang="ko-KR" sz="700" b="1" i="0" u="none" strike="noStrike" baseline="0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t"/>
                      <a:r>
                        <a:rPr lang="en-US" altLang="ko-KR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2. ID 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중복 유효성 검사</a:t>
                      </a:r>
                      <a:endParaRPr lang="en-US" altLang="ko-KR" sz="700" b="1" i="0" u="none" strike="noStrike" baseline="0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t"/>
                      <a:r>
                        <a:rPr lang="en-US" altLang="ko-KR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3. PW 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일치 여부 확인가능 </a:t>
                      </a:r>
                      <a:endParaRPr lang="en-US" altLang="ko-KR" sz="700" b="1" i="0" u="none" strike="noStrike" baseline="0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t"/>
                      <a:r>
                        <a:rPr lang="en-US" altLang="ko-KR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4. 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가입 버튼 누르면 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DB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에 저장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17" y="1306515"/>
            <a:ext cx="2774913" cy="507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42844" y="142852"/>
          <a:ext cx="8858311" cy="6500859"/>
        </p:xfrm>
        <a:graphic>
          <a:graphicData uri="http://schemas.openxmlformats.org/drawingml/2006/table">
            <a:tbl>
              <a:tblPr/>
              <a:tblGrid>
                <a:gridCol w="103537"/>
                <a:gridCol w="854195"/>
                <a:gridCol w="3960355"/>
                <a:gridCol w="923220"/>
                <a:gridCol w="713267"/>
                <a:gridCol w="793796"/>
                <a:gridCol w="681630"/>
                <a:gridCol w="678754"/>
                <a:gridCol w="149557"/>
              </a:tblGrid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Project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Sample App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문서명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스토리보드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버전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v1.0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시스템명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Android Mobile Phone &amp; Tablet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개발방법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NativeApp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page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MainActivity</a:t>
                      </a:r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&gt; </a:t>
                      </a:r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Story List</a:t>
                      </a:r>
                      <a:r>
                        <a:rPr lang="en-US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Fragment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서비스구분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사용자</a:t>
                      </a:r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Client)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작성자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박정훈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화면설계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3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1.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로그인 다음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메인화면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altLang="ko-KR" sz="7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상세설명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54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228600" indent="-228600" algn="l" fontAlgn="t">
                        <a:buNone/>
                      </a:pPr>
                      <a:r>
                        <a:rPr lang="en-US" altLang="ko-KR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1.Bottom Navigation view</a:t>
                      </a:r>
                    </a:p>
                    <a:p>
                      <a:pPr marL="228600" indent="-228600" algn="l" fontAlgn="t">
                        <a:buNone/>
                      </a:pPr>
                      <a:r>
                        <a:rPr lang="en-US" altLang="ko-KR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 a. Story List Fragment</a:t>
                      </a:r>
                    </a:p>
                    <a:p>
                      <a:pPr marL="228600" indent="-228600" algn="l" fontAlgn="t">
                        <a:buNone/>
                      </a:pPr>
                      <a:r>
                        <a:rPr lang="en-US" altLang="ko-KR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    a1. 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기록한 일상을 월 기준으로 나열해서 볼 수 있고 특정 일상을 클릭할 시에 상세한 정보를 볼 수 있음</a:t>
                      </a:r>
                      <a:endParaRPr lang="en-US" altLang="ko-KR" sz="700" b="1" i="0" u="none" strike="noStrike" baseline="0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228600" indent="-228600" algn="l" fontAlgn="t">
                        <a:buNone/>
                      </a:pPr>
                      <a:r>
                        <a:rPr lang="en-US" altLang="ko-KR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    a2. floating action button 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클릭 시 글 작성</a:t>
                      </a:r>
                      <a:endParaRPr lang="en-US" altLang="ko-KR" sz="700" b="1" i="0" u="none" strike="noStrike" baseline="0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228600" indent="-228600" algn="l" fontAlgn="t">
                        <a:buNone/>
                      </a:pPr>
                      <a:r>
                        <a:rPr lang="en-US" altLang="ko-KR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    a3. overflow menu 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클릭 시 수정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삭제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공유 가능</a:t>
                      </a:r>
                      <a:endParaRPr lang="en-US" altLang="ko-KR" sz="700" b="1" i="0" u="none" strike="noStrike" baseline="0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228600" indent="-228600" algn="l" fontAlgn="t">
                        <a:buNone/>
                      </a:pPr>
                      <a:endParaRPr lang="en-US" altLang="ko-KR" sz="700" b="1" i="0" u="none" strike="noStrike" baseline="0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228600" indent="-228600" algn="l" fontAlgn="t">
                        <a:buNone/>
                      </a:pPr>
                      <a:r>
                        <a:rPr lang="en-US" altLang="ko-KR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 b. Calendar Fragment</a:t>
                      </a:r>
                    </a:p>
                    <a:p>
                      <a:pPr marL="228600" indent="-228600" algn="l" fontAlgn="t">
                        <a:buNone/>
                      </a:pPr>
                      <a:r>
                        <a:rPr lang="en-US" altLang="ko-KR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 c. Shared Post Fragment</a:t>
                      </a:r>
                    </a:p>
                    <a:p>
                      <a:pPr marL="228600" indent="-228600" algn="l" fontAlgn="t">
                        <a:buNone/>
                      </a:pPr>
                      <a:r>
                        <a:rPr lang="en-US" altLang="ko-KR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 d. Worry Fragment</a:t>
                      </a:r>
                    </a:p>
                    <a:p>
                      <a:pPr marL="228600" indent="-228600" algn="l" fontAlgn="t">
                        <a:buNone/>
                      </a:pPr>
                      <a:endParaRPr lang="en-US" altLang="ko-KR" sz="700" b="1" i="0" u="none" strike="noStrike" baseline="0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228600" indent="-228600" algn="l" fontAlgn="t">
                        <a:buNone/>
                      </a:pPr>
                      <a:endParaRPr lang="en-US" altLang="ko-KR" sz="700" b="1" i="0" u="none" strike="noStrike" baseline="0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228600" indent="-228600" algn="l" fontAlgn="t">
                        <a:buNone/>
                      </a:pPr>
                      <a:endParaRPr lang="en-US" altLang="ko-KR" sz="700" b="1" i="0" u="none" strike="noStrike" baseline="0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228600" indent="-228600" algn="l" fontAlgn="t">
                        <a:buNone/>
                      </a:pPr>
                      <a:endParaRPr lang="en-US" altLang="ko-KR" sz="700" b="1" i="0" u="none" strike="noStrike" baseline="0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228600" indent="-228600" algn="l" fontAlgn="t">
                        <a:buNone/>
                      </a:pP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8442" y="1193832"/>
            <a:ext cx="2873464" cy="5300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2844" y="142852"/>
          <a:ext cx="8858311" cy="6500859"/>
        </p:xfrm>
        <a:graphic>
          <a:graphicData uri="http://schemas.openxmlformats.org/drawingml/2006/table">
            <a:tbl>
              <a:tblPr/>
              <a:tblGrid>
                <a:gridCol w="103537"/>
                <a:gridCol w="854195"/>
                <a:gridCol w="3960355"/>
                <a:gridCol w="923220"/>
                <a:gridCol w="713267"/>
                <a:gridCol w="793796"/>
                <a:gridCol w="681630"/>
                <a:gridCol w="678754"/>
                <a:gridCol w="149557"/>
              </a:tblGrid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Project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Sample App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문서명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스토리보드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버전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v1.0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시스템명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Android Mobile Phone &amp; Tablet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개발방법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NativeApp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page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03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700" b="1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MainActivity</a:t>
                      </a:r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&gt; Calendar</a:t>
                      </a:r>
                      <a:r>
                        <a:rPr lang="en-US" sz="70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Fragment </a:t>
                      </a:r>
                      <a:endParaRPr lang="ko-KR" altLang="en-US" sz="700" b="1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서비스구분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사용자</a:t>
                      </a:r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Client)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작성자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박정훈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화면설계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39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1.Bottom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Navigation 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중 </a:t>
                      </a:r>
                      <a:r>
                        <a:rPr lang="en-US" altLang="ko-KR" sz="700" b="1" i="0" u="none" strike="noStrike" baseline="0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Carlendar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Fragment 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에 해당하는 화면</a:t>
                      </a:r>
                      <a:endParaRPr lang="en-US" altLang="ko-KR" sz="7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11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상세설명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654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Story List Fragment 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에서 작성한 기록을 캘린더에서 한눈에 작성여부를 확인할 수 있고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월 기준으로 기분들의 통계를 볼 수 있음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816" marR="5816" marT="581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816" marR="5816" marT="581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6912" y="1193832"/>
            <a:ext cx="2816524" cy="5300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</TotalTime>
  <Words>804</Words>
  <Application>Microsoft Office PowerPoint</Application>
  <PresentationFormat>화면 슬라이드 쇼(4:3)</PresentationFormat>
  <Paragraphs>761</Paragraphs>
  <Slides>14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Company>MyCompany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Customer</dc:creator>
  <cp:lastModifiedBy>Customer</cp:lastModifiedBy>
  <cp:revision>49</cp:revision>
  <dcterms:created xsi:type="dcterms:W3CDTF">2017-07-19T23:46:05Z</dcterms:created>
  <dcterms:modified xsi:type="dcterms:W3CDTF">2023-09-19T06:37:02Z</dcterms:modified>
</cp:coreProperties>
</file>